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33"/>
  </p:notesMasterIdLst>
  <p:sldIdLst>
    <p:sldId id="256" r:id="rId3"/>
    <p:sldId id="257" r:id="rId4"/>
    <p:sldId id="283" r:id="rId5"/>
    <p:sldId id="282" r:id="rId6"/>
    <p:sldId id="259" r:id="rId7"/>
    <p:sldId id="285" r:id="rId8"/>
    <p:sldId id="286" r:id="rId9"/>
    <p:sldId id="260" r:id="rId10"/>
    <p:sldId id="284"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23039388" cy="17279938"/>
  <p:notesSz cx="6858000" cy="9144000"/>
  <p:embeddedFontLst>
    <p:embeddedFont>
      <p:font typeface="Amatic SC" panose="00000500000000000000" pitchFamily="2" charset="-79"/>
      <p:regular r:id="rId34"/>
      <p:bold r:id="rId35"/>
    </p:embeddedFont>
    <p:embeddedFont>
      <p:font typeface="Anaheim" panose="020B0604020202020204" charset="0"/>
      <p:regular r:id="rId36"/>
    </p:embeddedFon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Black" panose="00000A00000000000000" pitchFamily="2" charset="0"/>
      <p:bold r:id="rId46"/>
      <p:boldItalic r:id="rId47"/>
    </p:embeddedFont>
    <p:embeddedFont>
      <p:font typeface="Poppins ExtraBold" panose="00000900000000000000" pitchFamily="2" charset="0"/>
      <p:bold r:id="rId48"/>
      <p:boldItalic r:id="rId49"/>
    </p:embeddedFont>
    <p:embeddedFont>
      <p:font typeface="Proxima Nova" panose="020B0604020202020204" charset="0"/>
      <p:regular r:id="rId50"/>
      <p:bold r:id="rId51"/>
      <p:italic r:id="rId52"/>
      <p:boldItalic r:id="rId53"/>
    </p:embeddedFont>
    <p:embeddedFont>
      <p:font typeface="Proxima Nova Semibold" panose="020B0604020202020204" charset="0"/>
      <p:regular r:id="rId54"/>
      <p:bold r:id="rId55"/>
      <p:boldItalic r:id="rId56"/>
    </p:embeddedFont>
    <p:embeddedFont>
      <p:font typeface="Roboto" panose="02000000000000000000" pitchFamily="2" charset="0"/>
      <p:regular r:id="rId57"/>
      <p:bold r:id="rId58"/>
      <p:italic r:id="rId59"/>
      <p:boldItalic r:id="rId60"/>
    </p:embeddedFont>
    <p:embeddedFont>
      <p:font typeface="Roboto Medium"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1368" y="138"/>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59f1a87bc_0_119: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59f1a87b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25dc10ae25_0_974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25dc10ae25_0_974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25dc10ae25_0_9750: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25dc10ae25_0_9750: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25dc10ae25_0_975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25dc10ae25_0_975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25dc10ae25_0_9782: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25dc10ae25_0_978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25dc10ae25_0_979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25dc10ae25_0_979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25dc10ae25_0_10133: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25dc10ae25_0_10133: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9"/>
        <p:cNvGrpSpPr/>
        <p:nvPr/>
      </p:nvGrpSpPr>
      <p:grpSpPr>
        <a:xfrm>
          <a:off x="0" y="0"/>
          <a:ext cx="0" cy="0"/>
          <a:chOff x="0" y="0"/>
          <a:chExt cx="0" cy="0"/>
        </a:xfrm>
      </p:grpSpPr>
      <p:sp>
        <p:nvSpPr>
          <p:cNvPr id="3880" name="Google Shape;3880;g125dc10ae25_0_1233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1" name="Google Shape;3881;g125dc10ae25_0_1233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8"/>
        <p:cNvGrpSpPr/>
        <p:nvPr/>
      </p:nvGrpSpPr>
      <p:grpSpPr>
        <a:xfrm>
          <a:off x="0" y="0"/>
          <a:ext cx="0" cy="0"/>
          <a:chOff x="0" y="0"/>
          <a:chExt cx="0" cy="0"/>
        </a:xfrm>
      </p:grpSpPr>
      <p:sp>
        <p:nvSpPr>
          <p:cNvPr id="4299" name="Google Shape;4299;g125dc10ae25_0_12752: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0" name="Google Shape;4300;g125dc10ae25_0_1275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125dc10ae25_0_12919: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125dc10ae25_0_12919: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125dc10ae25_0_1332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4" name="Google Shape;4874;g125dc10ae25_0_1332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125dc10ae25_0_13703: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125dc10ae25_0_13703: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125dc10ae25_0_1411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125dc10ae25_0_1411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p:cNvGrpSpPr/>
        <p:nvPr/>
      </p:nvGrpSpPr>
      <p:grpSpPr>
        <a:xfrm>
          <a:off x="0" y="0"/>
          <a:ext cx="0" cy="0"/>
          <a:chOff x="0" y="0"/>
          <a:chExt cx="0" cy="0"/>
        </a:xfrm>
      </p:grpSpPr>
      <p:sp>
        <p:nvSpPr>
          <p:cNvPr id="6028" name="Google Shape;6028;g125dc10ae25_0_14476: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125dc10ae25_0_1447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7"/>
        <p:cNvGrpSpPr/>
        <p:nvPr/>
      </p:nvGrpSpPr>
      <p:grpSpPr>
        <a:xfrm>
          <a:off x="0" y="0"/>
          <a:ext cx="0" cy="0"/>
          <a:chOff x="0" y="0"/>
          <a:chExt cx="0" cy="0"/>
        </a:xfrm>
      </p:grpSpPr>
      <p:sp>
        <p:nvSpPr>
          <p:cNvPr id="6538" name="Google Shape;6538;g125dc10ae25_0_14985: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9" name="Google Shape;6539;g125dc10ae25_0_1498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7"/>
        <p:cNvGrpSpPr/>
        <p:nvPr/>
      </p:nvGrpSpPr>
      <p:grpSpPr>
        <a:xfrm>
          <a:off x="0" y="0"/>
          <a:ext cx="0" cy="0"/>
          <a:chOff x="0" y="0"/>
          <a:chExt cx="0" cy="0"/>
        </a:xfrm>
      </p:grpSpPr>
      <p:sp>
        <p:nvSpPr>
          <p:cNvPr id="7158" name="Google Shape;7158;g125dc10ae25_0_15604: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9" name="Google Shape;7159;g125dc10ae25_0_1560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1"/>
        <p:cNvGrpSpPr/>
        <p:nvPr/>
      </p:nvGrpSpPr>
      <p:grpSpPr>
        <a:xfrm>
          <a:off x="0" y="0"/>
          <a:ext cx="0" cy="0"/>
          <a:chOff x="0" y="0"/>
          <a:chExt cx="0" cy="0"/>
        </a:xfrm>
      </p:grpSpPr>
      <p:sp>
        <p:nvSpPr>
          <p:cNvPr id="7752" name="Google Shape;7752;g125dc10ae25_0_1619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3" name="Google Shape;7753;g125dc10ae25_0_1619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2"/>
        <p:cNvGrpSpPr/>
        <p:nvPr/>
      </p:nvGrpSpPr>
      <p:grpSpPr>
        <a:xfrm>
          <a:off x="0" y="0"/>
          <a:ext cx="0" cy="0"/>
          <a:chOff x="0" y="0"/>
          <a:chExt cx="0" cy="0"/>
        </a:xfrm>
      </p:grpSpPr>
      <p:sp>
        <p:nvSpPr>
          <p:cNvPr id="8073" name="Google Shape;8073;g125dc10ae25_0_16517: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4" name="Google Shape;8074;g125dc10ae25_0_1651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0"/>
        <p:cNvGrpSpPr/>
        <p:nvPr/>
      </p:nvGrpSpPr>
      <p:grpSpPr>
        <a:xfrm>
          <a:off x="0" y="0"/>
          <a:ext cx="0" cy="0"/>
          <a:chOff x="0" y="0"/>
          <a:chExt cx="0" cy="0"/>
        </a:xfrm>
      </p:grpSpPr>
      <p:sp>
        <p:nvSpPr>
          <p:cNvPr id="8381" name="Google Shape;8381;g125dc10ae25_0_18450:notes"/>
          <p:cNvSpPr>
            <a:spLocks noGrp="1" noRot="1" noChangeAspect="1"/>
          </p:cNvSpPr>
          <p:nvPr>
            <p:ph type="sldImg" idx="2"/>
          </p:nvPr>
        </p:nvSpPr>
        <p:spPr>
          <a:xfrm>
            <a:off x="1155700" y="585788"/>
            <a:ext cx="3910013" cy="2933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2" name="Google Shape;8382;g125dc10ae25_0_18450: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919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691276" y="3136001"/>
            <a:ext cx="17757300" cy="1620300"/>
          </a:xfrm>
          <a:prstGeom prst="rect">
            <a:avLst/>
          </a:prstGeom>
          <a:noFill/>
          <a:ln>
            <a:noFill/>
          </a:ln>
        </p:spPr>
        <p:txBody>
          <a:bodyPr spcFirstLastPara="1" wrap="square" lIns="255150" tIns="255150" rIns="255150" bIns="255150" anchor="t" anchorCtr="0">
            <a:noAutofit/>
          </a:bodyPr>
          <a:lstStyle>
            <a:lvl1pPr lvl="0"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9pPr>
          </a:lstStyle>
          <a:p>
            <a:endParaRPr/>
          </a:p>
        </p:txBody>
      </p:sp>
      <p:sp>
        <p:nvSpPr>
          <p:cNvPr id="79" name="Google Shape;79;p15"/>
          <p:cNvSpPr txBox="1">
            <a:spLocks noGrp="1"/>
          </p:cNvSpPr>
          <p:nvPr>
            <p:ph type="body" idx="1"/>
          </p:nvPr>
        </p:nvSpPr>
        <p:spPr>
          <a:xfrm>
            <a:off x="2691276" y="5696001"/>
            <a:ext cx="17757300" cy="8405400"/>
          </a:xfrm>
          <a:prstGeom prst="rect">
            <a:avLst/>
          </a:prstGeom>
          <a:noFill/>
          <a:ln>
            <a:noFill/>
          </a:ln>
        </p:spPr>
        <p:txBody>
          <a:bodyPr spcFirstLastPara="1" wrap="square" lIns="255150" tIns="255150" rIns="255150" bIns="255150" anchor="t" anchorCtr="0">
            <a:noAutofit/>
          </a:bodyPr>
          <a:lstStyle>
            <a:lvl1pPr marL="457200" lvl="0"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1pPr>
            <a:lvl2pPr marL="914400" lvl="1"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2pPr>
            <a:lvl3pPr marL="1371600" lvl="2"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3pPr>
            <a:lvl4pPr marL="1828800" lvl="3"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4pPr>
            <a:lvl5pPr marL="2286000" lvl="4"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5pPr>
            <a:lvl6pPr marL="2743200" lvl="5"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6pPr>
            <a:lvl7pPr marL="3200400" lvl="6"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7pPr>
            <a:lvl8pPr marL="3657600" lvl="7"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8pPr>
            <a:lvl9pPr marL="4114800" lvl="8"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reepik.com/free-vector/circuits-blue-red-gradient-digital-background_12067352.htm/?utm_source=slidesgo_template&amp;utm_medium=referral-link&amp;utm_campaign=sg_resources&amp;utm_content=freepik"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freepik.com/free-vector/gradient-network-connection-background_12643219.htm/?utm_source=slidesgo_template&amp;utm_medium=referral-link&amp;utm_campaign=sg_resources&amp;utm_content=freepik" TargetMode="External"/><Relationship Id="rId5" Type="http://schemas.openxmlformats.org/officeDocument/2006/relationships/hyperlink" Target="https://www.freepik.com/free-vector/neon-cyber-security-concept-with-padlock-circuit_8134839.htm/?utm_source=slidesgo_template&amp;utm_medium=referral-link&amp;utm_campaign=sg_resources&amp;utm_content=freepik" TargetMode="External"/><Relationship Id="rId10" Type="http://schemas.openxmlformats.org/officeDocument/2006/relationships/image" Target="../media/image6.png"/><Relationship Id="rId4" Type="http://schemas.openxmlformats.org/officeDocument/2006/relationships/hyperlink" Target="https://www.freepik.com/free-vector/modern-blue-background-with-neon-fingerprint_6095387.htm/?utm_source=slidesgo_template&amp;utm_medium=referral-link&amp;utm_campaign=sg_resources&amp;utm_content=freepik" TargetMode="Externa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photo/logo-designer-working-computer-desktop_19673228.htm/?utm_source=slidesgo_template&amp;utm_medium=referral-link&amp;utm_campaign=sg_resources&amp;utm_content=freepik" TargetMode="External"/><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flaticon.com/packs/big-data-98/?utm_source=slidesgo_template&amp;utm_medium=referral-link&amp;utm_campaign=sg_resources&amp;utm_content=flaticon" TargetMode="External"/><Relationship Id="rId5" Type="http://schemas.openxmlformats.org/officeDocument/2006/relationships/hyperlink" Target="https://www.freepik.com/free-vector/technology-future-banner-template_10971554.htm/?utm_source=slidesgo_template&amp;utm_medium=referral-link&amp;utm_campaign=sg_resources&amp;utm_content=freepik" TargetMode="External"/><Relationship Id="rId4" Type="http://schemas.openxmlformats.org/officeDocument/2006/relationships/hyperlink" Target="https://www.freepik.com/free-vector/artificial-intelligence-landing-page-template_6193716.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fonts.google.com/specimen/Anahei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storyset.com/cuate?utm_source=slidesgo_template&amp;utm_medium=referral-link&amp;utm_campaign=slidesgo_final_slides&amp;utm_term=cuate&amp;utm_content=storyset" TargetMode="External"/><Relationship Id="rId13" Type="http://schemas.openxmlformats.org/officeDocument/2006/relationships/image" Target="../media/image30.gif"/><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image" Target="../media/image29.gi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11" Type="http://schemas.openxmlformats.org/officeDocument/2006/relationships/image" Target="../media/image28.gif"/><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10" Type="http://schemas.openxmlformats.org/officeDocument/2006/relationships/image" Target="../media/image27.gif"/><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425450" y="6262650"/>
            <a:ext cx="2054774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2"/>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p>
            <a:r>
              <a:rPr lang="en"/>
              <a:t>ICON PACK: </a:t>
            </a:r>
            <a:r>
              <a:rPr lang="en">
                <a:solidFill>
                  <a:schemeClr val="lt1"/>
                </a:solidFill>
                <a:latin typeface="Poppins"/>
                <a:ea typeface="Poppins"/>
                <a:cs typeface="Poppins"/>
                <a:sym typeface="Poppins"/>
              </a:rPr>
              <a:t>BIG DATA</a:t>
            </a:r>
            <a:endParaRPr>
              <a:solidFill>
                <a:schemeClr val="lt1"/>
              </a:solidFill>
              <a:latin typeface="Poppins"/>
              <a:ea typeface="Poppins"/>
              <a:cs typeface="Poppins"/>
              <a:sym typeface="Poppins"/>
            </a:endParaRPr>
          </a:p>
        </p:txBody>
      </p:sp>
      <p:grpSp>
        <p:nvGrpSpPr>
          <p:cNvPr id="499" name="Google Shape;499;p22"/>
          <p:cNvGrpSpPr/>
          <p:nvPr/>
        </p:nvGrpSpPr>
        <p:grpSpPr>
          <a:xfrm>
            <a:off x="1151390" y="3752216"/>
            <a:ext cx="1104061" cy="1103988"/>
            <a:chOff x="1151388" y="3752216"/>
            <a:chExt cx="1104061" cy="1103988"/>
          </a:xfrm>
        </p:grpSpPr>
        <p:sp>
          <p:nvSpPr>
            <p:cNvPr id="500" name="Google Shape;500;p22"/>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01" name="Google Shape;501;p22"/>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02" name="Google Shape;502;p22"/>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3" name="Google Shape;503;p22"/>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4" name="Google Shape;504;p22"/>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05" name="Google Shape;505;p22"/>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06" name="Google Shape;506;p22"/>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07" name="Google Shape;507;p22"/>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08" name="Google Shape;508;p22"/>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09" name="Google Shape;509;p22"/>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10" name="Google Shape;510;p22"/>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1" name="Google Shape;511;p22"/>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2" name="Google Shape;512;p22"/>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13" name="Google Shape;513;p22"/>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14" name="Google Shape;514;p22"/>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5" name="Google Shape;515;p22"/>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6" name="Google Shape;516;p22"/>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7" name="Google Shape;517;p22"/>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18" name="Google Shape;518;p22"/>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19" name="Google Shape;519;p22"/>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20" name="Google Shape;520;p22"/>
          <p:cNvGrpSpPr/>
          <p:nvPr/>
        </p:nvGrpSpPr>
        <p:grpSpPr>
          <a:xfrm>
            <a:off x="3340415" y="3860730"/>
            <a:ext cx="1103988" cy="886965"/>
            <a:chOff x="3340415" y="3861646"/>
            <a:chExt cx="1103988" cy="886965"/>
          </a:xfrm>
        </p:grpSpPr>
        <p:grpSp>
          <p:nvGrpSpPr>
            <p:cNvPr id="521" name="Google Shape;521;p22"/>
            <p:cNvGrpSpPr/>
            <p:nvPr/>
          </p:nvGrpSpPr>
          <p:grpSpPr>
            <a:xfrm>
              <a:off x="3393294" y="3861646"/>
              <a:ext cx="1051109" cy="870000"/>
              <a:chOff x="3393294" y="3861646"/>
              <a:chExt cx="1051109" cy="870000"/>
            </a:xfrm>
          </p:grpSpPr>
          <p:sp>
            <p:nvSpPr>
              <p:cNvPr id="522" name="Google Shape;522;p22"/>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3" name="Google Shape;523;p22"/>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4" name="Google Shape;524;p22"/>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25" name="Google Shape;525;p22"/>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26" name="Google Shape;526;p22"/>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27" name="Google Shape;527;p22"/>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28" name="Google Shape;528;p22"/>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29" name="Google Shape;529;p22"/>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30" name="Google Shape;530;p22"/>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31" name="Google Shape;531;p22"/>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32" name="Google Shape;532;p22"/>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533" name="Google Shape;533;p22"/>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34" name="Google Shape;534;p22"/>
          <p:cNvGrpSpPr/>
          <p:nvPr/>
        </p:nvGrpSpPr>
        <p:grpSpPr>
          <a:xfrm>
            <a:off x="5599286" y="3752216"/>
            <a:ext cx="966210" cy="1103988"/>
            <a:chOff x="5599286" y="3752216"/>
            <a:chExt cx="966210" cy="1103988"/>
          </a:xfrm>
        </p:grpSpPr>
        <p:sp>
          <p:nvSpPr>
            <p:cNvPr id="535" name="Google Shape;535;p22"/>
            <p:cNvSpPr/>
            <p:nvPr/>
          </p:nvSpPr>
          <p:spPr>
            <a:xfrm>
              <a:off x="5614342" y="3769182"/>
              <a:ext cx="613392" cy="1071893"/>
            </a:xfrm>
            <a:custGeom>
              <a:avLst/>
              <a:gdLst/>
              <a:ahLst/>
              <a:cxnLst/>
              <a:rect l="l" t="t" r="r" b="b"/>
              <a:pathLst>
                <a:path w="8352" h="14595" extrusionOk="0">
                  <a:moveTo>
                    <a:pt x="900" y="0"/>
                  </a:moveTo>
                  <a:lnTo>
                    <a:pt x="720" y="26"/>
                  </a:lnTo>
                  <a:lnTo>
                    <a:pt x="540" y="77"/>
                  </a:lnTo>
                  <a:lnTo>
                    <a:pt x="412" y="154"/>
                  </a:lnTo>
                  <a:lnTo>
                    <a:pt x="258" y="257"/>
                  </a:lnTo>
                  <a:lnTo>
                    <a:pt x="155" y="386"/>
                  </a:lnTo>
                  <a:lnTo>
                    <a:pt x="78" y="540"/>
                  </a:lnTo>
                  <a:lnTo>
                    <a:pt x="26" y="694"/>
                  </a:lnTo>
                  <a:lnTo>
                    <a:pt x="1" y="874"/>
                  </a:lnTo>
                  <a:lnTo>
                    <a:pt x="1" y="13695"/>
                  </a:lnTo>
                  <a:lnTo>
                    <a:pt x="26" y="13875"/>
                  </a:lnTo>
                  <a:lnTo>
                    <a:pt x="78" y="14055"/>
                  </a:lnTo>
                  <a:lnTo>
                    <a:pt x="155" y="14209"/>
                  </a:lnTo>
                  <a:lnTo>
                    <a:pt x="258" y="14338"/>
                  </a:lnTo>
                  <a:lnTo>
                    <a:pt x="412" y="14441"/>
                  </a:lnTo>
                  <a:lnTo>
                    <a:pt x="540" y="14518"/>
                  </a:lnTo>
                  <a:lnTo>
                    <a:pt x="720" y="14569"/>
                  </a:lnTo>
                  <a:lnTo>
                    <a:pt x="900" y="14595"/>
                  </a:lnTo>
                  <a:lnTo>
                    <a:pt x="7478" y="14595"/>
                  </a:lnTo>
                  <a:lnTo>
                    <a:pt x="7632" y="14569"/>
                  </a:lnTo>
                  <a:lnTo>
                    <a:pt x="7812" y="14518"/>
                  </a:lnTo>
                  <a:lnTo>
                    <a:pt x="7966" y="14441"/>
                  </a:lnTo>
                  <a:lnTo>
                    <a:pt x="8094" y="14338"/>
                  </a:lnTo>
                  <a:lnTo>
                    <a:pt x="8197" y="14209"/>
                  </a:lnTo>
                  <a:lnTo>
                    <a:pt x="8274" y="14055"/>
                  </a:lnTo>
                  <a:lnTo>
                    <a:pt x="8326" y="13875"/>
                  </a:lnTo>
                  <a:lnTo>
                    <a:pt x="8351" y="13695"/>
                  </a:lnTo>
                  <a:lnTo>
                    <a:pt x="8351" y="874"/>
                  </a:lnTo>
                  <a:lnTo>
                    <a:pt x="8326" y="694"/>
                  </a:lnTo>
                  <a:lnTo>
                    <a:pt x="8274" y="540"/>
                  </a:lnTo>
                  <a:lnTo>
                    <a:pt x="8197" y="386"/>
                  </a:lnTo>
                  <a:lnTo>
                    <a:pt x="8094" y="257"/>
                  </a:lnTo>
                  <a:lnTo>
                    <a:pt x="7966" y="154"/>
                  </a:lnTo>
                  <a:lnTo>
                    <a:pt x="7812" y="77"/>
                  </a:lnTo>
                  <a:lnTo>
                    <a:pt x="7632" y="26"/>
                  </a:lnTo>
                  <a:lnTo>
                    <a:pt x="747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36" name="Google Shape;536;p22"/>
            <p:cNvSpPr/>
            <p:nvPr/>
          </p:nvSpPr>
          <p:spPr>
            <a:xfrm>
              <a:off x="5614342" y="4701387"/>
              <a:ext cx="613392" cy="139688"/>
            </a:xfrm>
            <a:custGeom>
              <a:avLst/>
              <a:gdLst/>
              <a:ahLst/>
              <a:cxnLst/>
              <a:rect l="l" t="t" r="r" b="b"/>
              <a:pathLst>
                <a:path w="8352" h="1902" extrusionOk="0">
                  <a:moveTo>
                    <a:pt x="1" y="0"/>
                  </a:moveTo>
                  <a:lnTo>
                    <a:pt x="1" y="1002"/>
                  </a:lnTo>
                  <a:lnTo>
                    <a:pt x="26" y="1182"/>
                  </a:lnTo>
                  <a:lnTo>
                    <a:pt x="78" y="1362"/>
                  </a:lnTo>
                  <a:lnTo>
                    <a:pt x="155" y="1516"/>
                  </a:lnTo>
                  <a:lnTo>
                    <a:pt x="258" y="1645"/>
                  </a:lnTo>
                  <a:lnTo>
                    <a:pt x="412" y="1748"/>
                  </a:lnTo>
                  <a:lnTo>
                    <a:pt x="540" y="1825"/>
                  </a:lnTo>
                  <a:lnTo>
                    <a:pt x="720" y="1876"/>
                  </a:lnTo>
                  <a:lnTo>
                    <a:pt x="900" y="1902"/>
                  </a:lnTo>
                  <a:lnTo>
                    <a:pt x="7478" y="1902"/>
                  </a:lnTo>
                  <a:lnTo>
                    <a:pt x="7632" y="1876"/>
                  </a:lnTo>
                  <a:lnTo>
                    <a:pt x="7812" y="1825"/>
                  </a:lnTo>
                  <a:lnTo>
                    <a:pt x="7966" y="1748"/>
                  </a:lnTo>
                  <a:lnTo>
                    <a:pt x="8094" y="1645"/>
                  </a:lnTo>
                  <a:lnTo>
                    <a:pt x="8197" y="1516"/>
                  </a:lnTo>
                  <a:lnTo>
                    <a:pt x="8274" y="1362"/>
                  </a:lnTo>
                  <a:lnTo>
                    <a:pt x="8326" y="1182"/>
                  </a:lnTo>
                  <a:lnTo>
                    <a:pt x="8351" y="1002"/>
                  </a:lnTo>
                  <a:lnTo>
                    <a:pt x="835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37" name="Google Shape;537;p22"/>
            <p:cNvSpPr/>
            <p:nvPr/>
          </p:nvSpPr>
          <p:spPr>
            <a:xfrm>
              <a:off x="5861549" y="4752356"/>
              <a:ext cx="118977" cy="34004"/>
            </a:xfrm>
            <a:custGeom>
              <a:avLst/>
              <a:gdLst/>
              <a:ahLst/>
              <a:cxnLst/>
              <a:rect l="l" t="t" r="r" b="b"/>
              <a:pathLst>
                <a:path w="1620" h="463" extrusionOk="0">
                  <a:moveTo>
                    <a:pt x="232" y="0"/>
                  </a:moveTo>
                  <a:lnTo>
                    <a:pt x="129" y="26"/>
                  </a:lnTo>
                  <a:lnTo>
                    <a:pt x="78" y="77"/>
                  </a:lnTo>
                  <a:lnTo>
                    <a:pt x="26" y="154"/>
                  </a:lnTo>
                  <a:lnTo>
                    <a:pt x="1" y="231"/>
                  </a:lnTo>
                  <a:lnTo>
                    <a:pt x="26" y="308"/>
                  </a:lnTo>
                  <a:lnTo>
                    <a:pt x="78" y="385"/>
                  </a:lnTo>
                  <a:lnTo>
                    <a:pt x="129" y="437"/>
                  </a:lnTo>
                  <a:lnTo>
                    <a:pt x="232" y="463"/>
                  </a:lnTo>
                  <a:lnTo>
                    <a:pt x="1388" y="463"/>
                  </a:lnTo>
                  <a:lnTo>
                    <a:pt x="1491" y="437"/>
                  </a:lnTo>
                  <a:lnTo>
                    <a:pt x="1568" y="385"/>
                  </a:lnTo>
                  <a:lnTo>
                    <a:pt x="1594" y="308"/>
                  </a:lnTo>
                  <a:lnTo>
                    <a:pt x="1619" y="231"/>
                  </a:lnTo>
                  <a:lnTo>
                    <a:pt x="1594" y="154"/>
                  </a:lnTo>
                  <a:lnTo>
                    <a:pt x="1568" y="77"/>
                  </a:lnTo>
                  <a:lnTo>
                    <a:pt x="1491" y="26"/>
                  </a:lnTo>
                  <a:lnTo>
                    <a:pt x="1388"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38" name="Google Shape;538;p22"/>
            <p:cNvSpPr/>
            <p:nvPr/>
          </p:nvSpPr>
          <p:spPr>
            <a:xfrm>
              <a:off x="5754029" y="3771018"/>
              <a:ext cx="335926" cy="85046"/>
            </a:xfrm>
            <a:custGeom>
              <a:avLst/>
              <a:gdLst/>
              <a:ahLst/>
              <a:cxnLst/>
              <a:rect l="l" t="t" r="r" b="b"/>
              <a:pathLst>
                <a:path w="4574" h="1158" extrusionOk="0">
                  <a:moveTo>
                    <a:pt x="0" y="1"/>
                  </a:moveTo>
                  <a:lnTo>
                    <a:pt x="0" y="695"/>
                  </a:lnTo>
                  <a:lnTo>
                    <a:pt x="0" y="797"/>
                  </a:lnTo>
                  <a:lnTo>
                    <a:pt x="26" y="875"/>
                  </a:lnTo>
                  <a:lnTo>
                    <a:pt x="77" y="952"/>
                  </a:lnTo>
                  <a:lnTo>
                    <a:pt x="129" y="1029"/>
                  </a:lnTo>
                  <a:lnTo>
                    <a:pt x="206" y="1080"/>
                  </a:lnTo>
                  <a:lnTo>
                    <a:pt x="283" y="1132"/>
                  </a:lnTo>
                  <a:lnTo>
                    <a:pt x="360" y="1157"/>
                  </a:lnTo>
                  <a:lnTo>
                    <a:pt x="4188" y="1157"/>
                  </a:lnTo>
                  <a:lnTo>
                    <a:pt x="4291" y="1132"/>
                  </a:lnTo>
                  <a:lnTo>
                    <a:pt x="4368" y="1080"/>
                  </a:lnTo>
                  <a:lnTo>
                    <a:pt x="4420" y="1029"/>
                  </a:lnTo>
                  <a:lnTo>
                    <a:pt x="4497" y="952"/>
                  </a:lnTo>
                  <a:lnTo>
                    <a:pt x="4522" y="875"/>
                  </a:lnTo>
                  <a:lnTo>
                    <a:pt x="4548" y="797"/>
                  </a:lnTo>
                  <a:lnTo>
                    <a:pt x="4574" y="695"/>
                  </a:lnTo>
                  <a:lnTo>
                    <a:pt x="457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39" name="Google Shape;539;p22"/>
            <p:cNvSpPr/>
            <p:nvPr/>
          </p:nvSpPr>
          <p:spPr>
            <a:xfrm>
              <a:off x="5723771" y="4331531"/>
              <a:ext cx="403934" cy="271811"/>
            </a:xfrm>
            <a:custGeom>
              <a:avLst/>
              <a:gdLst/>
              <a:ahLst/>
              <a:cxnLst/>
              <a:rect l="l" t="t" r="r" b="b"/>
              <a:pathLst>
                <a:path w="5500" h="3701" extrusionOk="0">
                  <a:moveTo>
                    <a:pt x="129" y="0"/>
                  </a:moveTo>
                  <a:lnTo>
                    <a:pt x="52" y="52"/>
                  </a:lnTo>
                  <a:lnTo>
                    <a:pt x="1" y="129"/>
                  </a:lnTo>
                  <a:lnTo>
                    <a:pt x="1" y="231"/>
                  </a:lnTo>
                  <a:lnTo>
                    <a:pt x="1" y="3443"/>
                  </a:lnTo>
                  <a:lnTo>
                    <a:pt x="1" y="3546"/>
                  </a:lnTo>
                  <a:lnTo>
                    <a:pt x="52" y="3623"/>
                  </a:lnTo>
                  <a:lnTo>
                    <a:pt x="129" y="3675"/>
                  </a:lnTo>
                  <a:lnTo>
                    <a:pt x="232" y="3700"/>
                  </a:lnTo>
                  <a:lnTo>
                    <a:pt x="5268" y="3700"/>
                  </a:lnTo>
                  <a:lnTo>
                    <a:pt x="5371" y="3675"/>
                  </a:lnTo>
                  <a:lnTo>
                    <a:pt x="5448" y="3623"/>
                  </a:lnTo>
                  <a:lnTo>
                    <a:pt x="5500" y="3546"/>
                  </a:lnTo>
                  <a:lnTo>
                    <a:pt x="5500" y="3443"/>
                  </a:lnTo>
                  <a:lnTo>
                    <a:pt x="5500" y="231"/>
                  </a:lnTo>
                  <a:lnTo>
                    <a:pt x="5500" y="129"/>
                  </a:lnTo>
                  <a:lnTo>
                    <a:pt x="5448" y="52"/>
                  </a:lnTo>
                  <a:lnTo>
                    <a:pt x="537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40" name="Google Shape;540;p22"/>
            <p:cNvSpPr/>
            <p:nvPr/>
          </p:nvSpPr>
          <p:spPr>
            <a:xfrm>
              <a:off x="5723771" y="3963510"/>
              <a:ext cx="403934" cy="271811"/>
            </a:xfrm>
            <a:custGeom>
              <a:avLst/>
              <a:gdLst/>
              <a:ahLst/>
              <a:cxnLst/>
              <a:rect l="l" t="t" r="r" b="b"/>
              <a:pathLst>
                <a:path w="5500" h="3701" extrusionOk="0">
                  <a:moveTo>
                    <a:pt x="232" y="1"/>
                  </a:moveTo>
                  <a:lnTo>
                    <a:pt x="129" y="26"/>
                  </a:lnTo>
                  <a:lnTo>
                    <a:pt x="52" y="78"/>
                  </a:lnTo>
                  <a:lnTo>
                    <a:pt x="1" y="155"/>
                  </a:lnTo>
                  <a:lnTo>
                    <a:pt x="1" y="232"/>
                  </a:lnTo>
                  <a:lnTo>
                    <a:pt x="1" y="3470"/>
                  </a:lnTo>
                  <a:lnTo>
                    <a:pt x="1" y="3572"/>
                  </a:lnTo>
                  <a:lnTo>
                    <a:pt x="52" y="3649"/>
                  </a:lnTo>
                  <a:lnTo>
                    <a:pt x="129" y="3701"/>
                  </a:lnTo>
                  <a:lnTo>
                    <a:pt x="5371" y="3701"/>
                  </a:lnTo>
                  <a:lnTo>
                    <a:pt x="5448" y="3649"/>
                  </a:lnTo>
                  <a:lnTo>
                    <a:pt x="5500" y="3572"/>
                  </a:lnTo>
                  <a:lnTo>
                    <a:pt x="5500" y="3470"/>
                  </a:lnTo>
                  <a:lnTo>
                    <a:pt x="5500" y="232"/>
                  </a:lnTo>
                  <a:lnTo>
                    <a:pt x="5500" y="155"/>
                  </a:lnTo>
                  <a:lnTo>
                    <a:pt x="5448" y="78"/>
                  </a:lnTo>
                  <a:lnTo>
                    <a:pt x="5371" y="26"/>
                  </a:lnTo>
                  <a:lnTo>
                    <a:pt x="52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41" name="Google Shape;541;p22"/>
            <p:cNvSpPr/>
            <p:nvPr/>
          </p:nvSpPr>
          <p:spPr>
            <a:xfrm>
              <a:off x="5599286" y="3752216"/>
              <a:ext cx="643503" cy="1103988"/>
            </a:xfrm>
            <a:custGeom>
              <a:avLst/>
              <a:gdLst/>
              <a:ahLst/>
              <a:cxnLst/>
              <a:rect l="l" t="t" r="r" b="b"/>
              <a:pathLst>
                <a:path w="8762" h="15032" extrusionOk="0">
                  <a:moveTo>
                    <a:pt x="7811" y="463"/>
                  </a:moveTo>
                  <a:lnTo>
                    <a:pt x="7940" y="514"/>
                  </a:lnTo>
                  <a:lnTo>
                    <a:pt x="8043" y="565"/>
                  </a:lnTo>
                  <a:lnTo>
                    <a:pt x="8145" y="642"/>
                  </a:lnTo>
                  <a:lnTo>
                    <a:pt x="8222" y="745"/>
                  </a:lnTo>
                  <a:lnTo>
                    <a:pt x="8274" y="848"/>
                  </a:lnTo>
                  <a:lnTo>
                    <a:pt x="8325" y="976"/>
                  </a:lnTo>
                  <a:lnTo>
                    <a:pt x="8325" y="1105"/>
                  </a:lnTo>
                  <a:lnTo>
                    <a:pt x="8325" y="13926"/>
                  </a:lnTo>
                  <a:lnTo>
                    <a:pt x="8325" y="14081"/>
                  </a:lnTo>
                  <a:lnTo>
                    <a:pt x="8274" y="14183"/>
                  </a:lnTo>
                  <a:lnTo>
                    <a:pt x="8222" y="14312"/>
                  </a:lnTo>
                  <a:lnTo>
                    <a:pt x="8145" y="14415"/>
                  </a:lnTo>
                  <a:lnTo>
                    <a:pt x="8043" y="14492"/>
                  </a:lnTo>
                  <a:lnTo>
                    <a:pt x="7940" y="14543"/>
                  </a:lnTo>
                  <a:lnTo>
                    <a:pt x="7811" y="14594"/>
                  </a:lnTo>
                  <a:lnTo>
                    <a:pt x="951" y="14594"/>
                  </a:lnTo>
                  <a:lnTo>
                    <a:pt x="848" y="14543"/>
                  </a:lnTo>
                  <a:lnTo>
                    <a:pt x="720" y="14492"/>
                  </a:lnTo>
                  <a:lnTo>
                    <a:pt x="642" y="14415"/>
                  </a:lnTo>
                  <a:lnTo>
                    <a:pt x="540" y="14312"/>
                  </a:lnTo>
                  <a:lnTo>
                    <a:pt x="488" y="14183"/>
                  </a:lnTo>
                  <a:lnTo>
                    <a:pt x="437" y="14081"/>
                  </a:lnTo>
                  <a:lnTo>
                    <a:pt x="437" y="13926"/>
                  </a:lnTo>
                  <a:lnTo>
                    <a:pt x="437" y="1105"/>
                  </a:lnTo>
                  <a:lnTo>
                    <a:pt x="437" y="976"/>
                  </a:lnTo>
                  <a:lnTo>
                    <a:pt x="488" y="848"/>
                  </a:lnTo>
                  <a:lnTo>
                    <a:pt x="540" y="745"/>
                  </a:lnTo>
                  <a:lnTo>
                    <a:pt x="642" y="642"/>
                  </a:lnTo>
                  <a:lnTo>
                    <a:pt x="720" y="565"/>
                  </a:lnTo>
                  <a:lnTo>
                    <a:pt x="848" y="514"/>
                  </a:lnTo>
                  <a:lnTo>
                    <a:pt x="951" y="463"/>
                  </a:lnTo>
                  <a:close/>
                  <a:moveTo>
                    <a:pt x="1105" y="0"/>
                  </a:moveTo>
                  <a:lnTo>
                    <a:pt x="874" y="26"/>
                  </a:lnTo>
                  <a:lnTo>
                    <a:pt x="668" y="103"/>
                  </a:lnTo>
                  <a:lnTo>
                    <a:pt x="488" y="206"/>
                  </a:lnTo>
                  <a:lnTo>
                    <a:pt x="308" y="334"/>
                  </a:lnTo>
                  <a:lnTo>
                    <a:pt x="180" y="488"/>
                  </a:lnTo>
                  <a:lnTo>
                    <a:pt x="77" y="694"/>
                  </a:lnTo>
                  <a:lnTo>
                    <a:pt x="26" y="899"/>
                  </a:lnTo>
                  <a:lnTo>
                    <a:pt x="0" y="1105"/>
                  </a:lnTo>
                  <a:lnTo>
                    <a:pt x="0" y="13926"/>
                  </a:lnTo>
                  <a:lnTo>
                    <a:pt x="26" y="14158"/>
                  </a:lnTo>
                  <a:lnTo>
                    <a:pt x="77" y="14363"/>
                  </a:lnTo>
                  <a:lnTo>
                    <a:pt x="180" y="14543"/>
                  </a:lnTo>
                  <a:lnTo>
                    <a:pt x="308" y="14723"/>
                  </a:lnTo>
                  <a:lnTo>
                    <a:pt x="488" y="14851"/>
                  </a:lnTo>
                  <a:lnTo>
                    <a:pt x="668" y="14954"/>
                  </a:lnTo>
                  <a:lnTo>
                    <a:pt x="874" y="15006"/>
                  </a:lnTo>
                  <a:lnTo>
                    <a:pt x="1105" y="15031"/>
                  </a:lnTo>
                  <a:lnTo>
                    <a:pt x="7683" y="15031"/>
                  </a:lnTo>
                  <a:lnTo>
                    <a:pt x="7888" y="15006"/>
                  </a:lnTo>
                  <a:lnTo>
                    <a:pt x="8094" y="14954"/>
                  </a:lnTo>
                  <a:lnTo>
                    <a:pt x="8274" y="14851"/>
                  </a:lnTo>
                  <a:lnTo>
                    <a:pt x="8454" y="14723"/>
                  </a:lnTo>
                  <a:lnTo>
                    <a:pt x="8582" y="14543"/>
                  </a:lnTo>
                  <a:lnTo>
                    <a:pt x="8685" y="14363"/>
                  </a:lnTo>
                  <a:lnTo>
                    <a:pt x="8762" y="14158"/>
                  </a:lnTo>
                  <a:lnTo>
                    <a:pt x="8762" y="13926"/>
                  </a:lnTo>
                  <a:lnTo>
                    <a:pt x="8762" y="1105"/>
                  </a:lnTo>
                  <a:lnTo>
                    <a:pt x="8762" y="899"/>
                  </a:lnTo>
                  <a:lnTo>
                    <a:pt x="8685" y="694"/>
                  </a:lnTo>
                  <a:lnTo>
                    <a:pt x="8582" y="488"/>
                  </a:lnTo>
                  <a:lnTo>
                    <a:pt x="8454" y="334"/>
                  </a:lnTo>
                  <a:lnTo>
                    <a:pt x="8274" y="206"/>
                  </a:lnTo>
                  <a:lnTo>
                    <a:pt x="8094" y="103"/>
                  </a:lnTo>
                  <a:lnTo>
                    <a:pt x="7888" y="26"/>
                  </a:lnTo>
                  <a:lnTo>
                    <a:pt x="7683"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42" name="Google Shape;542;p22"/>
            <p:cNvSpPr/>
            <p:nvPr/>
          </p:nvSpPr>
          <p:spPr>
            <a:xfrm>
              <a:off x="5944613" y="3825806"/>
              <a:ext cx="620883" cy="547294"/>
            </a:xfrm>
            <a:custGeom>
              <a:avLst/>
              <a:gdLst/>
              <a:ahLst/>
              <a:cxnLst/>
              <a:rect l="l" t="t" r="r" b="b"/>
              <a:pathLst>
                <a:path w="8454" h="7452" extrusionOk="0">
                  <a:moveTo>
                    <a:pt x="4651" y="0"/>
                  </a:moveTo>
                  <a:lnTo>
                    <a:pt x="4317" y="26"/>
                  </a:lnTo>
                  <a:lnTo>
                    <a:pt x="4009" y="77"/>
                  </a:lnTo>
                  <a:lnTo>
                    <a:pt x="3675" y="154"/>
                  </a:lnTo>
                  <a:lnTo>
                    <a:pt x="3392" y="257"/>
                  </a:lnTo>
                  <a:lnTo>
                    <a:pt x="3109" y="386"/>
                  </a:lnTo>
                  <a:lnTo>
                    <a:pt x="2827" y="514"/>
                  </a:lnTo>
                  <a:lnTo>
                    <a:pt x="2570" y="694"/>
                  </a:lnTo>
                  <a:lnTo>
                    <a:pt x="2313" y="874"/>
                  </a:lnTo>
                  <a:lnTo>
                    <a:pt x="2081" y="1079"/>
                  </a:lnTo>
                  <a:lnTo>
                    <a:pt x="1876" y="1311"/>
                  </a:lnTo>
                  <a:lnTo>
                    <a:pt x="1696" y="1542"/>
                  </a:lnTo>
                  <a:lnTo>
                    <a:pt x="1516" y="1824"/>
                  </a:lnTo>
                  <a:lnTo>
                    <a:pt x="1362" y="2081"/>
                  </a:lnTo>
                  <a:lnTo>
                    <a:pt x="1234" y="2364"/>
                  </a:lnTo>
                  <a:lnTo>
                    <a:pt x="1131" y="2672"/>
                  </a:lnTo>
                  <a:lnTo>
                    <a:pt x="1054" y="2981"/>
                  </a:lnTo>
                  <a:lnTo>
                    <a:pt x="1054" y="3032"/>
                  </a:lnTo>
                  <a:lnTo>
                    <a:pt x="1002" y="3058"/>
                  </a:lnTo>
                  <a:lnTo>
                    <a:pt x="26" y="3649"/>
                  </a:lnTo>
                  <a:lnTo>
                    <a:pt x="0" y="3700"/>
                  </a:lnTo>
                  <a:lnTo>
                    <a:pt x="0" y="3726"/>
                  </a:lnTo>
                  <a:lnTo>
                    <a:pt x="0" y="3777"/>
                  </a:lnTo>
                  <a:lnTo>
                    <a:pt x="26" y="3803"/>
                  </a:lnTo>
                  <a:lnTo>
                    <a:pt x="1002" y="4420"/>
                  </a:lnTo>
                  <a:lnTo>
                    <a:pt x="1054" y="4445"/>
                  </a:lnTo>
                  <a:lnTo>
                    <a:pt x="1054" y="4497"/>
                  </a:lnTo>
                  <a:lnTo>
                    <a:pt x="1131" y="4805"/>
                  </a:lnTo>
                  <a:lnTo>
                    <a:pt x="1234" y="5113"/>
                  </a:lnTo>
                  <a:lnTo>
                    <a:pt x="1362" y="5396"/>
                  </a:lnTo>
                  <a:lnTo>
                    <a:pt x="1516" y="5679"/>
                  </a:lnTo>
                  <a:lnTo>
                    <a:pt x="1696" y="5936"/>
                  </a:lnTo>
                  <a:lnTo>
                    <a:pt x="1902" y="6167"/>
                  </a:lnTo>
                  <a:lnTo>
                    <a:pt x="2107" y="6398"/>
                  </a:lnTo>
                  <a:lnTo>
                    <a:pt x="2338" y="6604"/>
                  </a:lnTo>
                  <a:lnTo>
                    <a:pt x="2595" y="6809"/>
                  </a:lnTo>
                  <a:lnTo>
                    <a:pt x="2852" y="6963"/>
                  </a:lnTo>
                  <a:lnTo>
                    <a:pt x="3135" y="7117"/>
                  </a:lnTo>
                  <a:lnTo>
                    <a:pt x="3443" y="7246"/>
                  </a:lnTo>
                  <a:lnTo>
                    <a:pt x="3726" y="7323"/>
                  </a:lnTo>
                  <a:lnTo>
                    <a:pt x="4060" y="7400"/>
                  </a:lnTo>
                  <a:lnTo>
                    <a:pt x="4368" y="7451"/>
                  </a:lnTo>
                  <a:lnTo>
                    <a:pt x="5088" y="7451"/>
                  </a:lnTo>
                  <a:lnTo>
                    <a:pt x="5473" y="7374"/>
                  </a:lnTo>
                  <a:lnTo>
                    <a:pt x="5833" y="7297"/>
                  </a:lnTo>
                  <a:lnTo>
                    <a:pt x="6167" y="7169"/>
                  </a:lnTo>
                  <a:lnTo>
                    <a:pt x="6501" y="7015"/>
                  </a:lnTo>
                  <a:lnTo>
                    <a:pt x="6809" y="6809"/>
                  </a:lnTo>
                  <a:lnTo>
                    <a:pt x="7092" y="6604"/>
                  </a:lnTo>
                  <a:lnTo>
                    <a:pt x="7349" y="6372"/>
                  </a:lnTo>
                  <a:lnTo>
                    <a:pt x="7606" y="6090"/>
                  </a:lnTo>
                  <a:lnTo>
                    <a:pt x="7811" y="5807"/>
                  </a:lnTo>
                  <a:lnTo>
                    <a:pt x="7991" y="5499"/>
                  </a:lnTo>
                  <a:lnTo>
                    <a:pt x="8145" y="5165"/>
                  </a:lnTo>
                  <a:lnTo>
                    <a:pt x="8274" y="4831"/>
                  </a:lnTo>
                  <a:lnTo>
                    <a:pt x="8377" y="4471"/>
                  </a:lnTo>
                  <a:lnTo>
                    <a:pt x="8428" y="4086"/>
                  </a:lnTo>
                  <a:lnTo>
                    <a:pt x="8454" y="3700"/>
                  </a:lnTo>
                  <a:lnTo>
                    <a:pt x="8428" y="3315"/>
                  </a:lnTo>
                  <a:lnTo>
                    <a:pt x="8351" y="2955"/>
                  </a:lnTo>
                  <a:lnTo>
                    <a:pt x="8274" y="2595"/>
                  </a:lnTo>
                  <a:lnTo>
                    <a:pt x="8145" y="2261"/>
                  </a:lnTo>
                  <a:lnTo>
                    <a:pt x="7966" y="1927"/>
                  </a:lnTo>
                  <a:lnTo>
                    <a:pt x="7786" y="1619"/>
                  </a:lnTo>
                  <a:lnTo>
                    <a:pt x="7554" y="1336"/>
                  </a:lnTo>
                  <a:lnTo>
                    <a:pt x="7297" y="1079"/>
                  </a:lnTo>
                  <a:lnTo>
                    <a:pt x="7041" y="822"/>
                  </a:lnTo>
                  <a:lnTo>
                    <a:pt x="6758" y="617"/>
                  </a:lnTo>
                  <a:lnTo>
                    <a:pt x="6424" y="437"/>
                  </a:lnTo>
                  <a:lnTo>
                    <a:pt x="6116" y="283"/>
                  </a:lnTo>
                  <a:lnTo>
                    <a:pt x="5756" y="154"/>
                  </a:lnTo>
                  <a:lnTo>
                    <a:pt x="5396" y="77"/>
                  </a:lnTo>
                  <a:lnTo>
                    <a:pt x="5036" y="26"/>
                  </a:lnTo>
                  <a:lnTo>
                    <a:pt x="465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43" name="Google Shape;543;p22"/>
            <p:cNvSpPr/>
            <p:nvPr/>
          </p:nvSpPr>
          <p:spPr>
            <a:xfrm>
              <a:off x="6138941" y="3988040"/>
              <a:ext cx="300159" cy="251100"/>
            </a:xfrm>
            <a:custGeom>
              <a:avLst/>
              <a:gdLst/>
              <a:ahLst/>
              <a:cxnLst/>
              <a:rect l="l" t="t" r="r" b="b"/>
              <a:pathLst>
                <a:path w="4087" h="3419" extrusionOk="0">
                  <a:moveTo>
                    <a:pt x="1003" y="1"/>
                  </a:moveTo>
                  <a:lnTo>
                    <a:pt x="797" y="27"/>
                  </a:lnTo>
                  <a:lnTo>
                    <a:pt x="592" y="104"/>
                  </a:lnTo>
                  <a:lnTo>
                    <a:pt x="412" y="206"/>
                  </a:lnTo>
                  <a:lnTo>
                    <a:pt x="258" y="335"/>
                  </a:lnTo>
                  <a:lnTo>
                    <a:pt x="155" y="515"/>
                  </a:lnTo>
                  <a:lnTo>
                    <a:pt x="52" y="695"/>
                  </a:lnTo>
                  <a:lnTo>
                    <a:pt x="1" y="900"/>
                  </a:lnTo>
                  <a:lnTo>
                    <a:pt x="1" y="1106"/>
                  </a:lnTo>
                  <a:lnTo>
                    <a:pt x="26" y="1363"/>
                  </a:lnTo>
                  <a:lnTo>
                    <a:pt x="78" y="1568"/>
                  </a:lnTo>
                  <a:lnTo>
                    <a:pt x="181" y="1799"/>
                  </a:lnTo>
                  <a:lnTo>
                    <a:pt x="283" y="2005"/>
                  </a:lnTo>
                  <a:lnTo>
                    <a:pt x="412" y="2185"/>
                  </a:lnTo>
                  <a:lnTo>
                    <a:pt x="566" y="2365"/>
                  </a:lnTo>
                  <a:lnTo>
                    <a:pt x="900" y="2673"/>
                  </a:lnTo>
                  <a:lnTo>
                    <a:pt x="1234" y="2956"/>
                  </a:lnTo>
                  <a:lnTo>
                    <a:pt x="1542" y="3161"/>
                  </a:lnTo>
                  <a:lnTo>
                    <a:pt x="1799" y="3315"/>
                  </a:lnTo>
                  <a:lnTo>
                    <a:pt x="1979" y="3392"/>
                  </a:lnTo>
                  <a:lnTo>
                    <a:pt x="2031" y="3418"/>
                  </a:lnTo>
                  <a:lnTo>
                    <a:pt x="2108" y="3392"/>
                  </a:lnTo>
                  <a:lnTo>
                    <a:pt x="2262" y="3315"/>
                  </a:lnTo>
                  <a:lnTo>
                    <a:pt x="2545" y="3161"/>
                  </a:lnTo>
                  <a:lnTo>
                    <a:pt x="2853" y="2956"/>
                  </a:lnTo>
                  <a:lnTo>
                    <a:pt x="3187" y="2673"/>
                  </a:lnTo>
                  <a:lnTo>
                    <a:pt x="3495" y="2365"/>
                  </a:lnTo>
                  <a:lnTo>
                    <a:pt x="3649" y="2185"/>
                  </a:lnTo>
                  <a:lnTo>
                    <a:pt x="3778" y="2005"/>
                  </a:lnTo>
                  <a:lnTo>
                    <a:pt x="3906" y="1799"/>
                  </a:lnTo>
                  <a:lnTo>
                    <a:pt x="3983" y="1568"/>
                  </a:lnTo>
                  <a:lnTo>
                    <a:pt x="4035" y="1363"/>
                  </a:lnTo>
                  <a:lnTo>
                    <a:pt x="4086" y="1106"/>
                  </a:lnTo>
                  <a:lnTo>
                    <a:pt x="4061" y="900"/>
                  </a:lnTo>
                  <a:lnTo>
                    <a:pt x="4009" y="695"/>
                  </a:lnTo>
                  <a:lnTo>
                    <a:pt x="3932" y="515"/>
                  </a:lnTo>
                  <a:lnTo>
                    <a:pt x="3804" y="335"/>
                  </a:lnTo>
                  <a:lnTo>
                    <a:pt x="3649" y="206"/>
                  </a:lnTo>
                  <a:lnTo>
                    <a:pt x="3470" y="104"/>
                  </a:lnTo>
                  <a:lnTo>
                    <a:pt x="3290" y="27"/>
                  </a:lnTo>
                  <a:lnTo>
                    <a:pt x="3084" y="1"/>
                  </a:lnTo>
                  <a:lnTo>
                    <a:pt x="2904" y="27"/>
                  </a:lnTo>
                  <a:lnTo>
                    <a:pt x="2750" y="52"/>
                  </a:lnTo>
                  <a:lnTo>
                    <a:pt x="2596" y="104"/>
                  </a:lnTo>
                  <a:lnTo>
                    <a:pt x="2467" y="155"/>
                  </a:lnTo>
                  <a:lnTo>
                    <a:pt x="2236" y="283"/>
                  </a:lnTo>
                  <a:lnTo>
                    <a:pt x="2082" y="386"/>
                  </a:lnTo>
                  <a:lnTo>
                    <a:pt x="2031" y="412"/>
                  </a:lnTo>
                  <a:lnTo>
                    <a:pt x="1979" y="386"/>
                  </a:lnTo>
                  <a:lnTo>
                    <a:pt x="1851" y="283"/>
                  </a:lnTo>
                  <a:lnTo>
                    <a:pt x="1620" y="155"/>
                  </a:lnTo>
                  <a:lnTo>
                    <a:pt x="1491" y="104"/>
                  </a:lnTo>
                  <a:lnTo>
                    <a:pt x="1337" y="52"/>
                  </a:lnTo>
                  <a:lnTo>
                    <a:pt x="1183" y="27"/>
                  </a:lnTo>
                  <a:lnTo>
                    <a:pt x="100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544" name="Google Shape;544;p22"/>
          <p:cNvGrpSpPr/>
          <p:nvPr/>
        </p:nvGrpSpPr>
        <p:grpSpPr>
          <a:xfrm>
            <a:off x="7718469" y="3752216"/>
            <a:ext cx="1103988" cy="1103988"/>
            <a:chOff x="7718469" y="3752216"/>
            <a:chExt cx="1103988" cy="1103988"/>
          </a:xfrm>
        </p:grpSpPr>
        <p:sp>
          <p:nvSpPr>
            <p:cNvPr id="545" name="Google Shape;545;p22"/>
            <p:cNvSpPr/>
            <p:nvPr/>
          </p:nvSpPr>
          <p:spPr>
            <a:xfrm>
              <a:off x="8237414" y="4644763"/>
              <a:ext cx="66098" cy="92538"/>
            </a:xfrm>
            <a:custGeom>
              <a:avLst/>
              <a:gdLst/>
              <a:ahLst/>
              <a:cxnLst/>
              <a:rect l="l" t="t" r="r" b="b"/>
              <a:pathLst>
                <a:path w="900" h="1260" extrusionOk="0">
                  <a:moveTo>
                    <a:pt x="0" y="0"/>
                  </a:moveTo>
                  <a:lnTo>
                    <a:pt x="0" y="1260"/>
                  </a:lnTo>
                  <a:lnTo>
                    <a:pt x="900" y="1260"/>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46" name="Google Shape;546;p22"/>
            <p:cNvSpPr/>
            <p:nvPr/>
          </p:nvSpPr>
          <p:spPr>
            <a:xfrm>
              <a:off x="7960022" y="4112599"/>
              <a:ext cx="620883" cy="292595"/>
            </a:xfrm>
            <a:custGeom>
              <a:avLst/>
              <a:gdLst/>
              <a:ahLst/>
              <a:cxnLst/>
              <a:rect l="l" t="t" r="r" b="b"/>
              <a:pathLst>
                <a:path w="8454" h="3984" extrusionOk="0">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47" name="Google Shape;547;p22"/>
            <p:cNvSpPr/>
            <p:nvPr/>
          </p:nvSpPr>
          <p:spPr>
            <a:xfrm>
              <a:off x="7963767" y="3752216"/>
              <a:ext cx="615228" cy="137778"/>
            </a:xfrm>
            <a:custGeom>
              <a:avLst/>
              <a:gdLst/>
              <a:ahLst/>
              <a:cxnLst/>
              <a:rect l="l" t="t" r="r" b="b"/>
              <a:pathLst>
                <a:path w="8377" h="1876" extrusionOk="0">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48" name="Google Shape;548;p22"/>
            <p:cNvSpPr/>
            <p:nvPr/>
          </p:nvSpPr>
          <p:spPr>
            <a:xfrm>
              <a:off x="7960022" y="3859736"/>
              <a:ext cx="620883" cy="266156"/>
            </a:xfrm>
            <a:custGeom>
              <a:avLst/>
              <a:gdLst/>
              <a:ahLst/>
              <a:cxnLst/>
              <a:rect l="l" t="t" r="r" b="b"/>
              <a:pathLst>
                <a:path w="8454" h="3624" extrusionOk="0">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49" name="Google Shape;549;p22"/>
            <p:cNvSpPr/>
            <p:nvPr/>
          </p:nvSpPr>
          <p:spPr>
            <a:xfrm>
              <a:off x="8026047"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50" name="Google Shape;550;p22"/>
            <p:cNvSpPr/>
            <p:nvPr/>
          </p:nvSpPr>
          <p:spPr>
            <a:xfrm>
              <a:off x="8026047" y="4191843"/>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51" name="Google Shape;551;p22"/>
            <p:cNvSpPr/>
            <p:nvPr/>
          </p:nvSpPr>
          <p:spPr>
            <a:xfrm>
              <a:off x="7960022" y="4391900"/>
              <a:ext cx="620883" cy="268065"/>
            </a:xfrm>
            <a:custGeom>
              <a:avLst/>
              <a:gdLst/>
              <a:ahLst/>
              <a:cxnLst/>
              <a:rect l="l" t="t" r="r" b="b"/>
              <a:pathLst>
                <a:path w="8454" h="3650" extrusionOk="0">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52" name="Google Shape;552;p22"/>
            <p:cNvSpPr/>
            <p:nvPr/>
          </p:nvSpPr>
          <p:spPr>
            <a:xfrm>
              <a:off x="8026047" y="4459835"/>
              <a:ext cx="488833" cy="132196"/>
            </a:xfrm>
            <a:custGeom>
              <a:avLst/>
              <a:gdLst/>
              <a:ahLst/>
              <a:cxnLst/>
              <a:rect l="l" t="t" r="r" b="b"/>
              <a:pathLst>
                <a:path w="6656" h="1800" extrusionOk="0">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53" name="Google Shape;553;p22"/>
            <p:cNvSpPr/>
            <p:nvPr/>
          </p:nvSpPr>
          <p:spPr>
            <a:xfrm>
              <a:off x="7718469" y="4790032"/>
              <a:ext cx="1103988" cy="66172"/>
            </a:xfrm>
            <a:custGeom>
              <a:avLst/>
              <a:gdLst/>
              <a:ahLst/>
              <a:cxnLst/>
              <a:rect l="l" t="t" r="r" b="b"/>
              <a:pathLst>
                <a:path w="15032" h="901" extrusionOk="0">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54" name="Google Shape;554;p22"/>
            <p:cNvSpPr/>
            <p:nvPr/>
          </p:nvSpPr>
          <p:spPr>
            <a:xfrm>
              <a:off x="8171316" y="4724007"/>
              <a:ext cx="200131" cy="132196"/>
            </a:xfrm>
            <a:custGeom>
              <a:avLst/>
              <a:gdLst/>
              <a:ahLst/>
              <a:cxnLst/>
              <a:rect l="l" t="t" r="r" b="b"/>
              <a:pathLst>
                <a:path w="2725" h="1800" extrusionOk="0">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55" name="Google Shape;555;p22"/>
            <p:cNvSpPr/>
            <p:nvPr/>
          </p:nvSpPr>
          <p:spPr>
            <a:xfrm>
              <a:off x="8301529" y="4125818"/>
              <a:ext cx="134106" cy="130287"/>
            </a:xfrm>
            <a:custGeom>
              <a:avLst/>
              <a:gdLst/>
              <a:ahLst/>
              <a:cxnLst/>
              <a:rect l="l" t="t" r="r" b="b"/>
              <a:pathLst>
                <a:path w="1826" h="1774" extrusionOk="0">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56" name="Google Shape;556;p22"/>
            <p:cNvSpPr/>
            <p:nvPr/>
          </p:nvSpPr>
          <p:spPr>
            <a:xfrm>
              <a:off x="8088326" y="4391900"/>
              <a:ext cx="134033" cy="130287"/>
            </a:xfrm>
            <a:custGeom>
              <a:avLst/>
              <a:gdLst/>
              <a:ahLst/>
              <a:cxnLst/>
              <a:rect l="l" t="t" r="r" b="b"/>
              <a:pathLst>
                <a:path w="1825" h="1774" extrusionOk="0">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57" name="Google Shape;557;p22"/>
            <p:cNvSpPr/>
            <p:nvPr/>
          </p:nvSpPr>
          <p:spPr>
            <a:xfrm>
              <a:off x="8154351" y="3859736"/>
              <a:ext cx="134033" cy="130287"/>
            </a:xfrm>
            <a:custGeom>
              <a:avLst/>
              <a:gdLst/>
              <a:ahLst/>
              <a:cxnLst/>
              <a:rect l="l" t="t" r="r" b="b"/>
              <a:pathLst>
                <a:path w="1825" h="1774" extrusionOk="0">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558" name="Google Shape;558;p22"/>
          <p:cNvGrpSpPr/>
          <p:nvPr/>
        </p:nvGrpSpPr>
        <p:grpSpPr>
          <a:xfrm>
            <a:off x="10148975" y="3752216"/>
            <a:ext cx="620956" cy="1103988"/>
            <a:chOff x="10148975" y="3752216"/>
            <a:chExt cx="620956" cy="1103988"/>
          </a:xfrm>
        </p:grpSpPr>
        <p:sp>
          <p:nvSpPr>
            <p:cNvPr id="559" name="Google Shape;559;p22"/>
            <p:cNvSpPr/>
            <p:nvPr/>
          </p:nvSpPr>
          <p:spPr>
            <a:xfrm>
              <a:off x="10152794" y="4305091"/>
              <a:ext cx="613318" cy="317125"/>
            </a:xfrm>
            <a:custGeom>
              <a:avLst/>
              <a:gdLst/>
              <a:ahLst/>
              <a:cxnLst/>
              <a:rect l="l" t="t" r="r" b="b"/>
              <a:pathLst>
                <a:path w="8351" h="4318" extrusionOk="0">
                  <a:moveTo>
                    <a:pt x="4240" y="0"/>
                  </a:moveTo>
                  <a:lnTo>
                    <a:pt x="4188" y="26"/>
                  </a:lnTo>
                  <a:lnTo>
                    <a:pt x="4163" y="78"/>
                  </a:lnTo>
                  <a:lnTo>
                    <a:pt x="4163" y="129"/>
                  </a:lnTo>
                  <a:lnTo>
                    <a:pt x="4163" y="2313"/>
                  </a:lnTo>
                  <a:lnTo>
                    <a:pt x="4163" y="2364"/>
                  </a:lnTo>
                  <a:lnTo>
                    <a:pt x="4137" y="2390"/>
                  </a:lnTo>
                  <a:lnTo>
                    <a:pt x="4086" y="2416"/>
                  </a:lnTo>
                  <a:lnTo>
                    <a:pt x="4034" y="2441"/>
                  </a:lnTo>
                  <a:lnTo>
                    <a:pt x="3341" y="2441"/>
                  </a:lnTo>
                  <a:lnTo>
                    <a:pt x="3289" y="2416"/>
                  </a:lnTo>
                  <a:lnTo>
                    <a:pt x="3263" y="2390"/>
                  </a:lnTo>
                  <a:lnTo>
                    <a:pt x="3238" y="2364"/>
                  </a:lnTo>
                  <a:lnTo>
                    <a:pt x="3212" y="2313"/>
                  </a:lnTo>
                  <a:lnTo>
                    <a:pt x="3212" y="2082"/>
                  </a:lnTo>
                  <a:lnTo>
                    <a:pt x="3212" y="2056"/>
                  </a:lnTo>
                  <a:lnTo>
                    <a:pt x="3186" y="2005"/>
                  </a:lnTo>
                  <a:lnTo>
                    <a:pt x="3161" y="1979"/>
                  </a:lnTo>
                  <a:lnTo>
                    <a:pt x="2390" y="1979"/>
                  </a:lnTo>
                  <a:lnTo>
                    <a:pt x="2338" y="1953"/>
                  </a:lnTo>
                  <a:lnTo>
                    <a:pt x="2287" y="1928"/>
                  </a:lnTo>
                  <a:lnTo>
                    <a:pt x="2261" y="1902"/>
                  </a:lnTo>
                  <a:lnTo>
                    <a:pt x="2261" y="1850"/>
                  </a:lnTo>
                  <a:lnTo>
                    <a:pt x="2261" y="925"/>
                  </a:lnTo>
                  <a:lnTo>
                    <a:pt x="2261" y="874"/>
                  </a:lnTo>
                  <a:lnTo>
                    <a:pt x="2236" y="848"/>
                  </a:lnTo>
                  <a:lnTo>
                    <a:pt x="2184" y="823"/>
                  </a:lnTo>
                  <a:lnTo>
                    <a:pt x="2133" y="797"/>
                  </a:lnTo>
                  <a:lnTo>
                    <a:pt x="1413" y="797"/>
                  </a:lnTo>
                  <a:lnTo>
                    <a:pt x="1362" y="823"/>
                  </a:lnTo>
                  <a:lnTo>
                    <a:pt x="1336" y="848"/>
                  </a:lnTo>
                  <a:lnTo>
                    <a:pt x="1311" y="874"/>
                  </a:lnTo>
                  <a:lnTo>
                    <a:pt x="1285" y="925"/>
                  </a:lnTo>
                  <a:lnTo>
                    <a:pt x="1285" y="2441"/>
                  </a:lnTo>
                  <a:lnTo>
                    <a:pt x="797" y="2441"/>
                  </a:lnTo>
                  <a:lnTo>
                    <a:pt x="668" y="2519"/>
                  </a:lnTo>
                  <a:lnTo>
                    <a:pt x="566" y="2621"/>
                  </a:lnTo>
                  <a:lnTo>
                    <a:pt x="514" y="2750"/>
                  </a:lnTo>
                  <a:lnTo>
                    <a:pt x="0" y="4317"/>
                  </a:lnTo>
                  <a:lnTo>
                    <a:pt x="8351" y="4317"/>
                  </a:lnTo>
                  <a:lnTo>
                    <a:pt x="7837" y="2750"/>
                  </a:lnTo>
                  <a:lnTo>
                    <a:pt x="7786" y="2621"/>
                  </a:lnTo>
                  <a:lnTo>
                    <a:pt x="7683" y="2519"/>
                  </a:lnTo>
                  <a:lnTo>
                    <a:pt x="7554" y="2441"/>
                  </a:lnTo>
                  <a:lnTo>
                    <a:pt x="7066" y="2441"/>
                  </a:lnTo>
                  <a:lnTo>
                    <a:pt x="7066" y="1439"/>
                  </a:lnTo>
                  <a:lnTo>
                    <a:pt x="7041" y="1388"/>
                  </a:lnTo>
                  <a:lnTo>
                    <a:pt x="7015" y="1362"/>
                  </a:lnTo>
                  <a:lnTo>
                    <a:pt x="6989" y="1337"/>
                  </a:lnTo>
                  <a:lnTo>
                    <a:pt x="6167" y="1337"/>
                  </a:lnTo>
                  <a:lnTo>
                    <a:pt x="6141" y="1362"/>
                  </a:lnTo>
                  <a:lnTo>
                    <a:pt x="6090" y="1388"/>
                  </a:lnTo>
                  <a:lnTo>
                    <a:pt x="6090" y="1439"/>
                  </a:lnTo>
                  <a:lnTo>
                    <a:pt x="6090" y="2030"/>
                  </a:lnTo>
                  <a:lnTo>
                    <a:pt x="6090" y="2082"/>
                  </a:lnTo>
                  <a:lnTo>
                    <a:pt x="6064" y="2133"/>
                  </a:lnTo>
                  <a:lnTo>
                    <a:pt x="6013" y="2159"/>
                  </a:lnTo>
                  <a:lnTo>
                    <a:pt x="5191" y="2159"/>
                  </a:lnTo>
                  <a:lnTo>
                    <a:pt x="5165" y="2133"/>
                  </a:lnTo>
                  <a:lnTo>
                    <a:pt x="5139" y="2082"/>
                  </a:lnTo>
                  <a:lnTo>
                    <a:pt x="5139" y="2030"/>
                  </a:lnTo>
                  <a:lnTo>
                    <a:pt x="5139" y="129"/>
                  </a:lnTo>
                  <a:lnTo>
                    <a:pt x="5113" y="78"/>
                  </a:lnTo>
                  <a:lnTo>
                    <a:pt x="5088" y="26"/>
                  </a:lnTo>
                  <a:lnTo>
                    <a:pt x="506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0" name="Google Shape;560;p22"/>
            <p:cNvSpPr/>
            <p:nvPr/>
          </p:nvSpPr>
          <p:spPr>
            <a:xfrm>
              <a:off x="10599986" y="4256032"/>
              <a:ext cx="71827" cy="75572"/>
            </a:xfrm>
            <a:custGeom>
              <a:avLst/>
              <a:gdLst/>
              <a:ahLst/>
              <a:cxnLst/>
              <a:rect l="l" t="t" r="r" b="b"/>
              <a:pathLst>
                <a:path w="978" h="1029" extrusionOk="0">
                  <a:moveTo>
                    <a:pt x="129" y="0"/>
                  </a:moveTo>
                  <a:lnTo>
                    <a:pt x="78" y="26"/>
                  </a:lnTo>
                  <a:lnTo>
                    <a:pt x="52" y="52"/>
                  </a:lnTo>
                  <a:lnTo>
                    <a:pt x="1" y="78"/>
                  </a:lnTo>
                  <a:lnTo>
                    <a:pt x="1" y="129"/>
                  </a:lnTo>
                  <a:lnTo>
                    <a:pt x="1" y="900"/>
                  </a:lnTo>
                  <a:lnTo>
                    <a:pt x="1" y="951"/>
                  </a:lnTo>
                  <a:lnTo>
                    <a:pt x="52" y="1003"/>
                  </a:lnTo>
                  <a:lnTo>
                    <a:pt x="78" y="1028"/>
                  </a:lnTo>
                  <a:lnTo>
                    <a:pt x="900" y="1028"/>
                  </a:lnTo>
                  <a:lnTo>
                    <a:pt x="926" y="1003"/>
                  </a:lnTo>
                  <a:lnTo>
                    <a:pt x="952" y="951"/>
                  </a:lnTo>
                  <a:lnTo>
                    <a:pt x="977" y="900"/>
                  </a:lnTo>
                  <a:lnTo>
                    <a:pt x="977" y="129"/>
                  </a:lnTo>
                  <a:lnTo>
                    <a:pt x="952" y="78"/>
                  </a:lnTo>
                  <a:lnTo>
                    <a:pt x="926" y="52"/>
                  </a:lnTo>
                  <a:lnTo>
                    <a:pt x="900" y="26"/>
                  </a:lnTo>
                  <a:lnTo>
                    <a:pt x="849"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1" name="Google Shape;561;p22"/>
            <p:cNvSpPr/>
            <p:nvPr/>
          </p:nvSpPr>
          <p:spPr>
            <a:xfrm>
              <a:off x="10599986" y="4086159"/>
              <a:ext cx="71827" cy="107667"/>
            </a:xfrm>
            <a:custGeom>
              <a:avLst/>
              <a:gdLst/>
              <a:ahLst/>
              <a:cxnLst/>
              <a:rect l="l" t="t" r="r" b="b"/>
              <a:pathLst>
                <a:path w="978" h="1466" extrusionOk="0">
                  <a:moveTo>
                    <a:pt x="129" y="1"/>
                  </a:moveTo>
                  <a:lnTo>
                    <a:pt x="78" y="27"/>
                  </a:lnTo>
                  <a:lnTo>
                    <a:pt x="52" y="52"/>
                  </a:lnTo>
                  <a:lnTo>
                    <a:pt x="1" y="78"/>
                  </a:lnTo>
                  <a:lnTo>
                    <a:pt x="1" y="129"/>
                  </a:lnTo>
                  <a:lnTo>
                    <a:pt x="1" y="1337"/>
                  </a:lnTo>
                  <a:lnTo>
                    <a:pt x="1" y="1388"/>
                  </a:lnTo>
                  <a:lnTo>
                    <a:pt x="52" y="1440"/>
                  </a:lnTo>
                  <a:lnTo>
                    <a:pt x="78" y="1466"/>
                  </a:lnTo>
                  <a:lnTo>
                    <a:pt x="900" y="1466"/>
                  </a:lnTo>
                  <a:lnTo>
                    <a:pt x="926" y="1440"/>
                  </a:lnTo>
                  <a:lnTo>
                    <a:pt x="952" y="1388"/>
                  </a:lnTo>
                  <a:lnTo>
                    <a:pt x="977" y="1337"/>
                  </a:lnTo>
                  <a:lnTo>
                    <a:pt x="977" y="129"/>
                  </a:lnTo>
                  <a:lnTo>
                    <a:pt x="952" y="78"/>
                  </a:lnTo>
                  <a:lnTo>
                    <a:pt x="926" y="52"/>
                  </a:lnTo>
                  <a:lnTo>
                    <a:pt x="900" y="27"/>
                  </a:lnTo>
                  <a:lnTo>
                    <a:pt x="849"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2" name="Google Shape;562;p22"/>
            <p:cNvSpPr/>
            <p:nvPr/>
          </p:nvSpPr>
          <p:spPr>
            <a:xfrm>
              <a:off x="10458462" y="4086159"/>
              <a:ext cx="71827" cy="128451"/>
            </a:xfrm>
            <a:custGeom>
              <a:avLst/>
              <a:gdLst/>
              <a:ahLst/>
              <a:cxnLst/>
              <a:rect l="l" t="t" r="r" b="b"/>
              <a:pathLst>
                <a:path w="978" h="1749" extrusionOk="0">
                  <a:moveTo>
                    <a:pt x="129" y="1"/>
                  </a:moveTo>
                  <a:lnTo>
                    <a:pt x="78" y="27"/>
                  </a:lnTo>
                  <a:lnTo>
                    <a:pt x="26" y="52"/>
                  </a:lnTo>
                  <a:lnTo>
                    <a:pt x="1" y="78"/>
                  </a:lnTo>
                  <a:lnTo>
                    <a:pt x="1" y="129"/>
                  </a:lnTo>
                  <a:lnTo>
                    <a:pt x="1" y="1620"/>
                  </a:lnTo>
                  <a:lnTo>
                    <a:pt x="1" y="1671"/>
                  </a:lnTo>
                  <a:lnTo>
                    <a:pt x="26" y="1722"/>
                  </a:lnTo>
                  <a:lnTo>
                    <a:pt x="78" y="1748"/>
                  </a:lnTo>
                  <a:lnTo>
                    <a:pt x="900" y="1748"/>
                  </a:lnTo>
                  <a:lnTo>
                    <a:pt x="926" y="1722"/>
                  </a:lnTo>
                  <a:lnTo>
                    <a:pt x="951" y="1671"/>
                  </a:lnTo>
                  <a:lnTo>
                    <a:pt x="977" y="1620"/>
                  </a:lnTo>
                  <a:lnTo>
                    <a:pt x="977" y="129"/>
                  </a:lnTo>
                  <a:lnTo>
                    <a:pt x="951" y="78"/>
                  </a:lnTo>
                  <a:lnTo>
                    <a:pt x="926" y="52"/>
                  </a:lnTo>
                  <a:lnTo>
                    <a:pt x="900" y="27"/>
                  </a:lnTo>
                  <a:lnTo>
                    <a:pt x="849"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3" name="Google Shape;563;p22"/>
            <p:cNvSpPr/>
            <p:nvPr/>
          </p:nvSpPr>
          <p:spPr>
            <a:xfrm>
              <a:off x="10320757" y="4205063"/>
              <a:ext cx="69844" cy="92538"/>
            </a:xfrm>
            <a:custGeom>
              <a:avLst/>
              <a:gdLst/>
              <a:ahLst/>
              <a:cxnLst/>
              <a:rect l="l" t="t" r="r" b="b"/>
              <a:pathLst>
                <a:path w="951" h="1260" extrusionOk="0">
                  <a:moveTo>
                    <a:pt x="129" y="1"/>
                  </a:moveTo>
                  <a:lnTo>
                    <a:pt x="77" y="26"/>
                  </a:lnTo>
                  <a:lnTo>
                    <a:pt x="26" y="52"/>
                  </a:lnTo>
                  <a:lnTo>
                    <a:pt x="0" y="78"/>
                  </a:lnTo>
                  <a:lnTo>
                    <a:pt x="0" y="129"/>
                  </a:lnTo>
                  <a:lnTo>
                    <a:pt x="0" y="1131"/>
                  </a:lnTo>
                  <a:lnTo>
                    <a:pt x="0" y="1183"/>
                  </a:lnTo>
                  <a:lnTo>
                    <a:pt x="26" y="1208"/>
                  </a:lnTo>
                  <a:lnTo>
                    <a:pt x="77" y="1234"/>
                  </a:lnTo>
                  <a:lnTo>
                    <a:pt x="129" y="1260"/>
                  </a:lnTo>
                  <a:lnTo>
                    <a:pt x="848" y="1260"/>
                  </a:lnTo>
                  <a:lnTo>
                    <a:pt x="899" y="1234"/>
                  </a:lnTo>
                  <a:lnTo>
                    <a:pt x="925" y="1208"/>
                  </a:lnTo>
                  <a:lnTo>
                    <a:pt x="951" y="1183"/>
                  </a:lnTo>
                  <a:lnTo>
                    <a:pt x="951" y="1131"/>
                  </a:lnTo>
                  <a:lnTo>
                    <a:pt x="951" y="129"/>
                  </a:lnTo>
                  <a:lnTo>
                    <a:pt x="951" y="78"/>
                  </a:lnTo>
                  <a:lnTo>
                    <a:pt x="925" y="52"/>
                  </a:lnTo>
                  <a:lnTo>
                    <a:pt x="899" y="26"/>
                  </a:lnTo>
                  <a:lnTo>
                    <a:pt x="8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4" name="Google Shape;564;p22"/>
            <p:cNvSpPr/>
            <p:nvPr/>
          </p:nvSpPr>
          <p:spPr>
            <a:xfrm>
              <a:off x="10148975" y="4590048"/>
              <a:ext cx="620956" cy="266156"/>
            </a:xfrm>
            <a:custGeom>
              <a:avLst/>
              <a:gdLst/>
              <a:ahLst/>
              <a:cxnLst/>
              <a:rect l="l" t="t" r="r" b="b"/>
              <a:pathLst>
                <a:path w="8455" h="3624" extrusionOk="0">
                  <a:moveTo>
                    <a:pt x="669" y="0"/>
                  </a:moveTo>
                  <a:lnTo>
                    <a:pt x="540" y="26"/>
                  </a:lnTo>
                  <a:lnTo>
                    <a:pt x="412" y="52"/>
                  </a:lnTo>
                  <a:lnTo>
                    <a:pt x="283" y="129"/>
                  </a:lnTo>
                  <a:lnTo>
                    <a:pt x="206" y="206"/>
                  </a:lnTo>
                  <a:lnTo>
                    <a:pt x="104" y="283"/>
                  </a:lnTo>
                  <a:lnTo>
                    <a:pt x="52" y="411"/>
                  </a:lnTo>
                  <a:lnTo>
                    <a:pt x="27" y="540"/>
                  </a:lnTo>
                  <a:lnTo>
                    <a:pt x="1" y="668"/>
                  </a:lnTo>
                  <a:lnTo>
                    <a:pt x="1" y="2955"/>
                  </a:lnTo>
                  <a:lnTo>
                    <a:pt x="27" y="3109"/>
                  </a:lnTo>
                  <a:lnTo>
                    <a:pt x="52" y="3238"/>
                  </a:lnTo>
                  <a:lnTo>
                    <a:pt x="104" y="3341"/>
                  </a:lnTo>
                  <a:lnTo>
                    <a:pt x="206" y="3443"/>
                  </a:lnTo>
                  <a:lnTo>
                    <a:pt x="283" y="3521"/>
                  </a:lnTo>
                  <a:lnTo>
                    <a:pt x="412" y="3572"/>
                  </a:lnTo>
                  <a:lnTo>
                    <a:pt x="540" y="3623"/>
                  </a:lnTo>
                  <a:lnTo>
                    <a:pt x="7915" y="3623"/>
                  </a:lnTo>
                  <a:lnTo>
                    <a:pt x="8043" y="3572"/>
                  </a:lnTo>
                  <a:lnTo>
                    <a:pt x="8172" y="3521"/>
                  </a:lnTo>
                  <a:lnTo>
                    <a:pt x="8249" y="3443"/>
                  </a:lnTo>
                  <a:lnTo>
                    <a:pt x="8352" y="3341"/>
                  </a:lnTo>
                  <a:lnTo>
                    <a:pt x="8403" y="3238"/>
                  </a:lnTo>
                  <a:lnTo>
                    <a:pt x="8454" y="3109"/>
                  </a:lnTo>
                  <a:lnTo>
                    <a:pt x="8454" y="2955"/>
                  </a:lnTo>
                  <a:lnTo>
                    <a:pt x="8454" y="668"/>
                  </a:lnTo>
                  <a:lnTo>
                    <a:pt x="8454" y="540"/>
                  </a:lnTo>
                  <a:lnTo>
                    <a:pt x="8403" y="411"/>
                  </a:lnTo>
                  <a:lnTo>
                    <a:pt x="8352" y="283"/>
                  </a:lnTo>
                  <a:lnTo>
                    <a:pt x="8249" y="206"/>
                  </a:lnTo>
                  <a:lnTo>
                    <a:pt x="8172" y="129"/>
                  </a:lnTo>
                  <a:lnTo>
                    <a:pt x="8043" y="52"/>
                  </a:lnTo>
                  <a:lnTo>
                    <a:pt x="7915" y="26"/>
                  </a:lnTo>
                  <a:lnTo>
                    <a:pt x="778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65" name="Google Shape;565;p22"/>
            <p:cNvSpPr/>
            <p:nvPr/>
          </p:nvSpPr>
          <p:spPr>
            <a:xfrm>
              <a:off x="10215074" y="4656073"/>
              <a:ext cx="488833" cy="134033"/>
            </a:xfrm>
            <a:custGeom>
              <a:avLst/>
              <a:gdLst/>
              <a:ahLst/>
              <a:cxnLst/>
              <a:rect l="l" t="t" r="r" b="b"/>
              <a:pathLst>
                <a:path w="6656" h="1825" extrusionOk="0">
                  <a:moveTo>
                    <a:pt x="129" y="1"/>
                  </a:moveTo>
                  <a:lnTo>
                    <a:pt x="77" y="26"/>
                  </a:lnTo>
                  <a:lnTo>
                    <a:pt x="52" y="52"/>
                  </a:lnTo>
                  <a:lnTo>
                    <a:pt x="26" y="78"/>
                  </a:lnTo>
                  <a:lnTo>
                    <a:pt x="0" y="129"/>
                  </a:lnTo>
                  <a:lnTo>
                    <a:pt x="0" y="1696"/>
                  </a:lnTo>
                  <a:lnTo>
                    <a:pt x="26" y="1748"/>
                  </a:lnTo>
                  <a:lnTo>
                    <a:pt x="52" y="1799"/>
                  </a:lnTo>
                  <a:lnTo>
                    <a:pt x="77" y="1825"/>
                  </a:lnTo>
                  <a:lnTo>
                    <a:pt x="6578" y="1825"/>
                  </a:lnTo>
                  <a:lnTo>
                    <a:pt x="6604" y="1799"/>
                  </a:lnTo>
                  <a:lnTo>
                    <a:pt x="6629" y="1748"/>
                  </a:lnTo>
                  <a:lnTo>
                    <a:pt x="6655" y="1696"/>
                  </a:lnTo>
                  <a:lnTo>
                    <a:pt x="6655" y="129"/>
                  </a:lnTo>
                  <a:lnTo>
                    <a:pt x="6629"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6" name="Google Shape;566;p22"/>
            <p:cNvSpPr/>
            <p:nvPr/>
          </p:nvSpPr>
          <p:spPr>
            <a:xfrm>
              <a:off x="10284844" y="4656073"/>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51"/>
                  </a:lnTo>
                  <a:lnTo>
                    <a:pt x="361" y="977"/>
                  </a:lnTo>
                  <a:lnTo>
                    <a:pt x="540" y="977"/>
                  </a:lnTo>
                  <a:lnTo>
                    <a:pt x="618" y="951"/>
                  </a:lnTo>
                  <a:lnTo>
                    <a:pt x="695" y="900"/>
                  </a:lnTo>
                  <a:lnTo>
                    <a:pt x="772" y="849"/>
                  </a:lnTo>
                  <a:lnTo>
                    <a:pt x="823" y="771"/>
                  </a:lnTo>
                  <a:lnTo>
                    <a:pt x="874"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67" name="Google Shape;567;p22"/>
            <p:cNvSpPr/>
            <p:nvPr/>
          </p:nvSpPr>
          <p:spPr>
            <a:xfrm>
              <a:off x="10394347" y="4656073"/>
              <a:ext cx="68008" cy="71827"/>
            </a:xfrm>
            <a:custGeom>
              <a:avLst/>
              <a:gdLst/>
              <a:ahLst/>
              <a:cxnLst/>
              <a:rect l="l" t="t" r="r" b="b"/>
              <a:pathLst>
                <a:path w="926" h="978" extrusionOk="0">
                  <a:moveTo>
                    <a:pt x="0" y="1"/>
                  </a:moveTo>
                  <a:lnTo>
                    <a:pt x="0" y="515"/>
                  </a:lnTo>
                  <a:lnTo>
                    <a:pt x="26" y="617"/>
                  </a:lnTo>
                  <a:lnTo>
                    <a:pt x="52" y="694"/>
                  </a:lnTo>
                  <a:lnTo>
                    <a:pt x="77" y="771"/>
                  </a:lnTo>
                  <a:lnTo>
                    <a:pt x="154" y="849"/>
                  </a:lnTo>
                  <a:lnTo>
                    <a:pt x="206" y="900"/>
                  </a:lnTo>
                  <a:lnTo>
                    <a:pt x="283" y="951"/>
                  </a:lnTo>
                  <a:lnTo>
                    <a:pt x="386" y="977"/>
                  </a:lnTo>
                  <a:lnTo>
                    <a:pt x="565" y="977"/>
                  </a:lnTo>
                  <a:lnTo>
                    <a:pt x="643" y="951"/>
                  </a:lnTo>
                  <a:lnTo>
                    <a:pt x="720" y="900"/>
                  </a:lnTo>
                  <a:lnTo>
                    <a:pt x="797" y="849"/>
                  </a:lnTo>
                  <a:lnTo>
                    <a:pt x="848" y="771"/>
                  </a:lnTo>
                  <a:lnTo>
                    <a:pt x="874" y="694"/>
                  </a:lnTo>
                  <a:lnTo>
                    <a:pt x="899" y="617"/>
                  </a:lnTo>
                  <a:lnTo>
                    <a:pt x="925" y="515"/>
                  </a:lnTo>
                  <a:lnTo>
                    <a:pt x="92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68" name="Google Shape;568;p22"/>
            <p:cNvSpPr/>
            <p:nvPr/>
          </p:nvSpPr>
          <p:spPr>
            <a:xfrm>
              <a:off x="10152794" y="3752216"/>
              <a:ext cx="613318" cy="137778"/>
            </a:xfrm>
            <a:custGeom>
              <a:avLst/>
              <a:gdLst/>
              <a:ahLst/>
              <a:cxnLst/>
              <a:rect l="l" t="t" r="r" b="b"/>
              <a:pathLst>
                <a:path w="8351" h="1876" extrusionOk="0">
                  <a:moveTo>
                    <a:pt x="951" y="0"/>
                  </a:moveTo>
                  <a:lnTo>
                    <a:pt x="797" y="26"/>
                  </a:lnTo>
                  <a:lnTo>
                    <a:pt x="668" y="103"/>
                  </a:lnTo>
                  <a:lnTo>
                    <a:pt x="566" y="206"/>
                  </a:lnTo>
                  <a:lnTo>
                    <a:pt x="514" y="308"/>
                  </a:lnTo>
                  <a:lnTo>
                    <a:pt x="0" y="1876"/>
                  </a:lnTo>
                  <a:lnTo>
                    <a:pt x="8351" y="1876"/>
                  </a:lnTo>
                  <a:lnTo>
                    <a:pt x="7837" y="308"/>
                  </a:lnTo>
                  <a:lnTo>
                    <a:pt x="7786" y="206"/>
                  </a:lnTo>
                  <a:lnTo>
                    <a:pt x="7683" y="103"/>
                  </a:lnTo>
                  <a:lnTo>
                    <a:pt x="7554" y="26"/>
                  </a:lnTo>
                  <a:lnTo>
                    <a:pt x="740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9" name="Google Shape;569;p22"/>
            <p:cNvSpPr/>
            <p:nvPr/>
          </p:nvSpPr>
          <p:spPr>
            <a:xfrm>
              <a:off x="10148975" y="3859736"/>
              <a:ext cx="620956" cy="266156"/>
            </a:xfrm>
            <a:custGeom>
              <a:avLst/>
              <a:gdLst/>
              <a:ahLst/>
              <a:cxnLst/>
              <a:rect l="l" t="t" r="r" b="b"/>
              <a:pathLst>
                <a:path w="8455" h="3624" extrusionOk="0">
                  <a:moveTo>
                    <a:pt x="540" y="1"/>
                  </a:moveTo>
                  <a:lnTo>
                    <a:pt x="412" y="52"/>
                  </a:lnTo>
                  <a:lnTo>
                    <a:pt x="283" y="103"/>
                  </a:lnTo>
                  <a:lnTo>
                    <a:pt x="206" y="180"/>
                  </a:lnTo>
                  <a:lnTo>
                    <a:pt x="104" y="283"/>
                  </a:lnTo>
                  <a:lnTo>
                    <a:pt x="52" y="412"/>
                  </a:lnTo>
                  <a:lnTo>
                    <a:pt x="27" y="540"/>
                  </a:lnTo>
                  <a:lnTo>
                    <a:pt x="1" y="669"/>
                  </a:lnTo>
                  <a:lnTo>
                    <a:pt x="1" y="2955"/>
                  </a:lnTo>
                  <a:lnTo>
                    <a:pt x="27" y="3084"/>
                  </a:lnTo>
                  <a:lnTo>
                    <a:pt x="52" y="3212"/>
                  </a:lnTo>
                  <a:lnTo>
                    <a:pt x="104" y="3341"/>
                  </a:lnTo>
                  <a:lnTo>
                    <a:pt x="206" y="3444"/>
                  </a:lnTo>
                  <a:lnTo>
                    <a:pt x="283" y="3521"/>
                  </a:lnTo>
                  <a:lnTo>
                    <a:pt x="412" y="3572"/>
                  </a:lnTo>
                  <a:lnTo>
                    <a:pt x="540" y="3624"/>
                  </a:lnTo>
                  <a:lnTo>
                    <a:pt x="7915" y="3624"/>
                  </a:lnTo>
                  <a:lnTo>
                    <a:pt x="8043" y="3572"/>
                  </a:lnTo>
                  <a:lnTo>
                    <a:pt x="8172" y="3521"/>
                  </a:lnTo>
                  <a:lnTo>
                    <a:pt x="8249" y="3444"/>
                  </a:lnTo>
                  <a:lnTo>
                    <a:pt x="8352" y="3341"/>
                  </a:lnTo>
                  <a:lnTo>
                    <a:pt x="8403" y="3212"/>
                  </a:lnTo>
                  <a:lnTo>
                    <a:pt x="8454" y="3084"/>
                  </a:lnTo>
                  <a:lnTo>
                    <a:pt x="8454" y="2955"/>
                  </a:lnTo>
                  <a:lnTo>
                    <a:pt x="8454" y="669"/>
                  </a:lnTo>
                  <a:lnTo>
                    <a:pt x="8454" y="540"/>
                  </a:lnTo>
                  <a:lnTo>
                    <a:pt x="8403" y="412"/>
                  </a:lnTo>
                  <a:lnTo>
                    <a:pt x="8352" y="283"/>
                  </a:lnTo>
                  <a:lnTo>
                    <a:pt x="8249" y="180"/>
                  </a:lnTo>
                  <a:lnTo>
                    <a:pt x="8172" y="103"/>
                  </a:lnTo>
                  <a:lnTo>
                    <a:pt x="8043" y="52"/>
                  </a:lnTo>
                  <a:lnTo>
                    <a:pt x="791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70" name="Google Shape;570;p22"/>
            <p:cNvSpPr/>
            <p:nvPr/>
          </p:nvSpPr>
          <p:spPr>
            <a:xfrm>
              <a:off x="10215074"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04" y="1774"/>
                  </a:lnTo>
                  <a:lnTo>
                    <a:pt x="6629" y="1748"/>
                  </a:lnTo>
                  <a:lnTo>
                    <a:pt x="6655" y="1697"/>
                  </a:lnTo>
                  <a:lnTo>
                    <a:pt x="6655" y="129"/>
                  </a:lnTo>
                  <a:lnTo>
                    <a:pt x="6629" y="78"/>
                  </a:lnTo>
                  <a:lnTo>
                    <a:pt x="6604"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71" name="Google Shape;571;p22"/>
            <p:cNvSpPr/>
            <p:nvPr/>
          </p:nvSpPr>
          <p:spPr>
            <a:xfrm>
              <a:off x="10284844"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181" y="900"/>
                  </a:lnTo>
                  <a:lnTo>
                    <a:pt x="258" y="926"/>
                  </a:lnTo>
                  <a:lnTo>
                    <a:pt x="361" y="977"/>
                  </a:lnTo>
                  <a:lnTo>
                    <a:pt x="540" y="977"/>
                  </a:lnTo>
                  <a:lnTo>
                    <a:pt x="618" y="926"/>
                  </a:lnTo>
                  <a:lnTo>
                    <a:pt x="695" y="900"/>
                  </a:lnTo>
                  <a:lnTo>
                    <a:pt x="772"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2" name="Google Shape;572;p22"/>
            <p:cNvSpPr/>
            <p:nvPr/>
          </p:nvSpPr>
          <p:spPr>
            <a:xfrm>
              <a:off x="10394347" y="3925761"/>
              <a:ext cx="68008" cy="71827"/>
            </a:xfrm>
            <a:custGeom>
              <a:avLst/>
              <a:gdLst/>
              <a:ahLst/>
              <a:cxnLst/>
              <a:rect l="l" t="t" r="r" b="b"/>
              <a:pathLst>
                <a:path w="926" h="978" extrusionOk="0">
                  <a:moveTo>
                    <a:pt x="0" y="1"/>
                  </a:moveTo>
                  <a:lnTo>
                    <a:pt x="0" y="515"/>
                  </a:lnTo>
                  <a:lnTo>
                    <a:pt x="26" y="618"/>
                  </a:lnTo>
                  <a:lnTo>
                    <a:pt x="52" y="695"/>
                  </a:lnTo>
                  <a:lnTo>
                    <a:pt x="77" y="772"/>
                  </a:lnTo>
                  <a:lnTo>
                    <a:pt x="154" y="849"/>
                  </a:lnTo>
                  <a:lnTo>
                    <a:pt x="206" y="900"/>
                  </a:lnTo>
                  <a:lnTo>
                    <a:pt x="283" y="926"/>
                  </a:lnTo>
                  <a:lnTo>
                    <a:pt x="386" y="977"/>
                  </a:lnTo>
                  <a:lnTo>
                    <a:pt x="565" y="977"/>
                  </a:lnTo>
                  <a:lnTo>
                    <a:pt x="643" y="926"/>
                  </a:lnTo>
                  <a:lnTo>
                    <a:pt x="720" y="900"/>
                  </a:lnTo>
                  <a:lnTo>
                    <a:pt x="797" y="849"/>
                  </a:lnTo>
                  <a:lnTo>
                    <a:pt x="848" y="772"/>
                  </a:lnTo>
                  <a:lnTo>
                    <a:pt x="874" y="695"/>
                  </a:lnTo>
                  <a:lnTo>
                    <a:pt x="899" y="618"/>
                  </a:lnTo>
                  <a:lnTo>
                    <a:pt x="925" y="515"/>
                  </a:lnTo>
                  <a:lnTo>
                    <a:pt x="925"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573" name="Google Shape;573;p22"/>
          <p:cNvGrpSpPr/>
          <p:nvPr/>
        </p:nvGrpSpPr>
        <p:grpSpPr>
          <a:xfrm>
            <a:off x="12096452" y="3871085"/>
            <a:ext cx="1104061" cy="866253"/>
            <a:chOff x="12096450" y="3871046"/>
            <a:chExt cx="1104061" cy="866254"/>
          </a:xfrm>
        </p:grpSpPr>
        <p:sp>
          <p:nvSpPr>
            <p:cNvPr id="574" name="Google Shape;574;p22"/>
            <p:cNvSpPr/>
            <p:nvPr/>
          </p:nvSpPr>
          <p:spPr>
            <a:xfrm>
              <a:off x="12511621" y="4210718"/>
              <a:ext cx="273720" cy="32168"/>
            </a:xfrm>
            <a:custGeom>
              <a:avLst/>
              <a:gdLst/>
              <a:ahLst/>
              <a:cxnLst/>
              <a:rect l="l" t="t" r="r" b="b"/>
              <a:pathLst>
                <a:path w="3727" h="438" extrusionOk="0">
                  <a:moveTo>
                    <a:pt x="232" y="1"/>
                  </a:moveTo>
                  <a:lnTo>
                    <a:pt x="129" y="26"/>
                  </a:lnTo>
                  <a:lnTo>
                    <a:pt x="78" y="52"/>
                  </a:lnTo>
                  <a:lnTo>
                    <a:pt x="26" y="129"/>
                  </a:lnTo>
                  <a:lnTo>
                    <a:pt x="1" y="232"/>
                  </a:lnTo>
                  <a:lnTo>
                    <a:pt x="26" y="309"/>
                  </a:lnTo>
                  <a:lnTo>
                    <a:pt x="78" y="386"/>
                  </a:lnTo>
                  <a:lnTo>
                    <a:pt x="129" y="438"/>
                  </a:lnTo>
                  <a:lnTo>
                    <a:pt x="3572" y="438"/>
                  </a:lnTo>
                  <a:lnTo>
                    <a:pt x="3649" y="386"/>
                  </a:lnTo>
                  <a:lnTo>
                    <a:pt x="3701" y="309"/>
                  </a:lnTo>
                  <a:lnTo>
                    <a:pt x="3726" y="232"/>
                  </a:lnTo>
                  <a:lnTo>
                    <a:pt x="3701" y="129"/>
                  </a:lnTo>
                  <a:lnTo>
                    <a:pt x="3649" y="52"/>
                  </a:lnTo>
                  <a:lnTo>
                    <a:pt x="3572" y="26"/>
                  </a:lnTo>
                  <a:lnTo>
                    <a:pt x="349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5" name="Google Shape;575;p22"/>
            <p:cNvSpPr/>
            <p:nvPr/>
          </p:nvSpPr>
          <p:spPr>
            <a:xfrm>
              <a:off x="12511621" y="4299436"/>
              <a:ext cx="273720" cy="34004"/>
            </a:xfrm>
            <a:custGeom>
              <a:avLst/>
              <a:gdLst/>
              <a:ahLst/>
              <a:cxnLst/>
              <a:rect l="l" t="t" r="r" b="b"/>
              <a:pathLst>
                <a:path w="3727" h="463" extrusionOk="0">
                  <a:moveTo>
                    <a:pt x="232" y="0"/>
                  </a:moveTo>
                  <a:lnTo>
                    <a:pt x="129" y="26"/>
                  </a:lnTo>
                  <a:lnTo>
                    <a:pt x="78" y="52"/>
                  </a:lnTo>
                  <a:lnTo>
                    <a:pt x="26" y="129"/>
                  </a:lnTo>
                  <a:lnTo>
                    <a:pt x="1" y="232"/>
                  </a:lnTo>
                  <a:lnTo>
                    <a:pt x="26" y="309"/>
                  </a:lnTo>
                  <a:lnTo>
                    <a:pt x="78" y="386"/>
                  </a:lnTo>
                  <a:lnTo>
                    <a:pt x="129" y="437"/>
                  </a:lnTo>
                  <a:lnTo>
                    <a:pt x="232" y="463"/>
                  </a:lnTo>
                  <a:lnTo>
                    <a:pt x="3495" y="463"/>
                  </a:lnTo>
                  <a:lnTo>
                    <a:pt x="3572" y="437"/>
                  </a:lnTo>
                  <a:lnTo>
                    <a:pt x="3649" y="386"/>
                  </a:lnTo>
                  <a:lnTo>
                    <a:pt x="3701" y="309"/>
                  </a:lnTo>
                  <a:lnTo>
                    <a:pt x="3726" y="232"/>
                  </a:lnTo>
                  <a:lnTo>
                    <a:pt x="3701" y="129"/>
                  </a:lnTo>
                  <a:lnTo>
                    <a:pt x="3649" y="52"/>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6" name="Google Shape;576;p22"/>
            <p:cNvSpPr/>
            <p:nvPr/>
          </p:nvSpPr>
          <p:spPr>
            <a:xfrm>
              <a:off x="12511621" y="3944636"/>
              <a:ext cx="273720" cy="32168"/>
            </a:xfrm>
            <a:custGeom>
              <a:avLst/>
              <a:gdLst/>
              <a:ahLst/>
              <a:cxnLst/>
              <a:rect l="l" t="t" r="r" b="b"/>
              <a:pathLst>
                <a:path w="3727" h="438" extrusionOk="0">
                  <a:moveTo>
                    <a:pt x="129" y="1"/>
                  </a:moveTo>
                  <a:lnTo>
                    <a:pt x="78" y="52"/>
                  </a:lnTo>
                  <a:lnTo>
                    <a:pt x="26" y="129"/>
                  </a:lnTo>
                  <a:lnTo>
                    <a:pt x="1" y="206"/>
                  </a:lnTo>
                  <a:lnTo>
                    <a:pt x="26" y="309"/>
                  </a:lnTo>
                  <a:lnTo>
                    <a:pt x="78" y="386"/>
                  </a:lnTo>
                  <a:lnTo>
                    <a:pt x="129" y="438"/>
                  </a:lnTo>
                  <a:lnTo>
                    <a:pt x="3572" y="438"/>
                  </a:lnTo>
                  <a:lnTo>
                    <a:pt x="3649" y="386"/>
                  </a:lnTo>
                  <a:lnTo>
                    <a:pt x="3701" y="309"/>
                  </a:lnTo>
                  <a:lnTo>
                    <a:pt x="3726" y="206"/>
                  </a:lnTo>
                  <a:lnTo>
                    <a:pt x="3701" y="129"/>
                  </a:lnTo>
                  <a:lnTo>
                    <a:pt x="3649" y="52"/>
                  </a:lnTo>
                  <a:lnTo>
                    <a:pt x="357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7" name="Google Shape;577;p22"/>
            <p:cNvSpPr/>
            <p:nvPr/>
          </p:nvSpPr>
          <p:spPr>
            <a:xfrm>
              <a:off x="12511621" y="4033354"/>
              <a:ext cx="273720" cy="32168"/>
            </a:xfrm>
            <a:custGeom>
              <a:avLst/>
              <a:gdLst/>
              <a:ahLst/>
              <a:cxnLst/>
              <a:rect l="l" t="t" r="r" b="b"/>
              <a:pathLst>
                <a:path w="3727" h="438" extrusionOk="0">
                  <a:moveTo>
                    <a:pt x="129" y="0"/>
                  </a:moveTo>
                  <a:lnTo>
                    <a:pt x="78" y="52"/>
                  </a:lnTo>
                  <a:lnTo>
                    <a:pt x="26" y="129"/>
                  </a:lnTo>
                  <a:lnTo>
                    <a:pt x="1" y="232"/>
                  </a:lnTo>
                  <a:lnTo>
                    <a:pt x="26" y="309"/>
                  </a:lnTo>
                  <a:lnTo>
                    <a:pt x="78" y="386"/>
                  </a:lnTo>
                  <a:lnTo>
                    <a:pt x="129" y="437"/>
                  </a:lnTo>
                  <a:lnTo>
                    <a:pt x="3572" y="437"/>
                  </a:lnTo>
                  <a:lnTo>
                    <a:pt x="3649" y="386"/>
                  </a:lnTo>
                  <a:lnTo>
                    <a:pt x="3701" y="309"/>
                  </a:lnTo>
                  <a:lnTo>
                    <a:pt x="3726" y="232"/>
                  </a:lnTo>
                  <a:lnTo>
                    <a:pt x="3701" y="129"/>
                  </a:lnTo>
                  <a:lnTo>
                    <a:pt x="3649" y="52"/>
                  </a:lnTo>
                  <a:lnTo>
                    <a:pt x="357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8" name="Google Shape;578;p22"/>
            <p:cNvSpPr/>
            <p:nvPr/>
          </p:nvSpPr>
          <p:spPr>
            <a:xfrm>
              <a:off x="12511621" y="4478710"/>
              <a:ext cx="273720" cy="34004"/>
            </a:xfrm>
            <a:custGeom>
              <a:avLst/>
              <a:gdLst/>
              <a:ahLst/>
              <a:cxnLst/>
              <a:rect l="l" t="t" r="r" b="b"/>
              <a:pathLst>
                <a:path w="3727" h="463" extrusionOk="0">
                  <a:moveTo>
                    <a:pt x="232" y="0"/>
                  </a:moveTo>
                  <a:lnTo>
                    <a:pt x="129" y="26"/>
                  </a:lnTo>
                  <a:lnTo>
                    <a:pt x="78" y="77"/>
                  </a:lnTo>
                  <a:lnTo>
                    <a:pt x="26" y="155"/>
                  </a:lnTo>
                  <a:lnTo>
                    <a:pt x="1" y="232"/>
                  </a:lnTo>
                  <a:lnTo>
                    <a:pt x="26" y="334"/>
                  </a:lnTo>
                  <a:lnTo>
                    <a:pt x="78" y="386"/>
                  </a:lnTo>
                  <a:lnTo>
                    <a:pt x="129" y="437"/>
                  </a:lnTo>
                  <a:lnTo>
                    <a:pt x="232" y="463"/>
                  </a:lnTo>
                  <a:lnTo>
                    <a:pt x="3495" y="463"/>
                  </a:lnTo>
                  <a:lnTo>
                    <a:pt x="3572" y="437"/>
                  </a:lnTo>
                  <a:lnTo>
                    <a:pt x="3649" y="386"/>
                  </a:lnTo>
                  <a:lnTo>
                    <a:pt x="3701" y="334"/>
                  </a:lnTo>
                  <a:lnTo>
                    <a:pt x="3726" y="232"/>
                  </a:lnTo>
                  <a:lnTo>
                    <a:pt x="3701" y="155"/>
                  </a:lnTo>
                  <a:lnTo>
                    <a:pt x="3649" y="77"/>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9" name="Google Shape;579;p22"/>
            <p:cNvSpPr/>
            <p:nvPr/>
          </p:nvSpPr>
          <p:spPr>
            <a:xfrm>
              <a:off x="12511621" y="4567428"/>
              <a:ext cx="273720" cy="34004"/>
            </a:xfrm>
            <a:custGeom>
              <a:avLst/>
              <a:gdLst/>
              <a:ahLst/>
              <a:cxnLst/>
              <a:rect l="l" t="t" r="r" b="b"/>
              <a:pathLst>
                <a:path w="3727" h="463" extrusionOk="0">
                  <a:moveTo>
                    <a:pt x="232" y="0"/>
                  </a:moveTo>
                  <a:lnTo>
                    <a:pt x="129" y="26"/>
                  </a:lnTo>
                  <a:lnTo>
                    <a:pt x="78" y="77"/>
                  </a:lnTo>
                  <a:lnTo>
                    <a:pt x="26" y="154"/>
                  </a:lnTo>
                  <a:lnTo>
                    <a:pt x="1" y="231"/>
                  </a:lnTo>
                  <a:lnTo>
                    <a:pt x="26" y="334"/>
                  </a:lnTo>
                  <a:lnTo>
                    <a:pt x="78" y="385"/>
                  </a:lnTo>
                  <a:lnTo>
                    <a:pt x="129" y="437"/>
                  </a:lnTo>
                  <a:lnTo>
                    <a:pt x="232" y="463"/>
                  </a:lnTo>
                  <a:lnTo>
                    <a:pt x="3495" y="463"/>
                  </a:lnTo>
                  <a:lnTo>
                    <a:pt x="3572" y="437"/>
                  </a:lnTo>
                  <a:lnTo>
                    <a:pt x="3649" y="385"/>
                  </a:lnTo>
                  <a:lnTo>
                    <a:pt x="3701" y="334"/>
                  </a:lnTo>
                  <a:lnTo>
                    <a:pt x="3726" y="231"/>
                  </a:lnTo>
                  <a:lnTo>
                    <a:pt x="3701" y="154"/>
                  </a:lnTo>
                  <a:lnTo>
                    <a:pt x="3649" y="77"/>
                  </a:lnTo>
                  <a:lnTo>
                    <a:pt x="3572" y="26"/>
                  </a:lnTo>
                  <a:lnTo>
                    <a:pt x="349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80" name="Google Shape;580;p22"/>
            <p:cNvSpPr/>
            <p:nvPr/>
          </p:nvSpPr>
          <p:spPr>
            <a:xfrm>
              <a:off x="12768302" y="4125818"/>
              <a:ext cx="432209" cy="292595"/>
            </a:xfrm>
            <a:custGeom>
              <a:avLst/>
              <a:gdLst/>
              <a:ahLst/>
              <a:cxnLst/>
              <a:rect l="l" t="t" r="r" b="b"/>
              <a:pathLst>
                <a:path w="5885" h="3984" extrusionOk="0">
                  <a:moveTo>
                    <a:pt x="0" y="1"/>
                  </a:moveTo>
                  <a:lnTo>
                    <a:pt x="0" y="3983"/>
                  </a:lnTo>
                  <a:lnTo>
                    <a:pt x="5884" y="3983"/>
                  </a:lnTo>
                  <a:lnTo>
                    <a:pt x="5884"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81" name="Google Shape;581;p22"/>
            <p:cNvSpPr/>
            <p:nvPr/>
          </p:nvSpPr>
          <p:spPr>
            <a:xfrm>
              <a:off x="12096450" y="4125818"/>
              <a:ext cx="432209" cy="292595"/>
            </a:xfrm>
            <a:custGeom>
              <a:avLst/>
              <a:gdLst/>
              <a:ahLst/>
              <a:cxnLst/>
              <a:rect l="l" t="t" r="r" b="b"/>
              <a:pathLst>
                <a:path w="5885" h="3984" extrusionOk="0">
                  <a:moveTo>
                    <a:pt x="1" y="1"/>
                  </a:moveTo>
                  <a:lnTo>
                    <a:pt x="1" y="3983"/>
                  </a:lnTo>
                  <a:lnTo>
                    <a:pt x="5885" y="3983"/>
                  </a:lnTo>
                  <a:lnTo>
                    <a:pt x="588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82" name="Google Shape;582;p22"/>
            <p:cNvSpPr/>
            <p:nvPr/>
          </p:nvSpPr>
          <p:spPr>
            <a:xfrm>
              <a:off x="12768302" y="3871046"/>
              <a:ext cx="432209" cy="268065"/>
            </a:xfrm>
            <a:custGeom>
              <a:avLst/>
              <a:gdLst/>
              <a:ahLst/>
              <a:cxnLst/>
              <a:rect l="l" t="t" r="r" b="b"/>
              <a:pathLst>
                <a:path w="5885" h="3650" extrusionOk="0">
                  <a:moveTo>
                    <a:pt x="128" y="1"/>
                  </a:moveTo>
                  <a:lnTo>
                    <a:pt x="77" y="26"/>
                  </a:lnTo>
                  <a:lnTo>
                    <a:pt x="26" y="52"/>
                  </a:lnTo>
                  <a:lnTo>
                    <a:pt x="0" y="78"/>
                  </a:lnTo>
                  <a:lnTo>
                    <a:pt x="0" y="129"/>
                  </a:lnTo>
                  <a:lnTo>
                    <a:pt x="0" y="3649"/>
                  </a:lnTo>
                  <a:lnTo>
                    <a:pt x="5884" y="3649"/>
                  </a:lnTo>
                  <a:lnTo>
                    <a:pt x="5884" y="129"/>
                  </a:lnTo>
                  <a:lnTo>
                    <a:pt x="5884" y="78"/>
                  </a:lnTo>
                  <a:lnTo>
                    <a:pt x="5858" y="52"/>
                  </a:lnTo>
                  <a:lnTo>
                    <a:pt x="5807" y="26"/>
                  </a:lnTo>
                  <a:lnTo>
                    <a:pt x="57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83" name="Google Shape;583;p22"/>
            <p:cNvSpPr/>
            <p:nvPr/>
          </p:nvSpPr>
          <p:spPr>
            <a:xfrm>
              <a:off x="12834327" y="3938981"/>
              <a:ext cx="366184" cy="132196"/>
            </a:xfrm>
            <a:custGeom>
              <a:avLst/>
              <a:gdLst/>
              <a:ahLst/>
              <a:cxnLst/>
              <a:rect l="l" t="t" r="r" b="b"/>
              <a:pathLst>
                <a:path w="4986" h="1800" extrusionOk="0">
                  <a:moveTo>
                    <a:pt x="77" y="1"/>
                  </a:moveTo>
                  <a:lnTo>
                    <a:pt x="52" y="26"/>
                  </a:lnTo>
                  <a:lnTo>
                    <a:pt x="26" y="78"/>
                  </a:lnTo>
                  <a:lnTo>
                    <a:pt x="0" y="104"/>
                  </a:lnTo>
                  <a:lnTo>
                    <a:pt x="0" y="1697"/>
                  </a:lnTo>
                  <a:lnTo>
                    <a:pt x="26" y="1722"/>
                  </a:lnTo>
                  <a:lnTo>
                    <a:pt x="52" y="1774"/>
                  </a:lnTo>
                  <a:lnTo>
                    <a:pt x="77" y="1799"/>
                  </a:lnTo>
                  <a:lnTo>
                    <a:pt x="4985" y="1799"/>
                  </a:lnTo>
                  <a:lnTo>
                    <a:pt x="498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84" name="Google Shape;584;p22"/>
            <p:cNvSpPr/>
            <p:nvPr/>
          </p:nvSpPr>
          <p:spPr>
            <a:xfrm>
              <a:off x="12904171" y="3938981"/>
              <a:ext cx="66098" cy="69917"/>
            </a:xfrm>
            <a:custGeom>
              <a:avLst/>
              <a:gdLst/>
              <a:ahLst/>
              <a:cxnLst/>
              <a:rect l="l" t="t" r="r" b="b"/>
              <a:pathLst>
                <a:path w="900" h="952" extrusionOk="0">
                  <a:moveTo>
                    <a:pt x="0" y="1"/>
                  </a:moveTo>
                  <a:lnTo>
                    <a:pt x="0" y="515"/>
                  </a:lnTo>
                  <a:lnTo>
                    <a:pt x="0" y="592"/>
                  </a:lnTo>
                  <a:lnTo>
                    <a:pt x="26" y="695"/>
                  </a:lnTo>
                  <a:lnTo>
                    <a:pt x="77" y="772"/>
                  </a:lnTo>
                  <a:lnTo>
                    <a:pt x="128" y="823"/>
                  </a:lnTo>
                  <a:lnTo>
                    <a:pt x="206" y="874"/>
                  </a:lnTo>
                  <a:lnTo>
                    <a:pt x="283"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85" name="Google Shape;585;p22"/>
            <p:cNvSpPr/>
            <p:nvPr/>
          </p:nvSpPr>
          <p:spPr>
            <a:xfrm>
              <a:off x="13015510" y="3938981"/>
              <a:ext cx="66098" cy="69917"/>
            </a:xfrm>
            <a:custGeom>
              <a:avLst/>
              <a:gdLst/>
              <a:ahLst/>
              <a:cxnLst/>
              <a:rect l="l" t="t" r="r" b="b"/>
              <a:pathLst>
                <a:path w="900" h="952" extrusionOk="0">
                  <a:moveTo>
                    <a:pt x="0" y="1"/>
                  </a:moveTo>
                  <a:lnTo>
                    <a:pt x="0" y="515"/>
                  </a:lnTo>
                  <a:lnTo>
                    <a:pt x="0" y="592"/>
                  </a:lnTo>
                  <a:lnTo>
                    <a:pt x="26" y="695"/>
                  </a:lnTo>
                  <a:lnTo>
                    <a:pt x="77" y="772"/>
                  </a:lnTo>
                  <a:lnTo>
                    <a:pt x="128" y="823"/>
                  </a:lnTo>
                  <a:lnTo>
                    <a:pt x="180" y="874"/>
                  </a:lnTo>
                  <a:lnTo>
                    <a:pt x="257" y="926"/>
                  </a:lnTo>
                  <a:lnTo>
                    <a:pt x="360" y="951"/>
                  </a:lnTo>
                  <a:lnTo>
                    <a:pt x="540" y="951"/>
                  </a:lnTo>
                  <a:lnTo>
                    <a:pt x="617" y="926"/>
                  </a:lnTo>
                  <a:lnTo>
                    <a:pt x="694" y="874"/>
                  </a:lnTo>
                  <a:lnTo>
                    <a:pt x="771" y="823"/>
                  </a:lnTo>
                  <a:lnTo>
                    <a:pt x="822" y="772"/>
                  </a:lnTo>
                  <a:lnTo>
                    <a:pt x="874" y="695"/>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86" name="Google Shape;586;p22"/>
            <p:cNvSpPr/>
            <p:nvPr/>
          </p:nvSpPr>
          <p:spPr>
            <a:xfrm>
              <a:off x="12834327" y="4205063"/>
              <a:ext cx="366184" cy="134033"/>
            </a:xfrm>
            <a:custGeom>
              <a:avLst/>
              <a:gdLst/>
              <a:ahLst/>
              <a:cxnLst/>
              <a:rect l="l" t="t" r="r" b="b"/>
              <a:pathLst>
                <a:path w="4986" h="1825" extrusionOk="0">
                  <a:moveTo>
                    <a:pt x="77" y="1"/>
                  </a:moveTo>
                  <a:lnTo>
                    <a:pt x="52" y="26"/>
                  </a:lnTo>
                  <a:lnTo>
                    <a:pt x="26" y="78"/>
                  </a:lnTo>
                  <a:lnTo>
                    <a:pt x="0" y="129"/>
                  </a:lnTo>
                  <a:lnTo>
                    <a:pt x="0" y="1697"/>
                  </a:lnTo>
                  <a:lnTo>
                    <a:pt x="26" y="1748"/>
                  </a:lnTo>
                  <a:lnTo>
                    <a:pt x="52" y="1774"/>
                  </a:lnTo>
                  <a:lnTo>
                    <a:pt x="77" y="1799"/>
                  </a:lnTo>
                  <a:lnTo>
                    <a:pt x="129" y="1825"/>
                  </a:lnTo>
                  <a:lnTo>
                    <a:pt x="4985" y="1825"/>
                  </a:lnTo>
                  <a:lnTo>
                    <a:pt x="498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87" name="Google Shape;587;p22"/>
            <p:cNvSpPr/>
            <p:nvPr/>
          </p:nvSpPr>
          <p:spPr>
            <a:xfrm>
              <a:off x="12904171" y="4205063"/>
              <a:ext cx="66098" cy="71827"/>
            </a:xfrm>
            <a:custGeom>
              <a:avLst/>
              <a:gdLst/>
              <a:ahLst/>
              <a:cxnLst/>
              <a:rect l="l" t="t" r="r" b="b"/>
              <a:pathLst>
                <a:path w="900" h="978" extrusionOk="0">
                  <a:moveTo>
                    <a:pt x="0" y="1"/>
                  </a:moveTo>
                  <a:lnTo>
                    <a:pt x="0" y="515"/>
                  </a:lnTo>
                  <a:lnTo>
                    <a:pt x="0" y="592"/>
                  </a:lnTo>
                  <a:lnTo>
                    <a:pt x="26" y="694"/>
                  </a:lnTo>
                  <a:lnTo>
                    <a:pt x="77" y="772"/>
                  </a:lnTo>
                  <a:lnTo>
                    <a:pt x="128" y="823"/>
                  </a:lnTo>
                  <a:lnTo>
                    <a:pt x="206" y="900"/>
                  </a:lnTo>
                  <a:lnTo>
                    <a:pt x="283"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88" name="Google Shape;588;p22"/>
            <p:cNvSpPr/>
            <p:nvPr/>
          </p:nvSpPr>
          <p:spPr>
            <a:xfrm>
              <a:off x="13015510" y="4205063"/>
              <a:ext cx="66098" cy="71827"/>
            </a:xfrm>
            <a:custGeom>
              <a:avLst/>
              <a:gdLst/>
              <a:ahLst/>
              <a:cxnLst/>
              <a:rect l="l" t="t" r="r" b="b"/>
              <a:pathLst>
                <a:path w="900" h="978" extrusionOk="0">
                  <a:moveTo>
                    <a:pt x="0" y="1"/>
                  </a:moveTo>
                  <a:lnTo>
                    <a:pt x="0" y="515"/>
                  </a:lnTo>
                  <a:lnTo>
                    <a:pt x="0" y="592"/>
                  </a:lnTo>
                  <a:lnTo>
                    <a:pt x="26" y="694"/>
                  </a:lnTo>
                  <a:lnTo>
                    <a:pt x="77" y="772"/>
                  </a:lnTo>
                  <a:lnTo>
                    <a:pt x="128" y="823"/>
                  </a:lnTo>
                  <a:lnTo>
                    <a:pt x="180" y="900"/>
                  </a:lnTo>
                  <a:lnTo>
                    <a:pt x="257" y="926"/>
                  </a:lnTo>
                  <a:lnTo>
                    <a:pt x="360" y="951"/>
                  </a:lnTo>
                  <a:lnTo>
                    <a:pt x="437" y="977"/>
                  </a:lnTo>
                  <a:lnTo>
                    <a:pt x="540" y="951"/>
                  </a:lnTo>
                  <a:lnTo>
                    <a:pt x="617" y="926"/>
                  </a:lnTo>
                  <a:lnTo>
                    <a:pt x="694" y="900"/>
                  </a:lnTo>
                  <a:lnTo>
                    <a:pt x="771" y="823"/>
                  </a:lnTo>
                  <a:lnTo>
                    <a:pt x="822" y="772"/>
                  </a:lnTo>
                  <a:lnTo>
                    <a:pt x="874" y="694"/>
                  </a:lnTo>
                  <a:lnTo>
                    <a:pt x="899" y="592"/>
                  </a:lnTo>
                  <a:lnTo>
                    <a:pt x="899" y="515"/>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89" name="Google Shape;589;p22"/>
            <p:cNvSpPr/>
            <p:nvPr/>
          </p:nvSpPr>
          <p:spPr>
            <a:xfrm>
              <a:off x="12768302" y="4405120"/>
              <a:ext cx="432209" cy="300086"/>
            </a:xfrm>
            <a:custGeom>
              <a:avLst/>
              <a:gdLst/>
              <a:ahLst/>
              <a:cxnLst/>
              <a:rect l="l" t="t" r="r" b="b"/>
              <a:pathLst>
                <a:path w="5885" h="4086" extrusionOk="0">
                  <a:moveTo>
                    <a:pt x="0" y="0"/>
                  </a:moveTo>
                  <a:lnTo>
                    <a:pt x="0" y="4086"/>
                  </a:lnTo>
                  <a:lnTo>
                    <a:pt x="5884" y="4086"/>
                  </a:lnTo>
                  <a:lnTo>
                    <a:pt x="5884"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90" name="Google Shape;590;p22"/>
            <p:cNvSpPr/>
            <p:nvPr/>
          </p:nvSpPr>
          <p:spPr>
            <a:xfrm>
              <a:off x="12834327" y="4471145"/>
              <a:ext cx="366184" cy="134033"/>
            </a:xfrm>
            <a:custGeom>
              <a:avLst/>
              <a:gdLst/>
              <a:ahLst/>
              <a:cxnLst/>
              <a:rect l="l" t="t" r="r" b="b"/>
              <a:pathLst>
                <a:path w="4986" h="1825" extrusionOk="0">
                  <a:moveTo>
                    <a:pt x="77" y="1"/>
                  </a:moveTo>
                  <a:lnTo>
                    <a:pt x="52" y="26"/>
                  </a:lnTo>
                  <a:lnTo>
                    <a:pt x="26" y="78"/>
                  </a:lnTo>
                  <a:lnTo>
                    <a:pt x="0" y="129"/>
                  </a:lnTo>
                  <a:lnTo>
                    <a:pt x="0" y="1696"/>
                  </a:lnTo>
                  <a:lnTo>
                    <a:pt x="26" y="1748"/>
                  </a:lnTo>
                  <a:lnTo>
                    <a:pt x="52" y="1774"/>
                  </a:lnTo>
                  <a:lnTo>
                    <a:pt x="77" y="1799"/>
                  </a:lnTo>
                  <a:lnTo>
                    <a:pt x="129" y="1825"/>
                  </a:lnTo>
                  <a:lnTo>
                    <a:pt x="4985" y="1825"/>
                  </a:lnTo>
                  <a:lnTo>
                    <a:pt x="498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1" name="Google Shape;591;p22"/>
            <p:cNvSpPr/>
            <p:nvPr/>
          </p:nvSpPr>
          <p:spPr>
            <a:xfrm>
              <a:off x="12904171" y="4471145"/>
              <a:ext cx="66098" cy="71753"/>
            </a:xfrm>
            <a:custGeom>
              <a:avLst/>
              <a:gdLst/>
              <a:ahLst/>
              <a:cxnLst/>
              <a:rect l="l" t="t" r="r" b="b"/>
              <a:pathLst>
                <a:path w="900" h="977" extrusionOk="0">
                  <a:moveTo>
                    <a:pt x="0" y="1"/>
                  </a:moveTo>
                  <a:lnTo>
                    <a:pt x="0" y="514"/>
                  </a:lnTo>
                  <a:lnTo>
                    <a:pt x="0" y="617"/>
                  </a:lnTo>
                  <a:lnTo>
                    <a:pt x="26" y="694"/>
                  </a:lnTo>
                  <a:lnTo>
                    <a:pt x="77" y="771"/>
                  </a:lnTo>
                  <a:lnTo>
                    <a:pt x="128" y="849"/>
                  </a:lnTo>
                  <a:lnTo>
                    <a:pt x="206" y="900"/>
                  </a:lnTo>
                  <a:lnTo>
                    <a:pt x="283"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2" name="Google Shape;592;p22"/>
            <p:cNvSpPr/>
            <p:nvPr/>
          </p:nvSpPr>
          <p:spPr>
            <a:xfrm>
              <a:off x="13015510" y="4471145"/>
              <a:ext cx="66098" cy="71753"/>
            </a:xfrm>
            <a:custGeom>
              <a:avLst/>
              <a:gdLst/>
              <a:ahLst/>
              <a:cxnLst/>
              <a:rect l="l" t="t" r="r" b="b"/>
              <a:pathLst>
                <a:path w="900" h="977" extrusionOk="0">
                  <a:moveTo>
                    <a:pt x="0" y="1"/>
                  </a:moveTo>
                  <a:lnTo>
                    <a:pt x="0" y="514"/>
                  </a:lnTo>
                  <a:lnTo>
                    <a:pt x="0" y="617"/>
                  </a:lnTo>
                  <a:lnTo>
                    <a:pt x="26" y="694"/>
                  </a:lnTo>
                  <a:lnTo>
                    <a:pt x="77" y="771"/>
                  </a:lnTo>
                  <a:lnTo>
                    <a:pt x="128" y="849"/>
                  </a:lnTo>
                  <a:lnTo>
                    <a:pt x="180" y="900"/>
                  </a:lnTo>
                  <a:lnTo>
                    <a:pt x="257" y="926"/>
                  </a:lnTo>
                  <a:lnTo>
                    <a:pt x="360" y="951"/>
                  </a:lnTo>
                  <a:lnTo>
                    <a:pt x="437" y="977"/>
                  </a:lnTo>
                  <a:lnTo>
                    <a:pt x="540" y="951"/>
                  </a:lnTo>
                  <a:lnTo>
                    <a:pt x="617" y="926"/>
                  </a:lnTo>
                  <a:lnTo>
                    <a:pt x="694" y="900"/>
                  </a:lnTo>
                  <a:lnTo>
                    <a:pt x="771" y="849"/>
                  </a:lnTo>
                  <a:lnTo>
                    <a:pt x="822" y="771"/>
                  </a:lnTo>
                  <a:lnTo>
                    <a:pt x="874" y="694"/>
                  </a:lnTo>
                  <a:lnTo>
                    <a:pt x="899" y="617"/>
                  </a:lnTo>
                  <a:lnTo>
                    <a:pt x="899" y="514"/>
                  </a:lnTo>
                  <a:lnTo>
                    <a:pt x="8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3" name="Google Shape;593;p22"/>
            <p:cNvSpPr/>
            <p:nvPr/>
          </p:nvSpPr>
          <p:spPr>
            <a:xfrm>
              <a:off x="12096450" y="3871046"/>
              <a:ext cx="432209" cy="268065"/>
            </a:xfrm>
            <a:custGeom>
              <a:avLst/>
              <a:gdLst/>
              <a:ahLst/>
              <a:cxnLst/>
              <a:rect l="l" t="t" r="r" b="b"/>
              <a:pathLst>
                <a:path w="5885" h="3650" extrusionOk="0">
                  <a:moveTo>
                    <a:pt x="129" y="1"/>
                  </a:moveTo>
                  <a:lnTo>
                    <a:pt x="78" y="26"/>
                  </a:lnTo>
                  <a:lnTo>
                    <a:pt x="26" y="52"/>
                  </a:lnTo>
                  <a:lnTo>
                    <a:pt x="1" y="78"/>
                  </a:lnTo>
                  <a:lnTo>
                    <a:pt x="1" y="129"/>
                  </a:lnTo>
                  <a:lnTo>
                    <a:pt x="1" y="3649"/>
                  </a:lnTo>
                  <a:lnTo>
                    <a:pt x="5885" y="3649"/>
                  </a:lnTo>
                  <a:lnTo>
                    <a:pt x="5885" y="129"/>
                  </a:lnTo>
                  <a:lnTo>
                    <a:pt x="5885" y="78"/>
                  </a:lnTo>
                  <a:lnTo>
                    <a:pt x="5859" y="52"/>
                  </a:lnTo>
                  <a:lnTo>
                    <a:pt x="5808" y="26"/>
                  </a:lnTo>
                  <a:lnTo>
                    <a:pt x="57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594" name="Google Shape;594;p22"/>
            <p:cNvSpPr/>
            <p:nvPr/>
          </p:nvSpPr>
          <p:spPr>
            <a:xfrm>
              <a:off x="12096450" y="3938981"/>
              <a:ext cx="366184" cy="132196"/>
            </a:xfrm>
            <a:custGeom>
              <a:avLst/>
              <a:gdLst/>
              <a:ahLst/>
              <a:cxnLst/>
              <a:rect l="l" t="t" r="r" b="b"/>
              <a:pathLst>
                <a:path w="4986" h="1800" extrusionOk="0">
                  <a:moveTo>
                    <a:pt x="1" y="1"/>
                  </a:moveTo>
                  <a:lnTo>
                    <a:pt x="1" y="1799"/>
                  </a:lnTo>
                  <a:lnTo>
                    <a:pt x="4908" y="1799"/>
                  </a:lnTo>
                  <a:lnTo>
                    <a:pt x="4934" y="1774"/>
                  </a:lnTo>
                  <a:lnTo>
                    <a:pt x="4960" y="1722"/>
                  </a:lnTo>
                  <a:lnTo>
                    <a:pt x="4985" y="1697"/>
                  </a:lnTo>
                  <a:lnTo>
                    <a:pt x="4985" y="104"/>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5" name="Google Shape;595;p22"/>
            <p:cNvSpPr/>
            <p:nvPr/>
          </p:nvSpPr>
          <p:spPr>
            <a:xfrm>
              <a:off x="12326692" y="3938981"/>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6" name="Google Shape;596;p22"/>
            <p:cNvSpPr/>
            <p:nvPr/>
          </p:nvSpPr>
          <p:spPr>
            <a:xfrm>
              <a:off x="12215354" y="3938981"/>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1"/>
                  </a:lnTo>
                  <a:lnTo>
                    <a:pt x="540" y="951"/>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7" name="Google Shape;597;p22"/>
            <p:cNvSpPr/>
            <p:nvPr/>
          </p:nvSpPr>
          <p:spPr>
            <a:xfrm>
              <a:off x="12096450" y="4205063"/>
              <a:ext cx="366184" cy="134033"/>
            </a:xfrm>
            <a:custGeom>
              <a:avLst/>
              <a:gdLst/>
              <a:ahLst/>
              <a:cxnLst/>
              <a:rect l="l" t="t" r="r" b="b"/>
              <a:pathLst>
                <a:path w="4986" h="1825" extrusionOk="0">
                  <a:moveTo>
                    <a:pt x="1" y="1"/>
                  </a:moveTo>
                  <a:lnTo>
                    <a:pt x="1" y="1825"/>
                  </a:lnTo>
                  <a:lnTo>
                    <a:pt x="4857" y="1825"/>
                  </a:lnTo>
                  <a:lnTo>
                    <a:pt x="4908" y="1799"/>
                  </a:lnTo>
                  <a:lnTo>
                    <a:pt x="4934" y="1774"/>
                  </a:lnTo>
                  <a:lnTo>
                    <a:pt x="4960" y="1748"/>
                  </a:lnTo>
                  <a:lnTo>
                    <a:pt x="4985" y="1697"/>
                  </a:lnTo>
                  <a:lnTo>
                    <a:pt x="4985" y="129"/>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8" name="Google Shape;598;p22"/>
            <p:cNvSpPr/>
            <p:nvPr/>
          </p:nvSpPr>
          <p:spPr>
            <a:xfrm>
              <a:off x="12326692" y="4205063"/>
              <a:ext cx="66098" cy="71827"/>
            </a:xfrm>
            <a:custGeom>
              <a:avLst/>
              <a:gdLst/>
              <a:ahLst/>
              <a:cxnLst/>
              <a:rect l="l" t="t" r="r" b="b"/>
              <a:pathLst>
                <a:path w="900" h="978" extrusionOk="0">
                  <a:moveTo>
                    <a:pt x="0" y="1"/>
                  </a:moveTo>
                  <a:lnTo>
                    <a:pt x="0" y="515"/>
                  </a:lnTo>
                  <a:lnTo>
                    <a:pt x="0" y="592"/>
                  </a:lnTo>
                  <a:lnTo>
                    <a:pt x="26" y="694"/>
                  </a:lnTo>
                  <a:lnTo>
                    <a:pt x="78" y="772"/>
                  </a:lnTo>
                  <a:lnTo>
                    <a:pt x="129" y="823"/>
                  </a:lnTo>
                  <a:lnTo>
                    <a:pt x="206" y="900"/>
                  </a:lnTo>
                  <a:lnTo>
                    <a:pt x="283" y="926"/>
                  </a:lnTo>
                  <a:lnTo>
                    <a:pt x="360" y="951"/>
                  </a:lnTo>
                  <a:lnTo>
                    <a:pt x="437"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599" name="Google Shape;599;p22"/>
            <p:cNvSpPr/>
            <p:nvPr/>
          </p:nvSpPr>
          <p:spPr>
            <a:xfrm>
              <a:off x="12215354" y="4205063"/>
              <a:ext cx="66098" cy="71827"/>
            </a:xfrm>
            <a:custGeom>
              <a:avLst/>
              <a:gdLst/>
              <a:ahLst/>
              <a:cxnLst/>
              <a:rect l="l" t="t" r="r" b="b"/>
              <a:pathLst>
                <a:path w="900" h="978" extrusionOk="0">
                  <a:moveTo>
                    <a:pt x="0" y="1"/>
                  </a:moveTo>
                  <a:lnTo>
                    <a:pt x="0" y="515"/>
                  </a:lnTo>
                  <a:lnTo>
                    <a:pt x="0" y="592"/>
                  </a:lnTo>
                  <a:lnTo>
                    <a:pt x="26" y="694"/>
                  </a:lnTo>
                  <a:lnTo>
                    <a:pt x="78" y="772"/>
                  </a:lnTo>
                  <a:lnTo>
                    <a:pt x="129" y="823"/>
                  </a:lnTo>
                  <a:lnTo>
                    <a:pt x="206" y="900"/>
                  </a:lnTo>
                  <a:lnTo>
                    <a:pt x="283" y="926"/>
                  </a:lnTo>
                  <a:lnTo>
                    <a:pt x="360" y="951"/>
                  </a:lnTo>
                  <a:lnTo>
                    <a:pt x="463" y="977"/>
                  </a:lnTo>
                  <a:lnTo>
                    <a:pt x="540" y="951"/>
                  </a:lnTo>
                  <a:lnTo>
                    <a:pt x="617" y="926"/>
                  </a:lnTo>
                  <a:lnTo>
                    <a:pt x="694" y="900"/>
                  </a:lnTo>
                  <a:lnTo>
                    <a:pt x="771" y="823"/>
                  </a:lnTo>
                  <a:lnTo>
                    <a:pt x="823" y="772"/>
                  </a:lnTo>
                  <a:lnTo>
                    <a:pt x="874" y="694"/>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00" name="Google Shape;600;p22"/>
            <p:cNvSpPr/>
            <p:nvPr/>
          </p:nvSpPr>
          <p:spPr>
            <a:xfrm>
              <a:off x="12096450" y="4405120"/>
              <a:ext cx="432209" cy="300086"/>
            </a:xfrm>
            <a:custGeom>
              <a:avLst/>
              <a:gdLst/>
              <a:ahLst/>
              <a:cxnLst/>
              <a:rect l="l" t="t" r="r" b="b"/>
              <a:pathLst>
                <a:path w="5885" h="4086" extrusionOk="0">
                  <a:moveTo>
                    <a:pt x="1" y="0"/>
                  </a:moveTo>
                  <a:lnTo>
                    <a:pt x="1" y="4086"/>
                  </a:lnTo>
                  <a:lnTo>
                    <a:pt x="5885" y="4086"/>
                  </a:lnTo>
                  <a:lnTo>
                    <a:pt x="588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01" name="Google Shape;601;p22"/>
            <p:cNvSpPr/>
            <p:nvPr/>
          </p:nvSpPr>
          <p:spPr>
            <a:xfrm>
              <a:off x="12096450" y="4471145"/>
              <a:ext cx="366184" cy="134033"/>
            </a:xfrm>
            <a:custGeom>
              <a:avLst/>
              <a:gdLst/>
              <a:ahLst/>
              <a:cxnLst/>
              <a:rect l="l" t="t" r="r" b="b"/>
              <a:pathLst>
                <a:path w="4986" h="1825" extrusionOk="0">
                  <a:moveTo>
                    <a:pt x="1" y="1"/>
                  </a:moveTo>
                  <a:lnTo>
                    <a:pt x="1" y="1825"/>
                  </a:lnTo>
                  <a:lnTo>
                    <a:pt x="4857" y="1825"/>
                  </a:lnTo>
                  <a:lnTo>
                    <a:pt x="4908" y="1799"/>
                  </a:lnTo>
                  <a:lnTo>
                    <a:pt x="4934" y="1774"/>
                  </a:lnTo>
                  <a:lnTo>
                    <a:pt x="4960" y="1748"/>
                  </a:lnTo>
                  <a:lnTo>
                    <a:pt x="4985" y="1696"/>
                  </a:lnTo>
                  <a:lnTo>
                    <a:pt x="4985" y="129"/>
                  </a:lnTo>
                  <a:lnTo>
                    <a:pt x="4960" y="78"/>
                  </a:lnTo>
                  <a:lnTo>
                    <a:pt x="4934" y="26"/>
                  </a:lnTo>
                  <a:lnTo>
                    <a:pt x="4908"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02" name="Google Shape;602;p22"/>
            <p:cNvSpPr/>
            <p:nvPr/>
          </p:nvSpPr>
          <p:spPr>
            <a:xfrm>
              <a:off x="12326692" y="4471145"/>
              <a:ext cx="66098" cy="71753"/>
            </a:xfrm>
            <a:custGeom>
              <a:avLst/>
              <a:gdLst/>
              <a:ahLst/>
              <a:cxnLst/>
              <a:rect l="l" t="t" r="r" b="b"/>
              <a:pathLst>
                <a:path w="900" h="977" extrusionOk="0">
                  <a:moveTo>
                    <a:pt x="0" y="1"/>
                  </a:moveTo>
                  <a:lnTo>
                    <a:pt x="0" y="514"/>
                  </a:lnTo>
                  <a:lnTo>
                    <a:pt x="0" y="617"/>
                  </a:lnTo>
                  <a:lnTo>
                    <a:pt x="26" y="694"/>
                  </a:lnTo>
                  <a:lnTo>
                    <a:pt x="78" y="771"/>
                  </a:lnTo>
                  <a:lnTo>
                    <a:pt x="129" y="849"/>
                  </a:lnTo>
                  <a:lnTo>
                    <a:pt x="206" y="900"/>
                  </a:lnTo>
                  <a:lnTo>
                    <a:pt x="283" y="926"/>
                  </a:lnTo>
                  <a:lnTo>
                    <a:pt x="360" y="951"/>
                  </a:lnTo>
                  <a:lnTo>
                    <a:pt x="437"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03" name="Google Shape;603;p22"/>
            <p:cNvSpPr/>
            <p:nvPr/>
          </p:nvSpPr>
          <p:spPr>
            <a:xfrm>
              <a:off x="12215354" y="4471145"/>
              <a:ext cx="66098" cy="71753"/>
            </a:xfrm>
            <a:custGeom>
              <a:avLst/>
              <a:gdLst/>
              <a:ahLst/>
              <a:cxnLst/>
              <a:rect l="l" t="t" r="r" b="b"/>
              <a:pathLst>
                <a:path w="900" h="977" extrusionOk="0">
                  <a:moveTo>
                    <a:pt x="0" y="1"/>
                  </a:moveTo>
                  <a:lnTo>
                    <a:pt x="0" y="514"/>
                  </a:lnTo>
                  <a:lnTo>
                    <a:pt x="0" y="617"/>
                  </a:lnTo>
                  <a:lnTo>
                    <a:pt x="26" y="694"/>
                  </a:lnTo>
                  <a:lnTo>
                    <a:pt x="78" y="771"/>
                  </a:lnTo>
                  <a:lnTo>
                    <a:pt x="129" y="849"/>
                  </a:lnTo>
                  <a:lnTo>
                    <a:pt x="206" y="900"/>
                  </a:lnTo>
                  <a:lnTo>
                    <a:pt x="283" y="926"/>
                  </a:lnTo>
                  <a:lnTo>
                    <a:pt x="360" y="951"/>
                  </a:lnTo>
                  <a:lnTo>
                    <a:pt x="463" y="977"/>
                  </a:lnTo>
                  <a:lnTo>
                    <a:pt x="540" y="951"/>
                  </a:lnTo>
                  <a:lnTo>
                    <a:pt x="617" y="926"/>
                  </a:lnTo>
                  <a:lnTo>
                    <a:pt x="694" y="900"/>
                  </a:lnTo>
                  <a:lnTo>
                    <a:pt x="771" y="849"/>
                  </a:lnTo>
                  <a:lnTo>
                    <a:pt x="823" y="771"/>
                  </a:lnTo>
                  <a:lnTo>
                    <a:pt x="874" y="694"/>
                  </a:lnTo>
                  <a:lnTo>
                    <a:pt x="900" y="617"/>
                  </a:lnTo>
                  <a:lnTo>
                    <a:pt x="900" y="514"/>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04" name="Google Shape;604;p22"/>
            <p:cNvSpPr/>
            <p:nvPr/>
          </p:nvSpPr>
          <p:spPr>
            <a:xfrm>
              <a:off x="12096450" y="4671202"/>
              <a:ext cx="1104061" cy="66098"/>
            </a:xfrm>
            <a:custGeom>
              <a:avLst/>
              <a:gdLst/>
              <a:ahLst/>
              <a:cxnLst/>
              <a:rect l="l" t="t" r="r" b="b"/>
              <a:pathLst>
                <a:path w="15033" h="900" extrusionOk="0">
                  <a:moveTo>
                    <a:pt x="1" y="0"/>
                  </a:moveTo>
                  <a:lnTo>
                    <a:pt x="1" y="797"/>
                  </a:lnTo>
                  <a:lnTo>
                    <a:pt x="1" y="822"/>
                  </a:lnTo>
                  <a:lnTo>
                    <a:pt x="26" y="874"/>
                  </a:lnTo>
                  <a:lnTo>
                    <a:pt x="78" y="900"/>
                  </a:lnTo>
                  <a:lnTo>
                    <a:pt x="14955" y="900"/>
                  </a:lnTo>
                  <a:lnTo>
                    <a:pt x="15006" y="874"/>
                  </a:lnTo>
                  <a:lnTo>
                    <a:pt x="15032" y="822"/>
                  </a:lnTo>
                  <a:lnTo>
                    <a:pt x="15032" y="797"/>
                  </a:lnTo>
                  <a:lnTo>
                    <a:pt x="15032"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605" name="Google Shape;605;p22"/>
          <p:cNvGrpSpPr/>
          <p:nvPr/>
        </p:nvGrpSpPr>
        <p:grpSpPr>
          <a:xfrm>
            <a:off x="16474504" y="3752216"/>
            <a:ext cx="1103988" cy="1103988"/>
            <a:chOff x="16474504" y="3752216"/>
            <a:chExt cx="1103988" cy="1103988"/>
          </a:xfrm>
        </p:grpSpPr>
        <p:sp>
          <p:nvSpPr>
            <p:cNvPr id="606" name="Google Shape;606;p22"/>
            <p:cNvSpPr/>
            <p:nvPr/>
          </p:nvSpPr>
          <p:spPr>
            <a:xfrm>
              <a:off x="16474504" y="4120163"/>
              <a:ext cx="620883" cy="277466"/>
            </a:xfrm>
            <a:custGeom>
              <a:avLst/>
              <a:gdLst/>
              <a:ahLst/>
              <a:cxnLst/>
              <a:rect l="l" t="t" r="r" b="b"/>
              <a:pathLst>
                <a:path w="8454" h="3778" extrusionOk="0">
                  <a:moveTo>
                    <a:pt x="668" y="0"/>
                  </a:moveTo>
                  <a:lnTo>
                    <a:pt x="540" y="26"/>
                  </a:lnTo>
                  <a:lnTo>
                    <a:pt x="411" y="52"/>
                  </a:lnTo>
                  <a:lnTo>
                    <a:pt x="283" y="129"/>
                  </a:lnTo>
                  <a:lnTo>
                    <a:pt x="206" y="206"/>
                  </a:lnTo>
                  <a:lnTo>
                    <a:pt x="103" y="309"/>
                  </a:lnTo>
                  <a:lnTo>
                    <a:pt x="52" y="412"/>
                  </a:lnTo>
                  <a:lnTo>
                    <a:pt x="0" y="540"/>
                  </a:lnTo>
                  <a:lnTo>
                    <a:pt x="0" y="694"/>
                  </a:lnTo>
                  <a:lnTo>
                    <a:pt x="0" y="3109"/>
                  </a:lnTo>
                  <a:lnTo>
                    <a:pt x="0" y="3238"/>
                  </a:lnTo>
                  <a:lnTo>
                    <a:pt x="52" y="3366"/>
                  </a:lnTo>
                  <a:lnTo>
                    <a:pt x="103" y="3469"/>
                  </a:lnTo>
                  <a:lnTo>
                    <a:pt x="206" y="3572"/>
                  </a:lnTo>
                  <a:lnTo>
                    <a:pt x="283" y="3675"/>
                  </a:lnTo>
                  <a:lnTo>
                    <a:pt x="411" y="3726"/>
                  </a:lnTo>
                  <a:lnTo>
                    <a:pt x="540" y="3778"/>
                  </a:lnTo>
                  <a:lnTo>
                    <a:pt x="7914" y="3778"/>
                  </a:lnTo>
                  <a:lnTo>
                    <a:pt x="8043" y="3726"/>
                  </a:lnTo>
                  <a:lnTo>
                    <a:pt x="8171" y="3675"/>
                  </a:lnTo>
                  <a:lnTo>
                    <a:pt x="8274" y="3572"/>
                  </a:lnTo>
                  <a:lnTo>
                    <a:pt x="8351" y="3469"/>
                  </a:lnTo>
                  <a:lnTo>
                    <a:pt x="8402" y="3366"/>
                  </a:lnTo>
                  <a:lnTo>
                    <a:pt x="8454" y="3238"/>
                  </a:lnTo>
                  <a:lnTo>
                    <a:pt x="8454" y="3109"/>
                  </a:lnTo>
                  <a:lnTo>
                    <a:pt x="8454" y="694"/>
                  </a:lnTo>
                  <a:lnTo>
                    <a:pt x="8454" y="540"/>
                  </a:lnTo>
                  <a:lnTo>
                    <a:pt x="8402" y="412"/>
                  </a:lnTo>
                  <a:lnTo>
                    <a:pt x="8351" y="309"/>
                  </a:lnTo>
                  <a:lnTo>
                    <a:pt x="8274" y="206"/>
                  </a:lnTo>
                  <a:lnTo>
                    <a:pt x="8171" y="129"/>
                  </a:lnTo>
                  <a:lnTo>
                    <a:pt x="8043" y="52"/>
                  </a:lnTo>
                  <a:lnTo>
                    <a:pt x="7914" y="26"/>
                  </a:lnTo>
                  <a:lnTo>
                    <a:pt x="778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07" name="Google Shape;607;p22"/>
            <p:cNvSpPr/>
            <p:nvPr/>
          </p:nvSpPr>
          <p:spPr>
            <a:xfrm>
              <a:off x="16751897" y="4629634"/>
              <a:ext cx="66098" cy="122796"/>
            </a:xfrm>
            <a:custGeom>
              <a:avLst/>
              <a:gdLst/>
              <a:ahLst/>
              <a:cxnLst/>
              <a:rect l="l" t="t" r="r" b="b"/>
              <a:pathLst>
                <a:path w="900" h="1672" extrusionOk="0">
                  <a:moveTo>
                    <a:pt x="0" y="1"/>
                  </a:moveTo>
                  <a:lnTo>
                    <a:pt x="0" y="1671"/>
                  </a:lnTo>
                  <a:lnTo>
                    <a:pt x="900" y="1671"/>
                  </a:lnTo>
                  <a:lnTo>
                    <a:pt x="900"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08" name="Google Shape;608;p22"/>
            <p:cNvSpPr/>
            <p:nvPr/>
          </p:nvSpPr>
          <p:spPr>
            <a:xfrm>
              <a:off x="16474504" y="4790032"/>
              <a:ext cx="1103988" cy="66172"/>
            </a:xfrm>
            <a:custGeom>
              <a:avLst/>
              <a:gdLst/>
              <a:ahLst/>
              <a:cxnLst/>
              <a:rect l="l" t="t" r="r" b="b"/>
              <a:pathLst>
                <a:path w="15032" h="901" extrusionOk="0">
                  <a:moveTo>
                    <a:pt x="77" y="1"/>
                  </a:moveTo>
                  <a:lnTo>
                    <a:pt x="26" y="27"/>
                  </a:lnTo>
                  <a:lnTo>
                    <a:pt x="0" y="78"/>
                  </a:lnTo>
                  <a:lnTo>
                    <a:pt x="0" y="129"/>
                  </a:lnTo>
                  <a:lnTo>
                    <a:pt x="0" y="798"/>
                  </a:lnTo>
                  <a:lnTo>
                    <a:pt x="0" y="849"/>
                  </a:lnTo>
                  <a:lnTo>
                    <a:pt x="26" y="875"/>
                  </a:lnTo>
                  <a:lnTo>
                    <a:pt x="77"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09" name="Google Shape;609;p22"/>
            <p:cNvSpPr/>
            <p:nvPr/>
          </p:nvSpPr>
          <p:spPr>
            <a:xfrm>
              <a:off x="16478250" y="3752216"/>
              <a:ext cx="615301" cy="137778"/>
            </a:xfrm>
            <a:custGeom>
              <a:avLst/>
              <a:gdLst/>
              <a:ahLst/>
              <a:cxnLst/>
              <a:rect l="l" t="t" r="r" b="b"/>
              <a:pathLst>
                <a:path w="8378" h="1876" extrusionOk="0">
                  <a:moveTo>
                    <a:pt x="951" y="0"/>
                  </a:moveTo>
                  <a:lnTo>
                    <a:pt x="797" y="26"/>
                  </a:lnTo>
                  <a:lnTo>
                    <a:pt x="669" y="103"/>
                  </a:lnTo>
                  <a:lnTo>
                    <a:pt x="566" y="206"/>
                  </a:lnTo>
                  <a:lnTo>
                    <a:pt x="515" y="308"/>
                  </a:lnTo>
                  <a:lnTo>
                    <a:pt x="1" y="1876"/>
                  </a:lnTo>
                  <a:lnTo>
                    <a:pt x="8377" y="1876"/>
                  </a:lnTo>
                  <a:lnTo>
                    <a:pt x="7863" y="308"/>
                  </a:lnTo>
                  <a:lnTo>
                    <a:pt x="7786" y="206"/>
                  </a:lnTo>
                  <a:lnTo>
                    <a:pt x="7683" y="103"/>
                  </a:lnTo>
                  <a:lnTo>
                    <a:pt x="7555"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10" name="Google Shape;610;p22"/>
            <p:cNvSpPr/>
            <p:nvPr/>
          </p:nvSpPr>
          <p:spPr>
            <a:xfrm>
              <a:off x="16474504" y="3859736"/>
              <a:ext cx="620883" cy="266156"/>
            </a:xfrm>
            <a:custGeom>
              <a:avLst/>
              <a:gdLst/>
              <a:ahLst/>
              <a:cxnLst/>
              <a:rect l="l" t="t" r="r" b="b"/>
              <a:pathLst>
                <a:path w="8454" h="3624" extrusionOk="0">
                  <a:moveTo>
                    <a:pt x="514" y="1"/>
                  </a:moveTo>
                  <a:lnTo>
                    <a:pt x="411"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1" y="3572"/>
                  </a:lnTo>
                  <a:lnTo>
                    <a:pt x="514"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rgbClr val="AADBF6"/>
            </a:solidFill>
            <a:ln>
              <a:noFill/>
            </a:ln>
          </p:spPr>
          <p:txBody>
            <a:bodyPr spcFirstLastPara="1" wrap="square" lIns="91425" tIns="91425" rIns="91425" bIns="91425" anchor="ctr" anchorCtr="0">
              <a:noAutofit/>
            </a:bodyPr>
            <a:lstStyle/>
            <a:p>
              <a:endParaRPr/>
            </a:p>
          </p:txBody>
        </p:sp>
        <p:sp>
          <p:nvSpPr>
            <p:cNvPr id="611" name="Google Shape;611;p22"/>
            <p:cNvSpPr/>
            <p:nvPr/>
          </p:nvSpPr>
          <p:spPr>
            <a:xfrm>
              <a:off x="16540529"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spcFirstLastPara="1" wrap="square" lIns="91425" tIns="91425" rIns="91425" bIns="91425" anchor="ctr" anchorCtr="0">
              <a:noAutofit/>
            </a:bodyPr>
            <a:lstStyle/>
            <a:p>
              <a:endParaRPr/>
            </a:p>
          </p:txBody>
        </p:sp>
        <p:sp>
          <p:nvSpPr>
            <p:cNvPr id="612" name="Google Shape;612;p22"/>
            <p:cNvSpPr/>
            <p:nvPr/>
          </p:nvSpPr>
          <p:spPr>
            <a:xfrm>
              <a:off x="16610373" y="3925761"/>
              <a:ext cx="66098" cy="71827"/>
            </a:xfrm>
            <a:custGeom>
              <a:avLst/>
              <a:gdLst/>
              <a:ahLst/>
              <a:cxnLst/>
              <a:rect l="l" t="t" r="r" b="b"/>
              <a:pathLst>
                <a:path w="900" h="978" extrusionOk="0">
                  <a:moveTo>
                    <a:pt x="0" y="1"/>
                  </a:moveTo>
                  <a:lnTo>
                    <a:pt x="0" y="515"/>
                  </a:lnTo>
                  <a:lnTo>
                    <a:pt x="0" y="618"/>
                  </a:lnTo>
                  <a:lnTo>
                    <a:pt x="26" y="695"/>
                  </a:lnTo>
                  <a:lnTo>
                    <a:pt x="77"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13" name="Google Shape;613;p22"/>
            <p:cNvSpPr/>
            <p:nvPr/>
          </p:nvSpPr>
          <p:spPr>
            <a:xfrm>
              <a:off x="16719802" y="3925761"/>
              <a:ext cx="68008" cy="71827"/>
            </a:xfrm>
            <a:custGeom>
              <a:avLst/>
              <a:gdLst/>
              <a:ahLst/>
              <a:cxnLst/>
              <a:rect l="l" t="t" r="r" b="b"/>
              <a:pathLst>
                <a:path w="926" h="978" extrusionOk="0">
                  <a:moveTo>
                    <a:pt x="1" y="1"/>
                  </a:moveTo>
                  <a:lnTo>
                    <a:pt x="1" y="515"/>
                  </a:lnTo>
                  <a:lnTo>
                    <a:pt x="26" y="618"/>
                  </a:lnTo>
                  <a:lnTo>
                    <a:pt x="52" y="695"/>
                  </a:lnTo>
                  <a:lnTo>
                    <a:pt x="78" y="772"/>
                  </a:lnTo>
                  <a:lnTo>
                    <a:pt x="155" y="849"/>
                  </a:lnTo>
                  <a:lnTo>
                    <a:pt x="206" y="900"/>
                  </a:lnTo>
                  <a:lnTo>
                    <a:pt x="283" y="926"/>
                  </a:lnTo>
                  <a:lnTo>
                    <a:pt x="386" y="977"/>
                  </a:lnTo>
                  <a:lnTo>
                    <a:pt x="566" y="977"/>
                  </a:lnTo>
                  <a:lnTo>
                    <a:pt x="643" y="926"/>
                  </a:lnTo>
                  <a:lnTo>
                    <a:pt x="720" y="900"/>
                  </a:lnTo>
                  <a:lnTo>
                    <a:pt x="797" y="849"/>
                  </a:lnTo>
                  <a:lnTo>
                    <a:pt x="848" y="772"/>
                  </a:lnTo>
                  <a:lnTo>
                    <a:pt x="874" y="695"/>
                  </a:lnTo>
                  <a:lnTo>
                    <a:pt x="900" y="618"/>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14" name="Google Shape;614;p22"/>
            <p:cNvSpPr/>
            <p:nvPr/>
          </p:nvSpPr>
          <p:spPr>
            <a:xfrm>
              <a:off x="16540529"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rgbClr val="44819F"/>
            </a:solidFill>
            <a:ln>
              <a:noFill/>
            </a:ln>
          </p:spPr>
          <p:txBody>
            <a:bodyPr spcFirstLastPara="1" wrap="square" lIns="91425" tIns="91425" rIns="91425" bIns="91425" anchor="ctr" anchorCtr="0">
              <a:noAutofit/>
            </a:bodyPr>
            <a:lstStyle/>
            <a:p>
              <a:endParaRPr/>
            </a:p>
          </p:txBody>
        </p:sp>
        <p:sp>
          <p:nvSpPr>
            <p:cNvPr id="615" name="Google Shape;615;p22"/>
            <p:cNvSpPr/>
            <p:nvPr/>
          </p:nvSpPr>
          <p:spPr>
            <a:xfrm>
              <a:off x="16610373" y="4191843"/>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16" name="Google Shape;616;p22"/>
            <p:cNvSpPr/>
            <p:nvPr/>
          </p:nvSpPr>
          <p:spPr>
            <a:xfrm>
              <a:off x="16719802" y="4191843"/>
              <a:ext cx="68008" cy="71827"/>
            </a:xfrm>
            <a:custGeom>
              <a:avLst/>
              <a:gdLst/>
              <a:ahLst/>
              <a:cxnLst/>
              <a:rect l="l" t="t" r="r" b="b"/>
              <a:pathLst>
                <a:path w="926" h="978" extrusionOk="0">
                  <a:moveTo>
                    <a:pt x="1" y="1"/>
                  </a:moveTo>
                  <a:lnTo>
                    <a:pt x="1" y="515"/>
                  </a:lnTo>
                  <a:lnTo>
                    <a:pt x="26" y="617"/>
                  </a:lnTo>
                  <a:lnTo>
                    <a:pt x="52" y="695"/>
                  </a:lnTo>
                  <a:lnTo>
                    <a:pt x="78" y="772"/>
                  </a:lnTo>
                  <a:lnTo>
                    <a:pt x="155" y="849"/>
                  </a:lnTo>
                  <a:lnTo>
                    <a:pt x="206" y="900"/>
                  </a:lnTo>
                  <a:lnTo>
                    <a:pt x="283" y="952"/>
                  </a:lnTo>
                  <a:lnTo>
                    <a:pt x="386" y="977"/>
                  </a:lnTo>
                  <a:lnTo>
                    <a:pt x="566" y="977"/>
                  </a:lnTo>
                  <a:lnTo>
                    <a:pt x="643" y="952"/>
                  </a:lnTo>
                  <a:lnTo>
                    <a:pt x="720" y="900"/>
                  </a:lnTo>
                  <a:lnTo>
                    <a:pt x="797" y="849"/>
                  </a:lnTo>
                  <a:lnTo>
                    <a:pt x="848" y="772"/>
                  </a:lnTo>
                  <a:lnTo>
                    <a:pt x="874" y="695"/>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17" name="Google Shape;617;p22"/>
            <p:cNvSpPr/>
            <p:nvPr/>
          </p:nvSpPr>
          <p:spPr>
            <a:xfrm>
              <a:off x="16474504" y="4391900"/>
              <a:ext cx="620883" cy="268065"/>
            </a:xfrm>
            <a:custGeom>
              <a:avLst/>
              <a:gdLst/>
              <a:ahLst/>
              <a:cxnLst/>
              <a:rect l="l" t="t" r="r" b="b"/>
              <a:pathLst>
                <a:path w="8454" h="3650" extrusionOk="0">
                  <a:moveTo>
                    <a:pt x="668" y="0"/>
                  </a:moveTo>
                  <a:lnTo>
                    <a:pt x="514" y="26"/>
                  </a:lnTo>
                  <a:lnTo>
                    <a:pt x="411"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1" y="3598"/>
                  </a:lnTo>
                  <a:lnTo>
                    <a:pt x="514"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18" name="Google Shape;618;p22"/>
            <p:cNvSpPr/>
            <p:nvPr/>
          </p:nvSpPr>
          <p:spPr>
            <a:xfrm>
              <a:off x="16540529"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8" y="1799"/>
                  </a:lnTo>
                  <a:lnTo>
                    <a:pt x="6630" y="1773"/>
                  </a:lnTo>
                  <a:lnTo>
                    <a:pt x="6655" y="1722"/>
                  </a:lnTo>
                  <a:lnTo>
                    <a:pt x="6655" y="1696"/>
                  </a:lnTo>
                  <a:lnTo>
                    <a:pt x="6655" y="103"/>
                  </a:lnTo>
                  <a:lnTo>
                    <a:pt x="6655" y="78"/>
                  </a:lnTo>
                  <a:lnTo>
                    <a:pt x="6630" y="26"/>
                  </a:lnTo>
                  <a:lnTo>
                    <a:pt x="6578" y="0"/>
                  </a:lnTo>
                  <a:close/>
                </a:path>
              </a:pathLst>
            </a:custGeom>
            <a:solidFill>
              <a:srgbClr val="44819F"/>
            </a:solidFill>
            <a:ln>
              <a:noFill/>
            </a:ln>
          </p:spPr>
          <p:txBody>
            <a:bodyPr spcFirstLastPara="1" wrap="square" lIns="91425" tIns="91425" rIns="91425" bIns="91425" anchor="ctr" anchorCtr="0">
              <a:noAutofit/>
            </a:bodyPr>
            <a:lstStyle/>
            <a:p>
              <a:endParaRPr/>
            </a:p>
          </p:txBody>
        </p:sp>
        <p:sp>
          <p:nvSpPr>
            <p:cNvPr id="619" name="Google Shape;619;p22"/>
            <p:cNvSpPr/>
            <p:nvPr/>
          </p:nvSpPr>
          <p:spPr>
            <a:xfrm>
              <a:off x="16610373" y="4459835"/>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20" name="Google Shape;620;p22"/>
            <p:cNvSpPr/>
            <p:nvPr/>
          </p:nvSpPr>
          <p:spPr>
            <a:xfrm>
              <a:off x="16719802" y="4459835"/>
              <a:ext cx="68008" cy="69917"/>
            </a:xfrm>
            <a:custGeom>
              <a:avLst/>
              <a:gdLst/>
              <a:ahLst/>
              <a:cxnLst/>
              <a:rect l="l" t="t" r="r" b="b"/>
              <a:pathLst>
                <a:path w="926" h="952" extrusionOk="0">
                  <a:moveTo>
                    <a:pt x="1" y="0"/>
                  </a:moveTo>
                  <a:lnTo>
                    <a:pt x="1" y="514"/>
                  </a:lnTo>
                  <a:lnTo>
                    <a:pt x="26" y="591"/>
                  </a:lnTo>
                  <a:lnTo>
                    <a:pt x="52" y="694"/>
                  </a:lnTo>
                  <a:lnTo>
                    <a:pt x="78" y="771"/>
                  </a:lnTo>
                  <a:lnTo>
                    <a:pt x="155"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6" y="514"/>
                  </a:lnTo>
                  <a:lnTo>
                    <a:pt x="92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21" name="Google Shape;621;p22"/>
            <p:cNvSpPr/>
            <p:nvPr/>
          </p:nvSpPr>
          <p:spPr>
            <a:xfrm>
              <a:off x="16685872" y="4724007"/>
              <a:ext cx="200057" cy="132196"/>
            </a:xfrm>
            <a:custGeom>
              <a:avLst/>
              <a:gdLst/>
              <a:ahLst/>
              <a:cxnLst/>
              <a:rect l="l" t="t" r="r" b="b"/>
              <a:pathLst>
                <a:path w="2724" h="1800" extrusionOk="0">
                  <a:moveTo>
                    <a:pt x="899" y="1"/>
                  </a:moveTo>
                  <a:lnTo>
                    <a:pt x="899"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22" name="Google Shape;622;p22"/>
            <p:cNvSpPr/>
            <p:nvPr/>
          </p:nvSpPr>
          <p:spPr>
            <a:xfrm>
              <a:off x="16938735" y="3976730"/>
              <a:ext cx="639758" cy="564332"/>
            </a:xfrm>
            <a:custGeom>
              <a:avLst/>
              <a:gdLst/>
              <a:ahLst/>
              <a:cxnLst/>
              <a:rect l="l" t="t" r="r" b="b"/>
              <a:pathLst>
                <a:path w="8711" h="7684" extrusionOk="0">
                  <a:moveTo>
                    <a:pt x="4805" y="1"/>
                  </a:moveTo>
                  <a:lnTo>
                    <a:pt x="4445" y="26"/>
                  </a:lnTo>
                  <a:lnTo>
                    <a:pt x="4137" y="78"/>
                  </a:lnTo>
                  <a:lnTo>
                    <a:pt x="3803" y="155"/>
                  </a:lnTo>
                  <a:lnTo>
                    <a:pt x="3495" y="258"/>
                  </a:lnTo>
                  <a:lnTo>
                    <a:pt x="3212" y="386"/>
                  </a:lnTo>
                  <a:lnTo>
                    <a:pt x="2929" y="540"/>
                  </a:lnTo>
                  <a:lnTo>
                    <a:pt x="2647" y="720"/>
                  </a:lnTo>
                  <a:lnTo>
                    <a:pt x="2390" y="900"/>
                  </a:lnTo>
                  <a:lnTo>
                    <a:pt x="2158" y="1131"/>
                  </a:lnTo>
                  <a:lnTo>
                    <a:pt x="1953" y="1362"/>
                  </a:lnTo>
                  <a:lnTo>
                    <a:pt x="1747" y="1594"/>
                  </a:lnTo>
                  <a:lnTo>
                    <a:pt x="1568" y="1876"/>
                  </a:lnTo>
                  <a:lnTo>
                    <a:pt x="1413" y="2159"/>
                  </a:lnTo>
                  <a:lnTo>
                    <a:pt x="1285" y="2442"/>
                  </a:lnTo>
                  <a:lnTo>
                    <a:pt x="1182" y="2750"/>
                  </a:lnTo>
                  <a:lnTo>
                    <a:pt x="1105" y="3084"/>
                  </a:lnTo>
                  <a:lnTo>
                    <a:pt x="1079" y="3110"/>
                  </a:lnTo>
                  <a:lnTo>
                    <a:pt x="1054" y="3161"/>
                  </a:lnTo>
                  <a:lnTo>
                    <a:pt x="52" y="3778"/>
                  </a:lnTo>
                  <a:lnTo>
                    <a:pt x="0" y="3803"/>
                  </a:lnTo>
                  <a:lnTo>
                    <a:pt x="0" y="3855"/>
                  </a:lnTo>
                  <a:lnTo>
                    <a:pt x="0" y="3881"/>
                  </a:lnTo>
                  <a:lnTo>
                    <a:pt x="52" y="3932"/>
                  </a:lnTo>
                  <a:lnTo>
                    <a:pt x="1054" y="4549"/>
                  </a:lnTo>
                  <a:lnTo>
                    <a:pt x="1079" y="4574"/>
                  </a:lnTo>
                  <a:lnTo>
                    <a:pt x="1105" y="4626"/>
                  </a:lnTo>
                  <a:lnTo>
                    <a:pt x="1182" y="4960"/>
                  </a:lnTo>
                  <a:lnTo>
                    <a:pt x="1285" y="5268"/>
                  </a:lnTo>
                  <a:lnTo>
                    <a:pt x="1413" y="5551"/>
                  </a:lnTo>
                  <a:lnTo>
                    <a:pt x="1568" y="5833"/>
                  </a:lnTo>
                  <a:lnTo>
                    <a:pt x="1747" y="6116"/>
                  </a:lnTo>
                  <a:lnTo>
                    <a:pt x="1953" y="6373"/>
                  </a:lnTo>
                  <a:lnTo>
                    <a:pt x="2184" y="6604"/>
                  </a:lnTo>
                  <a:lnTo>
                    <a:pt x="2415" y="6810"/>
                  </a:lnTo>
                  <a:lnTo>
                    <a:pt x="2672" y="7015"/>
                  </a:lnTo>
                  <a:lnTo>
                    <a:pt x="2955" y="7169"/>
                  </a:lnTo>
                  <a:lnTo>
                    <a:pt x="3238" y="7324"/>
                  </a:lnTo>
                  <a:lnTo>
                    <a:pt x="3546" y="7452"/>
                  </a:lnTo>
                  <a:lnTo>
                    <a:pt x="3854" y="7555"/>
                  </a:lnTo>
                  <a:lnTo>
                    <a:pt x="4188" y="7632"/>
                  </a:lnTo>
                  <a:lnTo>
                    <a:pt x="4522" y="7683"/>
                  </a:lnTo>
                  <a:lnTo>
                    <a:pt x="4856" y="7683"/>
                  </a:lnTo>
                  <a:lnTo>
                    <a:pt x="5268" y="7658"/>
                  </a:lnTo>
                  <a:lnTo>
                    <a:pt x="5653" y="7606"/>
                  </a:lnTo>
                  <a:lnTo>
                    <a:pt x="6013" y="7503"/>
                  </a:lnTo>
                  <a:lnTo>
                    <a:pt x="6372" y="7375"/>
                  </a:lnTo>
                  <a:lnTo>
                    <a:pt x="6706" y="7221"/>
                  </a:lnTo>
                  <a:lnTo>
                    <a:pt x="7015" y="7015"/>
                  </a:lnTo>
                  <a:lnTo>
                    <a:pt x="7323" y="6810"/>
                  </a:lnTo>
                  <a:lnTo>
                    <a:pt x="7580" y="6553"/>
                  </a:lnTo>
                  <a:lnTo>
                    <a:pt x="7837" y="6270"/>
                  </a:lnTo>
                  <a:lnTo>
                    <a:pt x="8068" y="5987"/>
                  </a:lnTo>
                  <a:lnTo>
                    <a:pt x="8248" y="5653"/>
                  </a:lnTo>
                  <a:lnTo>
                    <a:pt x="8402" y="5319"/>
                  </a:lnTo>
                  <a:lnTo>
                    <a:pt x="8531" y="4960"/>
                  </a:lnTo>
                  <a:lnTo>
                    <a:pt x="8634" y="4600"/>
                  </a:lnTo>
                  <a:lnTo>
                    <a:pt x="8685" y="4215"/>
                  </a:lnTo>
                  <a:lnTo>
                    <a:pt x="8711" y="3829"/>
                  </a:lnTo>
                  <a:lnTo>
                    <a:pt x="8685" y="3418"/>
                  </a:lnTo>
                  <a:lnTo>
                    <a:pt x="8608" y="3058"/>
                  </a:lnTo>
                  <a:lnTo>
                    <a:pt x="8531" y="2673"/>
                  </a:lnTo>
                  <a:lnTo>
                    <a:pt x="8377" y="2339"/>
                  </a:lnTo>
                  <a:lnTo>
                    <a:pt x="8222" y="1979"/>
                  </a:lnTo>
                  <a:lnTo>
                    <a:pt x="8017" y="1671"/>
                  </a:lnTo>
                  <a:lnTo>
                    <a:pt x="7786" y="1388"/>
                  </a:lnTo>
                  <a:lnTo>
                    <a:pt x="7529" y="1106"/>
                  </a:lnTo>
                  <a:lnTo>
                    <a:pt x="7246" y="849"/>
                  </a:lnTo>
                  <a:lnTo>
                    <a:pt x="6963" y="643"/>
                  </a:lnTo>
                  <a:lnTo>
                    <a:pt x="6629" y="437"/>
                  </a:lnTo>
                  <a:lnTo>
                    <a:pt x="6295" y="283"/>
                  </a:lnTo>
                  <a:lnTo>
                    <a:pt x="5936" y="155"/>
                  </a:lnTo>
                  <a:lnTo>
                    <a:pt x="5576" y="78"/>
                  </a:lnTo>
                  <a:lnTo>
                    <a:pt x="5190"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3" name="Google Shape;623;p22"/>
            <p:cNvSpPr/>
            <p:nvPr/>
          </p:nvSpPr>
          <p:spPr>
            <a:xfrm>
              <a:off x="17155757" y="4320221"/>
              <a:ext cx="98193" cy="98193"/>
            </a:xfrm>
            <a:custGeom>
              <a:avLst/>
              <a:gdLst/>
              <a:ahLst/>
              <a:cxnLst/>
              <a:rect l="l" t="t" r="r" b="b"/>
              <a:pathLst>
                <a:path w="1337" h="1337" extrusionOk="0">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36" y="1182"/>
                  </a:lnTo>
                  <a:lnTo>
                    <a:pt x="1336" y="1079"/>
                  </a:lnTo>
                  <a:lnTo>
                    <a:pt x="1336" y="257"/>
                  </a:lnTo>
                  <a:lnTo>
                    <a:pt x="1336" y="154"/>
                  </a:lnTo>
                  <a:lnTo>
                    <a:pt x="1259" y="77"/>
                  </a:lnTo>
                  <a:lnTo>
                    <a:pt x="1182" y="26"/>
                  </a:lnTo>
                  <a:lnTo>
                    <a:pt x="110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24" name="Google Shape;624;p22"/>
            <p:cNvSpPr/>
            <p:nvPr/>
          </p:nvSpPr>
          <p:spPr>
            <a:xfrm>
              <a:off x="17253876" y="4320221"/>
              <a:ext cx="98193" cy="98193"/>
            </a:xfrm>
            <a:custGeom>
              <a:avLst/>
              <a:gdLst/>
              <a:ahLst/>
              <a:cxnLst/>
              <a:rect l="l" t="t" r="r" b="b"/>
              <a:pathLst>
                <a:path w="1337" h="1337" extrusionOk="0">
                  <a:moveTo>
                    <a:pt x="257" y="0"/>
                  </a:moveTo>
                  <a:lnTo>
                    <a:pt x="154" y="26"/>
                  </a:lnTo>
                  <a:lnTo>
                    <a:pt x="77" y="77"/>
                  </a:lnTo>
                  <a:lnTo>
                    <a:pt x="26" y="154"/>
                  </a:lnTo>
                  <a:lnTo>
                    <a:pt x="0" y="257"/>
                  </a:lnTo>
                  <a:lnTo>
                    <a:pt x="0" y="1079"/>
                  </a:lnTo>
                  <a:lnTo>
                    <a:pt x="26" y="1182"/>
                  </a:lnTo>
                  <a:lnTo>
                    <a:pt x="77" y="1259"/>
                  </a:lnTo>
                  <a:lnTo>
                    <a:pt x="154" y="1310"/>
                  </a:lnTo>
                  <a:lnTo>
                    <a:pt x="257" y="1336"/>
                  </a:lnTo>
                  <a:lnTo>
                    <a:pt x="1105" y="1336"/>
                  </a:lnTo>
                  <a:lnTo>
                    <a:pt x="1182" y="1310"/>
                  </a:lnTo>
                  <a:lnTo>
                    <a:pt x="1259" y="1259"/>
                  </a:lnTo>
                  <a:lnTo>
                    <a:pt x="1311" y="1182"/>
                  </a:lnTo>
                  <a:lnTo>
                    <a:pt x="1336" y="1079"/>
                  </a:lnTo>
                  <a:lnTo>
                    <a:pt x="1336" y="257"/>
                  </a:lnTo>
                  <a:lnTo>
                    <a:pt x="1311" y="154"/>
                  </a:lnTo>
                  <a:lnTo>
                    <a:pt x="1259" y="77"/>
                  </a:lnTo>
                  <a:lnTo>
                    <a:pt x="1182" y="26"/>
                  </a:lnTo>
                  <a:lnTo>
                    <a:pt x="110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25" name="Google Shape;625;p22"/>
            <p:cNvSpPr/>
            <p:nvPr/>
          </p:nvSpPr>
          <p:spPr>
            <a:xfrm>
              <a:off x="17351995" y="4320221"/>
              <a:ext cx="98193" cy="98193"/>
            </a:xfrm>
            <a:custGeom>
              <a:avLst/>
              <a:gdLst/>
              <a:ahLst/>
              <a:cxnLst/>
              <a:rect l="l" t="t" r="r" b="b"/>
              <a:pathLst>
                <a:path w="1337" h="1337" extrusionOk="0">
                  <a:moveTo>
                    <a:pt x="232" y="0"/>
                  </a:moveTo>
                  <a:lnTo>
                    <a:pt x="154" y="26"/>
                  </a:lnTo>
                  <a:lnTo>
                    <a:pt x="77" y="77"/>
                  </a:lnTo>
                  <a:lnTo>
                    <a:pt x="26" y="154"/>
                  </a:lnTo>
                  <a:lnTo>
                    <a:pt x="0" y="257"/>
                  </a:lnTo>
                  <a:lnTo>
                    <a:pt x="0" y="1079"/>
                  </a:lnTo>
                  <a:lnTo>
                    <a:pt x="26" y="1182"/>
                  </a:lnTo>
                  <a:lnTo>
                    <a:pt x="77" y="1259"/>
                  </a:lnTo>
                  <a:lnTo>
                    <a:pt x="154" y="1310"/>
                  </a:lnTo>
                  <a:lnTo>
                    <a:pt x="232" y="1336"/>
                  </a:lnTo>
                  <a:lnTo>
                    <a:pt x="1079" y="1336"/>
                  </a:lnTo>
                  <a:lnTo>
                    <a:pt x="1182" y="1310"/>
                  </a:lnTo>
                  <a:lnTo>
                    <a:pt x="1259" y="1259"/>
                  </a:lnTo>
                  <a:lnTo>
                    <a:pt x="1311" y="1182"/>
                  </a:lnTo>
                  <a:lnTo>
                    <a:pt x="1336" y="1079"/>
                  </a:lnTo>
                  <a:lnTo>
                    <a:pt x="1336" y="257"/>
                  </a:lnTo>
                  <a:lnTo>
                    <a:pt x="1311" y="154"/>
                  </a:lnTo>
                  <a:lnTo>
                    <a:pt x="1259" y="77"/>
                  </a:lnTo>
                  <a:lnTo>
                    <a:pt x="1182" y="26"/>
                  </a:lnTo>
                  <a:lnTo>
                    <a:pt x="1079"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26" name="Google Shape;626;p22"/>
            <p:cNvSpPr/>
            <p:nvPr/>
          </p:nvSpPr>
          <p:spPr>
            <a:xfrm>
              <a:off x="17170813" y="4071104"/>
              <a:ext cx="283121" cy="181256"/>
            </a:xfrm>
            <a:custGeom>
              <a:avLst/>
              <a:gdLst/>
              <a:ahLst/>
              <a:cxnLst/>
              <a:rect l="l" t="t" r="r" b="b"/>
              <a:pathLst>
                <a:path w="3855" h="2468" extrusionOk="0">
                  <a:moveTo>
                    <a:pt x="3649" y="0"/>
                  </a:moveTo>
                  <a:lnTo>
                    <a:pt x="3572" y="26"/>
                  </a:lnTo>
                  <a:lnTo>
                    <a:pt x="3495" y="77"/>
                  </a:lnTo>
                  <a:lnTo>
                    <a:pt x="1568" y="1953"/>
                  </a:lnTo>
                  <a:lnTo>
                    <a:pt x="386" y="746"/>
                  </a:lnTo>
                  <a:lnTo>
                    <a:pt x="309" y="694"/>
                  </a:lnTo>
                  <a:lnTo>
                    <a:pt x="232" y="668"/>
                  </a:lnTo>
                  <a:lnTo>
                    <a:pt x="155" y="694"/>
                  </a:lnTo>
                  <a:lnTo>
                    <a:pt x="78" y="746"/>
                  </a:lnTo>
                  <a:lnTo>
                    <a:pt x="26" y="797"/>
                  </a:lnTo>
                  <a:lnTo>
                    <a:pt x="1" y="900"/>
                  </a:lnTo>
                  <a:lnTo>
                    <a:pt x="26" y="977"/>
                  </a:lnTo>
                  <a:lnTo>
                    <a:pt x="78" y="1054"/>
                  </a:lnTo>
                  <a:lnTo>
                    <a:pt x="1414" y="2416"/>
                  </a:lnTo>
                  <a:lnTo>
                    <a:pt x="1491" y="2467"/>
                  </a:lnTo>
                  <a:lnTo>
                    <a:pt x="1645" y="2467"/>
                  </a:lnTo>
                  <a:lnTo>
                    <a:pt x="1722" y="2416"/>
                  </a:lnTo>
                  <a:lnTo>
                    <a:pt x="3803" y="386"/>
                  </a:lnTo>
                  <a:lnTo>
                    <a:pt x="3855" y="309"/>
                  </a:lnTo>
                  <a:lnTo>
                    <a:pt x="3855" y="232"/>
                  </a:lnTo>
                  <a:lnTo>
                    <a:pt x="3855" y="155"/>
                  </a:lnTo>
                  <a:lnTo>
                    <a:pt x="3803" y="77"/>
                  </a:lnTo>
                  <a:lnTo>
                    <a:pt x="3726" y="26"/>
                  </a:lnTo>
                  <a:lnTo>
                    <a:pt x="3649"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627" name="Google Shape;627;p22"/>
          <p:cNvGrpSpPr/>
          <p:nvPr/>
        </p:nvGrpSpPr>
        <p:grpSpPr>
          <a:xfrm>
            <a:off x="14285477" y="3752216"/>
            <a:ext cx="1103988" cy="1103988"/>
            <a:chOff x="14285477" y="3752216"/>
            <a:chExt cx="1103988" cy="1103988"/>
          </a:xfrm>
        </p:grpSpPr>
        <p:sp>
          <p:nvSpPr>
            <p:cNvPr id="628" name="Google Shape;628;p22"/>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29" name="Google Shape;629;p22"/>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30" name="Google Shape;630;p22"/>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31" name="Google Shape;631;p22"/>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32" name="Google Shape;632;p22"/>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33" name="Google Shape;633;p22"/>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34" name="Google Shape;634;p22"/>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35" name="Google Shape;635;p22"/>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36" name="Google Shape;636;p22"/>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37" name="Google Shape;637;p22"/>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38" name="Google Shape;638;p22"/>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39" name="Google Shape;639;p22"/>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40" name="Google Shape;640;p22"/>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41" name="Google Shape;641;p22"/>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2" name="Google Shape;642;p22"/>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3" name="Google Shape;643;p22"/>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44" name="Google Shape;644;p22"/>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5" name="Google Shape;645;p22"/>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6" name="Google Shape;646;p22"/>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7" name="Google Shape;647;p22"/>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8" name="Google Shape;648;p22"/>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9" name="Google Shape;649;p22"/>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650" name="Google Shape;650;p22"/>
          <p:cNvGrpSpPr/>
          <p:nvPr/>
        </p:nvGrpSpPr>
        <p:grpSpPr>
          <a:xfrm>
            <a:off x="18663533" y="3752216"/>
            <a:ext cx="1103988" cy="1103988"/>
            <a:chOff x="18663532" y="3752216"/>
            <a:chExt cx="1103988" cy="1103988"/>
          </a:xfrm>
        </p:grpSpPr>
        <p:sp>
          <p:nvSpPr>
            <p:cNvPr id="651" name="Google Shape;651;p22"/>
            <p:cNvSpPr/>
            <p:nvPr/>
          </p:nvSpPr>
          <p:spPr>
            <a:xfrm>
              <a:off x="18663532" y="3752216"/>
              <a:ext cx="666197" cy="666197"/>
            </a:xfrm>
            <a:custGeom>
              <a:avLst/>
              <a:gdLst/>
              <a:ahLst/>
              <a:cxnLst/>
              <a:rect l="l" t="t" r="r" b="b"/>
              <a:pathLst>
                <a:path w="9071" h="9071" extrusionOk="0">
                  <a:moveTo>
                    <a:pt x="719" y="0"/>
                  </a:moveTo>
                  <a:lnTo>
                    <a:pt x="565" y="26"/>
                  </a:lnTo>
                  <a:lnTo>
                    <a:pt x="437" y="77"/>
                  </a:lnTo>
                  <a:lnTo>
                    <a:pt x="308" y="128"/>
                  </a:lnTo>
                  <a:lnTo>
                    <a:pt x="206" y="231"/>
                  </a:lnTo>
                  <a:lnTo>
                    <a:pt x="129" y="334"/>
                  </a:lnTo>
                  <a:lnTo>
                    <a:pt x="51" y="463"/>
                  </a:lnTo>
                  <a:lnTo>
                    <a:pt x="0" y="591"/>
                  </a:lnTo>
                  <a:lnTo>
                    <a:pt x="0" y="745"/>
                  </a:lnTo>
                  <a:lnTo>
                    <a:pt x="0" y="8351"/>
                  </a:lnTo>
                  <a:lnTo>
                    <a:pt x="0" y="8505"/>
                  </a:lnTo>
                  <a:lnTo>
                    <a:pt x="51" y="8633"/>
                  </a:lnTo>
                  <a:lnTo>
                    <a:pt x="129" y="8762"/>
                  </a:lnTo>
                  <a:lnTo>
                    <a:pt x="206" y="8865"/>
                  </a:lnTo>
                  <a:lnTo>
                    <a:pt x="308" y="8967"/>
                  </a:lnTo>
                  <a:lnTo>
                    <a:pt x="437" y="9019"/>
                  </a:lnTo>
                  <a:lnTo>
                    <a:pt x="565" y="9070"/>
                  </a:lnTo>
                  <a:lnTo>
                    <a:pt x="8479" y="9070"/>
                  </a:lnTo>
                  <a:lnTo>
                    <a:pt x="8633" y="9019"/>
                  </a:lnTo>
                  <a:lnTo>
                    <a:pt x="8736" y="8967"/>
                  </a:lnTo>
                  <a:lnTo>
                    <a:pt x="8865" y="8865"/>
                  </a:lnTo>
                  <a:lnTo>
                    <a:pt x="8942" y="8762"/>
                  </a:lnTo>
                  <a:lnTo>
                    <a:pt x="9019" y="8633"/>
                  </a:lnTo>
                  <a:lnTo>
                    <a:pt x="9045" y="8505"/>
                  </a:lnTo>
                  <a:lnTo>
                    <a:pt x="9070" y="8351"/>
                  </a:lnTo>
                  <a:lnTo>
                    <a:pt x="9070" y="745"/>
                  </a:lnTo>
                  <a:lnTo>
                    <a:pt x="9045" y="591"/>
                  </a:lnTo>
                  <a:lnTo>
                    <a:pt x="9019" y="463"/>
                  </a:lnTo>
                  <a:lnTo>
                    <a:pt x="8942" y="334"/>
                  </a:lnTo>
                  <a:lnTo>
                    <a:pt x="8865" y="231"/>
                  </a:lnTo>
                  <a:lnTo>
                    <a:pt x="8736" y="128"/>
                  </a:lnTo>
                  <a:lnTo>
                    <a:pt x="8633" y="77"/>
                  </a:lnTo>
                  <a:lnTo>
                    <a:pt x="8479" y="26"/>
                  </a:lnTo>
                  <a:lnTo>
                    <a:pt x="8351"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2" name="Google Shape;652;p22"/>
            <p:cNvSpPr/>
            <p:nvPr/>
          </p:nvSpPr>
          <p:spPr>
            <a:xfrm>
              <a:off x="18729556" y="3820151"/>
              <a:ext cx="532238" cy="532164"/>
            </a:xfrm>
            <a:custGeom>
              <a:avLst/>
              <a:gdLst/>
              <a:ahLst/>
              <a:cxnLst/>
              <a:rect l="l" t="t" r="r" b="b"/>
              <a:pathLst>
                <a:path w="7247" h="7246" extrusionOk="0">
                  <a:moveTo>
                    <a:pt x="77" y="0"/>
                  </a:moveTo>
                  <a:lnTo>
                    <a:pt x="26" y="26"/>
                  </a:lnTo>
                  <a:lnTo>
                    <a:pt x="0" y="77"/>
                  </a:lnTo>
                  <a:lnTo>
                    <a:pt x="0" y="103"/>
                  </a:lnTo>
                  <a:lnTo>
                    <a:pt x="0" y="7117"/>
                  </a:lnTo>
                  <a:lnTo>
                    <a:pt x="0" y="7169"/>
                  </a:lnTo>
                  <a:lnTo>
                    <a:pt x="26" y="7220"/>
                  </a:lnTo>
                  <a:lnTo>
                    <a:pt x="77" y="7246"/>
                  </a:lnTo>
                  <a:lnTo>
                    <a:pt x="7195" y="7246"/>
                  </a:lnTo>
                  <a:lnTo>
                    <a:pt x="7221" y="7220"/>
                  </a:lnTo>
                  <a:lnTo>
                    <a:pt x="7246" y="7169"/>
                  </a:lnTo>
                  <a:lnTo>
                    <a:pt x="7246" y="7117"/>
                  </a:lnTo>
                  <a:lnTo>
                    <a:pt x="7246" y="103"/>
                  </a:lnTo>
                  <a:lnTo>
                    <a:pt x="7246" y="77"/>
                  </a:lnTo>
                  <a:lnTo>
                    <a:pt x="7221" y="26"/>
                  </a:lnTo>
                  <a:lnTo>
                    <a:pt x="719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53" name="Google Shape;653;p22"/>
            <p:cNvSpPr/>
            <p:nvPr/>
          </p:nvSpPr>
          <p:spPr>
            <a:xfrm>
              <a:off x="18729556" y="4237157"/>
              <a:ext cx="532238" cy="115158"/>
            </a:xfrm>
            <a:custGeom>
              <a:avLst/>
              <a:gdLst/>
              <a:ahLst/>
              <a:cxnLst/>
              <a:rect l="l" t="t" r="r" b="b"/>
              <a:pathLst>
                <a:path w="7247" h="1568" extrusionOk="0">
                  <a:moveTo>
                    <a:pt x="0" y="0"/>
                  </a:moveTo>
                  <a:lnTo>
                    <a:pt x="0" y="1439"/>
                  </a:lnTo>
                  <a:lnTo>
                    <a:pt x="0" y="1491"/>
                  </a:lnTo>
                  <a:lnTo>
                    <a:pt x="26" y="1542"/>
                  </a:lnTo>
                  <a:lnTo>
                    <a:pt x="77" y="1568"/>
                  </a:lnTo>
                  <a:lnTo>
                    <a:pt x="7195" y="1568"/>
                  </a:lnTo>
                  <a:lnTo>
                    <a:pt x="7221" y="1542"/>
                  </a:lnTo>
                  <a:lnTo>
                    <a:pt x="7246" y="1491"/>
                  </a:lnTo>
                  <a:lnTo>
                    <a:pt x="7246" y="1439"/>
                  </a:lnTo>
                  <a:lnTo>
                    <a:pt x="724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54" name="Google Shape;654;p22"/>
            <p:cNvSpPr/>
            <p:nvPr/>
          </p:nvSpPr>
          <p:spPr>
            <a:xfrm>
              <a:off x="18965454" y="4103198"/>
              <a:ext cx="296340" cy="134033"/>
            </a:xfrm>
            <a:custGeom>
              <a:avLst/>
              <a:gdLst/>
              <a:ahLst/>
              <a:cxnLst/>
              <a:rect l="l" t="t" r="r" b="b"/>
              <a:pathLst>
                <a:path w="4035" h="1825" extrusionOk="0">
                  <a:moveTo>
                    <a:pt x="1979" y="0"/>
                  </a:moveTo>
                  <a:lnTo>
                    <a:pt x="1953" y="26"/>
                  </a:lnTo>
                  <a:lnTo>
                    <a:pt x="0" y="1824"/>
                  </a:lnTo>
                  <a:lnTo>
                    <a:pt x="4034" y="1824"/>
                  </a:lnTo>
                  <a:lnTo>
                    <a:pt x="2107" y="26"/>
                  </a:lnTo>
                  <a:lnTo>
                    <a:pt x="208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55" name="Google Shape;655;p22"/>
            <p:cNvSpPr/>
            <p:nvPr/>
          </p:nvSpPr>
          <p:spPr>
            <a:xfrm>
              <a:off x="19044698" y="3901231"/>
              <a:ext cx="101938" cy="102012"/>
            </a:xfrm>
            <a:custGeom>
              <a:avLst/>
              <a:gdLst/>
              <a:ahLst/>
              <a:cxnLst/>
              <a:rect l="l" t="t" r="r" b="b"/>
              <a:pathLst>
                <a:path w="1388" h="1389" extrusionOk="0">
                  <a:moveTo>
                    <a:pt x="540" y="1"/>
                  </a:moveTo>
                  <a:lnTo>
                    <a:pt x="411" y="52"/>
                  </a:lnTo>
                  <a:lnTo>
                    <a:pt x="309" y="104"/>
                  </a:lnTo>
                  <a:lnTo>
                    <a:pt x="180" y="206"/>
                  </a:lnTo>
                  <a:lnTo>
                    <a:pt x="103" y="309"/>
                  </a:lnTo>
                  <a:lnTo>
                    <a:pt x="52" y="412"/>
                  </a:lnTo>
                  <a:lnTo>
                    <a:pt x="0" y="540"/>
                  </a:lnTo>
                  <a:lnTo>
                    <a:pt x="0" y="695"/>
                  </a:lnTo>
                  <a:lnTo>
                    <a:pt x="0" y="823"/>
                  </a:lnTo>
                  <a:lnTo>
                    <a:pt x="52" y="952"/>
                  </a:lnTo>
                  <a:lnTo>
                    <a:pt x="103" y="1080"/>
                  </a:lnTo>
                  <a:lnTo>
                    <a:pt x="180" y="1183"/>
                  </a:lnTo>
                  <a:lnTo>
                    <a:pt x="309" y="1260"/>
                  </a:lnTo>
                  <a:lnTo>
                    <a:pt x="411" y="1337"/>
                  </a:lnTo>
                  <a:lnTo>
                    <a:pt x="540" y="1363"/>
                  </a:lnTo>
                  <a:lnTo>
                    <a:pt x="694" y="1388"/>
                  </a:lnTo>
                  <a:lnTo>
                    <a:pt x="823" y="1363"/>
                  </a:lnTo>
                  <a:lnTo>
                    <a:pt x="951" y="1337"/>
                  </a:lnTo>
                  <a:lnTo>
                    <a:pt x="1080" y="1260"/>
                  </a:lnTo>
                  <a:lnTo>
                    <a:pt x="1182" y="1183"/>
                  </a:lnTo>
                  <a:lnTo>
                    <a:pt x="1259" y="1080"/>
                  </a:lnTo>
                  <a:lnTo>
                    <a:pt x="1336" y="952"/>
                  </a:lnTo>
                  <a:lnTo>
                    <a:pt x="1362" y="823"/>
                  </a:lnTo>
                  <a:lnTo>
                    <a:pt x="1388" y="695"/>
                  </a:lnTo>
                  <a:lnTo>
                    <a:pt x="1362" y="540"/>
                  </a:lnTo>
                  <a:lnTo>
                    <a:pt x="1336" y="412"/>
                  </a:lnTo>
                  <a:lnTo>
                    <a:pt x="1259" y="309"/>
                  </a:lnTo>
                  <a:lnTo>
                    <a:pt x="1182" y="206"/>
                  </a:lnTo>
                  <a:lnTo>
                    <a:pt x="1080" y="104"/>
                  </a:lnTo>
                  <a:lnTo>
                    <a:pt x="951" y="52"/>
                  </a:lnTo>
                  <a:lnTo>
                    <a:pt x="82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56" name="Google Shape;656;p22"/>
            <p:cNvSpPr/>
            <p:nvPr/>
          </p:nvSpPr>
          <p:spPr>
            <a:xfrm>
              <a:off x="19406990" y="4497584"/>
              <a:ext cx="360529" cy="358620"/>
            </a:xfrm>
            <a:custGeom>
              <a:avLst/>
              <a:gdLst/>
              <a:ahLst/>
              <a:cxnLst/>
              <a:rect l="l" t="t" r="r" b="b"/>
              <a:pathLst>
                <a:path w="4909" h="4883" extrusionOk="0">
                  <a:moveTo>
                    <a:pt x="592" y="0"/>
                  </a:moveTo>
                  <a:lnTo>
                    <a:pt x="438" y="52"/>
                  </a:lnTo>
                  <a:lnTo>
                    <a:pt x="335" y="129"/>
                  </a:lnTo>
                  <a:lnTo>
                    <a:pt x="206" y="206"/>
                  </a:lnTo>
                  <a:lnTo>
                    <a:pt x="129" y="309"/>
                  </a:lnTo>
                  <a:lnTo>
                    <a:pt x="52" y="437"/>
                  </a:lnTo>
                  <a:lnTo>
                    <a:pt x="26" y="566"/>
                  </a:lnTo>
                  <a:lnTo>
                    <a:pt x="1" y="720"/>
                  </a:lnTo>
                  <a:lnTo>
                    <a:pt x="1" y="4163"/>
                  </a:lnTo>
                  <a:lnTo>
                    <a:pt x="26" y="4317"/>
                  </a:lnTo>
                  <a:lnTo>
                    <a:pt x="52" y="4445"/>
                  </a:lnTo>
                  <a:lnTo>
                    <a:pt x="129" y="4574"/>
                  </a:lnTo>
                  <a:lnTo>
                    <a:pt x="206" y="4677"/>
                  </a:lnTo>
                  <a:lnTo>
                    <a:pt x="335" y="4754"/>
                  </a:lnTo>
                  <a:lnTo>
                    <a:pt x="438" y="4831"/>
                  </a:lnTo>
                  <a:lnTo>
                    <a:pt x="592" y="4882"/>
                  </a:lnTo>
                  <a:lnTo>
                    <a:pt x="4317" y="4882"/>
                  </a:lnTo>
                  <a:lnTo>
                    <a:pt x="4446" y="4831"/>
                  </a:lnTo>
                  <a:lnTo>
                    <a:pt x="4574" y="4754"/>
                  </a:lnTo>
                  <a:lnTo>
                    <a:pt x="4677" y="4677"/>
                  </a:lnTo>
                  <a:lnTo>
                    <a:pt x="4780" y="4574"/>
                  </a:lnTo>
                  <a:lnTo>
                    <a:pt x="4831" y="4445"/>
                  </a:lnTo>
                  <a:lnTo>
                    <a:pt x="4883" y="4317"/>
                  </a:lnTo>
                  <a:lnTo>
                    <a:pt x="4908" y="4163"/>
                  </a:lnTo>
                  <a:lnTo>
                    <a:pt x="4908" y="720"/>
                  </a:lnTo>
                  <a:lnTo>
                    <a:pt x="4883" y="566"/>
                  </a:lnTo>
                  <a:lnTo>
                    <a:pt x="4831" y="437"/>
                  </a:lnTo>
                  <a:lnTo>
                    <a:pt x="4780" y="309"/>
                  </a:lnTo>
                  <a:lnTo>
                    <a:pt x="4677" y="206"/>
                  </a:lnTo>
                  <a:lnTo>
                    <a:pt x="4574" y="129"/>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7" name="Google Shape;657;p22"/>
            <p:cNvSpPr/>
            <p:nvPr/>
          </p:nvSpPr>
          <p:spPr>
            <a:xfrm>
              <a:off x="19473088" y="4563609"/>
              <a:ext cx="226497" cy="226497"/>
            </a:xfrm>
            <a:custGeom>
              <a:avLst/>
              <a:gdLst/>
              <a:ahLst/>
              <a:cxnLst/>
              <a:rect l="l" t="t" r="r" b="b"/>
              <a:pathLst>
                <a:path w="3084" h="3084" extrusionOk="0">
                  <a:moveTo>
                    <a:pt x="77" y="1"/>
                  </a:moveTo>
                  <a:lnTo>
                    <a:pt x="26" y="26"/>
                  </a:lnTo>
                  <a:lnTo>
                    <a:pt x="0" y="52"/>
                  </a:lnTo>
                  <a:lnTo>
                    <a:pt x="0" y="3033"/>
                  </a:lnTo>
                  <a:lnTo>
                    <a:pt x="26" y="3058"/>
                  </a:lnTo>
                  <a:lnTo>
                    <a:pt x="77" y="3084"/>
                  </a:lnTo>
                  <a:lnTo>
                    <a:pt x="3032" y="3084"/>
                  </a:lnTo>
                  <a:lnTo>
                    <a:pt x="3083" y="3058"/>
                  </a:lnTo>
                  <a:lnTo>
                    <a:pt x="3083" y="3033"/>
                  </a:lnTo>
                  <a:lnTo>
                    <a:pt x="3083" y="52"/>
                  </a:lnTo>
                  <a:lnTo>
                    <a:pt x="3083" y="26"/>
                  </a:lnTo>
                  <a:lnTo>
                    <a:pt x="303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58" name="Google Shape;658;p22"/>
            <p:cNvSpPr/>
            <p:nvPr/>
          </p:nvSpPr>
          <p:spPr>
            <a:xfrm>
              <a:off x="19473088" y="4712697"/>
              <a:ext cx="226497" cy="77408"/>
            </a:xfrm>
            <a:custGeom>
              <a:avLst/>
              <a:gdLst/>
              <a:ahLst/>
              <a:cxnLst/>
              <a:rect l="l" t="t" r="r" b="b"/>
              <a:pathLst>
                <a:path w="3084" h="1054" extrusionOk="0">
                  <a:moveTo>
                    <a:pt x="0" y="0"/>
                  </a:moveTo>
                  <a:lnTo>
                    <a:pt x="0" y="1003"/>
                  </a:lnTo>
                  <a:lnTo>
                    <a:pt x="26" y="1028"/>
                  </a:lnTo>
                  <a:lnTo>
                    <a:pt x="77" y="1054"/>
                  </a:lnTo>
                  <a:lnTo>
                    <a:pt x="3032" y="1054"/>
                  </a:lnTo>
                  <a:lnTo>
                    <a:pt x="3083" y="1028"/>
                  </a:lnTo>
                  <a:lnTo>
                    <a:pt x="3083" y="1003"/>
                  </a:lnTo>
                  <a:lnTo>
                    <a:pt x="3083" y="0"/>
                  </a:lnTo>
                  <a:close/>
                </a:path>
              </a:pathLst>
            </a:custGeom>
            <a:solidFill>
              <a:srgbClr val="41C6ED"/>
            </a:solidFill>
            <a:ln>
              <a:noFill/>
            </a:ln>
          </p:spPr>
          <p:txBody>
            <a:bodyPr spcFirstLastPara="1" wrap="square" lIns="91425" tIns="91425" rIns="91425" bIns="91425" anchor="ctr" anchorCtr="0">
              <a:noAutofit/>
            </a:bodyPr>
            <a:lstStyle/>
            <a:p>
              <a:endParaRPr/>
            </a:p>
          </p:txBody>
        </p:sp>
        <p:sp>
          <p:nvSpPr>
            <p:cNvPr id="659" name="Google Shape;659;p22"/>
            <p:cNvSpPr/>
            <p:nvPr/>
          </p:nvSpPr>
          <p:spPr>
            <a:xfrm>
              <a:off x="19586263" y="4644763"/>
              <a:ext cx="113322" cy="68008"/>
            </a:xfrm>
            <a:custGeom>
              <a:avLst/>
              <a:gdLst/>
              <a:ahLst/>
              <a:cxnLst/>
              <a:rect l="l" t="t" r="r" b="b"/>
              <a:pathLst>
                <a:path w="1543" h="926" extrusionOk="0">
                  <a:moveTo>
                    <a:pt x="772" y="0"/>
                  </a:moveTo>
                  <a:lnTo>
                    <a:pt x="720" y="26"/>
                  </a:lnTo>
                  <a:lnTo>
                    <a:pt x="1" y="925"/>
                  </a:lnTo>
                  <a:lnTo>
                    <a:pt x="1542" y="925"/>
                  </a:lnTo>
                  <a:lnTo>
                    <a:pt x="823" y="26"/>
                  </a:lnTo>
                  <a:lnTo>
                    <a:pt x="77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60" name="Google Shape;660;p22"/>
            <p:cNvSpPr/>
            <p:nvPr/>
          </p:nvSpPr>
          <p:spPr>
            <a:xfrm>
              <a:off x="19473088" y="4627798"/>
              <a:ext cx="139688" cy="84973"/>
            </a:xfrm>
            <a:custGeom>
              <a:avLst/>
              <a:gdLst/>
              <a:ahLst/>
              <a:cxnLst/>
              <a:rect l="l" t="t" r="r" b="b"/>
              <a:pathLst>
                <a:path w="1902" h="1157" extrusionOk="0">
                  <a:moveTo>
                    <a:pt x="951" y="0"/>
                  </a:moveTo>
                  <a:lnTo>
                    <a:pt x="899" y="26"/>
                  </a:lnTo>
                  <a:lnTo>
                    <a:pt x="0" y="1156"/>
                  </a:lnTo>
                  <a:lnTo>
                    <a:pt x="1901" y="1156"/>
                  </a:lnTo>
                  <a:lnTo>
                    <a:pt x="1002" y="26"/>
                  </a:lnTo>
                  <a:lnTo>
                    <a:pt x="95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1" name="Google Shape;661;p22"/>
            <p:cNvSpPr/>
            <p:nvPr/>
          </p:nvSpPr>
          <p:spPr>
            <a:xfrm>
              <a:off x="18729556" y="4057884"/>
              <a:ext cx="394460" cy="179347"/>
            </a:xfrm>
            <a:custGeom>
              <a:avLst/>
              <a:gdLst/>
              <a:ahLst/>
              <a:cxnLst/>
              <a:rect l="l" t="t" r="r" b="b"/>
              <a:pathLst>
                <a:path w="5371" h="2442" extrusionOk="0">
                  <a:moveTo>
                    <a:pt x="2647" y="1"/>
                  </a:moveTo>
                  <a:lnTo>
                    <a:pt x="2621" y="26"/>
                  </a:lnTo>
                  <a:lnTo>
                    <a:pt x="0" y="2441"/>
                  </a:lnTo>
                  <a:lnTo>
                    <a:pt x="5371" y="2441"/>
                  </a:lnTo>
                  <a:lnTo>
                    <a:pt x="2775" y="26"/>
                  </a:lnTo>
                  <a:lnTo>
                    <a:pt x="275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2" name="Google Shape;662;p22"/>
            <p:cNvSpPr/>
            <p:nvPr/>
          </p:nvSpPr>
          <p:spPr>
            <a:xfrm>
              <a:off x="19450395" y="4220192"/>
              <a:ext cx="169946" cy="169873"/>
            </a:xfrm>
            <a:custGeom>
              <a:avLst/>
              <a:gdLst/>
              <a:ahLst/>
              <a:cxnLst/>
              <a:rect l="l" t="t" r="r" b="b"/>
              <a:pathLst>
                <a:path w="2314" h="2313" extrusionOk="0">
                  <a:moveTo>
                    <a:pt x="232" y="0"/>
                  </a:moveTo>
                  <a:lnTo>
                    <a:pt x="155" y="26"/>
                  </a:lnTo>
                  <a:lnTo>
                    <a:pt x="78" y="77"/>
                  </a:lnTo>
                  <a:lnTo>
                    <a:pt x="26" y="129"/>
                  </a:lnTo>
                  <a:lnTo>
                    <a:pt x="1" y="231"/>
                  </a:lnTo>
                  <a:lnTo>
                    <a:pt x="26" y="309"/>
                  </a:lnTo>
                  <a:lnTo>
                    <a:pt x="78" y="386"/>
                  </a:lnTo>
                  <a:lnTo>
                    <a:pt x="1542" y="1825"/>
                  </a:lnTo>
                  <a:lnTo>
                    <a:pt x="1054" y="1799"/>
                  </a:lnTo>
                  <a:lnTo>
                    <a:pt x="977" y="1799"/>
                  </a:lnTo>
                  <a:lnTo>
                    <a:pt x="900" y="1850"/>
                  </a:lnTo>
                  <a:lnTo>
                    <a:pt x="849" y="1927"/>
                  </a:lnTo>
                  <a:lnTo>
                    <a:pt x="823" y="2004"/>
                  </a:lnTo>
                  <a:lnTo>
                    <a:pt x="849" y="2081"/>
                  </a:lnTo>
                  <a:lnTo>
                    <a:pt x="874" y="2159"/>
                  </a:lnTo>
                  <a:lnTo>
                    <a:pt x="951" y="2210"/>
                  </a:lnTo>
                  <a:lnTo>
                    <a:pt x="1028" y="2236"/>
                  </a:lnTo>
                  <a:lnTo>
                    <a:pt x="2082" y="2313"/>
                  </a:lnTo>
                  <a:lnTo>
                    <a:pt x="2159" y="2287"/>
                  </a:lnTo>
                  <a:lnTo>
                    <a:pt x="2236" y="2236"/>
                  </a:lnTo>
                  <a:lnTo>
                    <a:pt x="2288" y="2159"/>
                  </a:lnTo>
                  <a:lnTo>
                    <a:pt x="2313" y="2081"/>
                  </a:lnTo>
                  <a:lnTo>
                    <a:pt x="2236" y="1028"/>
                  </a:lnTo>
                  <a:lnTo>
                    <a:pt x="2236" y="951"/>
                  </a:lnTo>
                  <a:lnTo>
                    <a:pt x="2185" y="874"/>
                  </a:lnTo>
                  <a:lnTo>
                    <a:pt x="2108" y="822"/>
                  </a:lnTo>
                  <a:lnTo>
                    <a:pt x="2005" y="822"/>
                  </a:lnTo>
                  <a:lnTo>
                    <a:pt x="1928" y="848"/>
                  </a:lnTo>
                  <a:lnTo>
                    <a:pt x="1876" y="900"/>
                  </a:lnTo>
                  <a:lnTo>
                    <a:pt x="1825" y="951"/>
                  </a:lnTo>
                  <a:lnTo>
                    <a:pt x="1799" y="1054"/>
                  </a:lnTo>
                  <a:lnTo>
                    <a:pt x="1825" y="1516"/>
                  </a:lnTo>
                  <a:lnTo>
                    <a:pt x="386"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3" name="Google Shape;663;p22"/>
            <p:cNvSpPr/>
            <p:nvPr/>
          </p:nvSpPr>
          <p:spPr>
            <a:xfrm>
              <a:off x="19129598" y="4540989"/>
              <a:ext cx="169946" cy="169873"/>
            </a:xfrm>
            <a:custGeom>
              <a:avLst/>
              <a:gdLst/>
              <a:ahLst/>
              <a:cxnLst/>
              <a:rect l="l" t="t" r="r" b="b"/>
              <a:pathLst>
                <a:path w="2314" h="2313" extrusionOk="0">
                  <a:moveTo>
                    <a:pt x="232" y="0"/>
                  </a:moveTo>
                  <a:lnTo>
                    <a:pt x="155" y="26"/>
                  </a:lnTo>
                  <a:lnTo>
                    <a:pt x="78" y="77"/>
                  </a:lnTo>
                  <a:lnTo>
                    <a:pt x="26" y="154"/>
                  </a:lnTo>
                  <a:lnTo>
                    <a:pt x="1" y="232"/>
                  </a:lnTo>
                  <a:lnTo>
                    <a:pt x="26" y="309"/>
                  </a:lnTo>
                  <a:lnTo>
                    <a:pt x="78" y="386"/>
                  </a:lnTo>
                  <a:lnTo>
                    <a:pt x="1517" y="1825"/>
                  </a:lnTo>
                  <a:lnTo>
                    <a:pt x="1054" y="1799"/>
                  </a:lnTo>
                  <a:lnTo>
                    <a:pt x="977" y="1825"/>
                  </a:lnTo>
                  <a:lnTo>
                    <a:pt x="900" y="1850"/>
                  </a:lnTo>
                  <a:lnTo>
                    <a:pt x="849" y="1927"/>
                  </a:lnTo>
                  <a:lnTo>
                    <a:pt x="823" y="2004"/>
                  </a:lnTo>
                  <a:lnTo>
                    <a:pt x="823" y="2107"/>
                  </a:lnTo>
                  <a:lnTo>
                    <a:pt x="874" y="2159"/>
                  </a:lnTo>
                  <a:lnTo>
                    <a:pt x="951" y="2210"/>
                  </a:lnTo>
                  <a:lnTo>
                    <a:pt x="1028" y="2236"/>
                  </a:lnTo>
                  <a:lnTo>
                    <a:pt x="2056" y="2313"/>
                  </a:lnTo>
                  <a:lnTo>
                    <a:pt x="2082" y="2313"/>
                  </a:lnTo>
                  <a:lnTo>
                    <a:pt x="2159" y="2287"/>
                  </a:lnTo>
                  <a:lnTo>
                    <a:pt x="2236" y="2261"/>
                  </a:lnTo>
                  <a:lnTo>
                    <a:pt x="2287" y="2184"/>
                  </a:lnTo>
                  <a:lnTo>
                    <a:pt x="2313" y="2082"/>
                  </a:lnTo>
                  <a:lnTo>
                    <a:pt x="2236" y="1028"/>
                  </a:lnTo>
                  <a:lnTo>
                    <a:pt x="2210" y="951"/>
                  </a:lnTo>
                  <a:lnTo>
                    <a:pt x="2159" y="874"/>
                  </a:lnTo>
                  <a:lnTo>
                    <a:pt x="2108" y="823"/>
                  </a:lnTo>
                  <a:lnTo>
                    <a:pt x="2005" y="823"/>
                  </a:lnTo>
                  <a:lnTo>
                    <a:pt x="1928" y="848"/>
                  </a:lnTo>
                  <a:lnTo>
                    <a:pt x="1851" y="900"/>
                  </a:lnTo>
                  <a:lnTo>
                    <a:pt x="1825" y="977"/>
                  </a:lnTo>
                  <a:lnTo>
                    <a:pt x="1799" y="1054"/>
                  </a:lnTo>
                  <a:lnTo>
                    <a:pt x="1825" y="1516"/>
                  </a:lnTo>
                  <a:lnTo>
                    <a:pt x="1825" y="1516"/>
                  </a:lnTo>
                  <a:lnTo>
                    <a:pt x="386"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664" name="Google Shape;664;p22"/>
          <p:cNvGrpSpPr/>
          <p:nvPr/>
        </p:nvGrpSpPr>
        <p:grpSpPr>
          <a:xfrm>
            <a:off x="20975135" y="3752216"/>
            <a:ext cx="856854" cy="1103988"/>
            <a:chOff x="20975134" y="3752216"/>
            <a:chExt cx="856854" cy="1103988"/>
          </a:xfrm>
        </p:grpSpPr>
        <p:sp>
          <p:nvSpPr>
            <p:cNvPr id="665" name="Google Shape;665;p22"/>
            <p:cNvSpPr/>
            <p:nvPr/>
          </p:nvSpPr>
          <p:spPr>
            <a:xfrm>
              <a:off x="21095947" y="4484365"/>
              <a:ext cx="615228" cy="137852"/>
            </a:xfrm>
            <a:custGeom>
              <a:avLst/>
              <a:gdLst/>
              <a:ahLst/>
              <a:cxnLst/>
              <a:rect l="l" t="t" r="r" b="b"/>
              <a:pathLst>
                <a:path w="8377" h="1877" extrusionOk="0">
                  <a:moveTo>
                    <a:pt x="823" y="0"/>
                  </a:moveTo>
                  <a:lnTo>
                    <a:pt x="694" y="78"/>
                  </a:lnTo>
                  <a:lnTo>
                    <a:pt x="591" y="180"/>
                  </a:lnTo>
                  <a:lnTo>
                    <a:pt x="514" y="309"/>
                  </a:lnTo>
                  <a:lnTo>
                    <a:pt x="0" y="1876"/>
                  </a:lnTo>
                  <a:lnTo>
                    <a:pt x="8377" y="1876"/>
                  </a:lnTo>
                  <a:lnTo>
                    <a:pt x="7863" y="309"/>
                  </a:lnTo>
                  <a:lnTo>
                    <a:pt x="7812" y="180"/>
                  </a:lnTo>
                  <a:lnTo>
                    <a:pt x="7709" y="78"/>
                  </a:lnTo>
                  <a:lnTo>
                    <a:pt x="7580"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66" name="Google Shape;666;p22"/>
            <p:cNvSpPr/>
            <p:nvPr/>
          </p:nvSpPr>
          <p:spPr>
            <a:xfrm>
              <a:off x="21092202" y="4590048"/>
              <a:ext cx="622792" cy="266156"/>
            </a:xfrm>
            <a:custGeom>
              <a:avLst/>
              <a:gdLst/>
              <a:ahLst/>
              <a:cxnLst/>
              <a:rect l="l" t="t" r="r" b="b"/>
              <a:pathLst>
                <a:path w="8480" h="3624" extrusionOk="0">
                  <a:moveTo>
                    <a:pt x="668" y="0"/>
                  </a:moveTo>
                  <a:lnTo>
                    <a:pt x="540" y="26"/>
                  </a:lnTo>
                  <a:lnTo>
                    <a:pt x="411" y="52"/>
                  </a:lnTo>
                  <a:lnTo>
                    <a:pt x="308" y="129"/>
                  </a:lnTo>
                  <a:lnTo>
                    <a:pt x="206" y="206"/>
                  </a:lnTo>
                  <a:lnTo>
                    <a:pt x="129" y="283"/>
                  </a:lnTo>
                  <a:lnTo>
                    <a:pt x="51" y="411"/>
                  </a:lnTo>
                  <a:lnTo>
                    <a:pt x="26" y="540"/>
                  </a:lnTo>
                  <a:lnTo>
                    <a:pt x="0" y="668"/>
                  </a:lnTo>
                  <a:lnTo>
                    <a:pt x="0" y="2955"/>
                  </a:lnTo>
                  <a:lnTo>
                    <a:pt x="26" y="3109"/>
                  </a:lnTo>
                  <a:lnTo>
                    <a:pt x="51" y="3212"/>
                  </a:lnTo>
                  <a:lnTo>
                    <a:pt x="129" y="3341"/>
                  </a:lnTo>
                  <a:lnTo>
                    <a:pt x="206" y="3443"/>
                  </a:lnTo>
                  <a:lnTo>
                    <a:pt x="308" y="3521"/>
                  </a:lnTo>
                  <a:lnTo>
                    <a:pt x="411" y="3572"/>
                  </a:lnTo>
                  <a:lnTo>
                    <a:pt x="540" y="3623"/>
                  </a:lnTo>
                  <a:lnTo>
                    <a:pt x="7940" y="3623"/>
                  </a:lnTo>
                  <a:lnTo>
                    <a:pt x="8068" y="3572"/>
                  </a:lnTo>
                  <a:lnTo>
                    <a:pt x="8171" y="3521"/>
                  </a:lnTo>
                  <a:lnTo>
                    <a:pt x="8274" y="3443"/>
                  </a:lnTo>
                  <a:lnTo>
                    <a:pt x="8351" y="3341"/>
                  </a:lnTo>
                  <a:lnTo>
                    <a:pt x="8428" y="3212"/>
                  </a:lnTo>
                  <a:lnTo>
                    <a:pt x="8454" y="3109"/>
                  </a:lnTo>
                  <a:lnTo>
                    <a:pt x="8479" y="2955"/>
                  </a:lnTo>
                  <a:lnTo>
                    <a:pt x="8479" y="668"/>
                  </a:lnTo>
                  <a:lnTo>
                    <a:pt x="8454" y="540"/>
                  </a:lnTo>
                  <a:lnTo>
                    <a:pt x="8428" y="411"/>
                  </a:lnTo>
                  <a:lnTo>
                    <a:pt x="8351" y="283"/>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67" name="Google Shape;667;p22"/>
            <p:cNvSpPr/>
            <p:nvPr/>
          </p:nvSpPr>
          <p:spPr>
            <a:xfrm>
              <a:off x="21160136" y="4656073"/>
              <a:ext cx="488760" cy="134033"/>
            </a:xfrm>
            <a:custGeom>
              <a:avLst/>
              <a:gdLst/>
              <a:ahLst/>
              <a:cxnLst/>
              <a:rect l="l" t="t" r="r" b="b"/>
              <a:pathLst>
                <a:path w="6655" h="1825" extrusionOk="0">
                  <a:moveTo>
                    <a:pt x="103" y="1"/>
                  </a:moveTo>
                  <a:lnTo>
                    <a:pt x="77" y="26"/>
                  </a:lnTo>
                  <a:lnTo>
                    <a:pt x="26" y="52"/>
                  </a:lnTo>
                  <a:lnTo>
                    <a:pt x="0" y="78"/>
                  </a:lnTo>
                  <a:lnTo>
                    <a:pt x="0" y="129"/>
                  </a:lnTo>
                  <a:lnTo>
                    <a:pt x="0" y="1696"/>
                  </a:lnTo>
                  <a:lnTo>
                    <a:pt x="0" y="1748"/>
                  </a:lnTo>
                  <a:lnTo>
                    <a:pt x="26" y="1799"/>
                  </a:lnTo>
                  <a:lnTo>
                    <a:pt x="77" y="1825"/>
                  </a:lnTo>
                  <a:lnTo>
                    <a:pt x="6578" y="1825"/>
                  </a:lnTo>
                  <a:lnTo>
                    <a:pt x="6604" y="1799"/>
                  </a:lnTo>
                  <a:lnTo>
                    <a:pt x="6629" y="1748"/>
                  </a:lnTo>
                  <a:lnTo>
                    <a:pt x="6655" y="1696"/>
                  </a:lnTo>
                  <a:lnTo>
                    <a:pt x="6655" y="129"/>
                  </a:lnTo>
                  <a:lnTo>
                    <a:pt x="6629" y="78"/>
                  </a:lnTo>
                  <a:lnTo>
                    <a:pt x="6604" y="52"/>
                  </a:lnTo>
                  <a:lnTo>
                    <a:pt x="6578" y="26"/>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68" name="Google Shape;668;p22"/>
            <p:cNvSpPr/>
            <p:nvPr/>
          </p:nvSpPr>
          <p:spPr>
            <a:xfrm>
              <a:off x="21228070" y="4656073"/>
              <a:ext cx="66098" cy="71827"/>
            </a:xfrm>
            <a:custGeom>
              <a:avLst/>
              <a:gdLst/>
              <a:ahLst/>
              <a:cxnLst/>
              <a:rect l="l" t="t" r="r" b="b"/>
              <a:pathLst>
                <a:path w="900" h="978" extrusionOk="0">
                  <a:moveTo>
                    <a:pt x="0" y="1"/>
                  </a:moveTo>
                  <a:lnTo>
                    <a:pt x="0" y="515"/>
                  </a:lnTo>
                  <a:lnTo>
                    <a:pt x="0" y="617"/>
                  </a:lnTo>
                  <a:lnTo>
                    <a:pt x="51" y="694"/>
                  </a:lnTo>
                  <a:lnTo>
                    <a:pt x="77" y="771"/>
                  </a:lnTo>
                  <a:lnTo>
                    <a:pt x="129" y="849"/>
                  </a:lnTo>
                  <a:lnTo>
                    <a:pt x="206" y="900"/>
                  </a:lnTo>
                  <a:lnTo>
                    <a:pt x="283" y="951"/>
                  </a:lnTo>
                  <a:lnTo>
                    <a:pt x="360" y="977"/>
                  </a:lnTo>
                  <a:lnTo>
                    <a:pt x="540" y="977"/>
                  </a:lnTo>
                  <a:lnTo>
                    <a:pt x="642" y="951"/>
                  </a:lnTo>
                  <a:lnTo>
                    <a:pt x="719"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69" name="Google Shape;669;p22"/>
            <p:cNvSpPr/>
            <p:nvPr/>
          </p:nvSpPr>
          <p:spPr>
            <a:xfrm>
              <a:off x="21339409" y="4656073"/>
              <a:ext cx="66098" cy="71827"/>
            </a:xfrm>
            <a:custGeom>
              <a:avLst/>
              <a:gdLst/>
              <a:ahLst/>
              <a:cxnLst/>
              <a:rect l="l" t="t" r="r" b="b"/>
              <a:pathLst>
                <a:path w="900" h="978" extrusionOk="0">
                  <a:moveTo>
                    <a:pt x="0" y="1"/>
                  </a:moveTo>
                  <a:lnTo>
                    <a:pt x="0" y="515"/>
                  </a:lnTo>
                  <a:lnTo>
                    <a:pt x="0" y="617"/>
                  </a:lnTo>
                  <a:lnTo>
                    <a:pt x="26" y="694"/>
                  </a:lnTo>
                  <a:lnTo>
                    <a:pt x="77" y="771"/>
                  </a:lnTo>
                  <a:lnTo>
                    <a:pt x="129" y="849"/>
                  </a:lnTo>
                  <a:lnTo>
                    <a:pt x="206" y="900"/>
                  </a:lnTo>
                  <a:lnTo>
                    <a:pt x="283" y="951"/>
                  </a:lnTo>
                  <a:lnTo>
                    <a:pt x="360" y="977"/>
                  </a:lnTo>
                  <a:lnTo>
                    <a:pt x="540" y="977"/>
                  </a:lnTo>
                  <a:lnTo>
                    <a:pt x="617" y="951"/>
                  </a:lnTo>
                  <a:lnTo>
                    <a:pt x="694" y="900"/>
                  </a:lnTo>
                  <a:lnTo>
                    <a:pt x="771" y="849"/>
                  </a:lnTo>
                  <a:lnTo>
                    <a:pt x="822" y="771"/>
                  </a:lnTo>
                  <a:lnTo>
                    <a:pt x="874" y="694"/>
                  </a:lnTo>
                  <a:lnTo>
                    <a:pt x="899" y="617"/>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70" name="Google Shape;670;p22"/>
            <p:cNvSpPr/>
            <p:nvPr/>
          </p:nvSpPr>
          <p:spPr>
            <a:xfrm>
              <a:off x="21099693" y="3752216"/>
              <a:ext cx="609646" cy="775626"/>
            </a:xfrm>
            <a:custGeom>
              <a:avLst/>
              <a:gdLst/>
              <a:ahLst/>
              <a:cxnLst/>
              <a:rect l="l" t="t" r="r" b="b"/>
              <a:pathLst>
                <a:path w="8301" h="10561" extrusionOk="0">
                  <a:moveTo>
                    <a:pt x="4112" y="0"/>
                  </a:moveTo>
                  <a:lnTo>
                    <a:pt x="3675" y="51"/>
                  </a:lnTo>
                  <a:lnTo>
                    <a:pt x="3264" y="103"/>
                  </a:lnTo>
                  <a:lnTo>
                    <a:pt x="2879" y="231"/>
                  </a:lnTo>
                  <a:lnTo>
                    <a:pt x="2493" y="411"/>
                  </a:lnTo>
                  <a:lnTo>
                    <a:pt x="2133" y="591"/>
                  </a:lnTo>
                  <a:lnTo>
                    <a:pt x="1799" y="848"/>
                  </a:lnTo>
                  <a:lnTo>
                    <a:pt x="1491" y="1131"/>
                  </a:lnTo>
                  <a:lnTo>
                    <a:pt x="1183" y="1439"/>
                  </a:lnTo>
                  <a:lnTo>
                    <a:pt x="926" y="1773"/>
                  </a:lnTo>
                  <a:lnTo>
                    <a:pt x="695" y="2133"/>
                  </a:lnTo>
                  <a:lnTo>
                    <a:pt x="489" y="2518"/>
                  </a:lnTo>
                  <a:lnTo>
                    <a:pt x="309" y="2929"/>
                  </a:lnTo>
                  <a:lnTo>
                    <a:pt x="181" y="3366"/>
                  </a:lnTo>
                  <a:lnTo>
                    <a:pt x="78" y="3803"/>
                  </a:lnTo>
                  <a:lnTo>
                    <a:pt x="1" y="4265"/>
                  </a:lnTo>
                  <a:lnTo>
                    <a:pt x="1" y="4753"/>
                  </a:lnTo>
                  <a:lnTo>
                    <a:pt x="1" y="5062"/>
                  </a:lnTo>
                  <a:lnTo>
                    <a:pt x="27" y="5344"/>
                  </a:lnTo>
                  <a:lnTo>
                    <a:pt x="78" y="5653"/>
                  </a:lnTo>
                  <a:lnTo>
                    <a:pt x="155" y="5935"/>
                  </a:lnTo>
                  <a:lnTo>
                    <a:pt x="258" y="6218"/>
                  </a:lnTo>
                  <a:lnTo>
                    <a:pt x="361" y="6501"/>
                  </a:lnTo>
                  <a:lnTo>
                    <a:pt x="489" y="6758"/>
                  </a:lnTo>
                  <a:lnTo>
                    <a:pt x="617" y="7040"/>
                  </a:lnTo>
                  <a:lnTo>
                    <a:pt x="926" y="7528"/>
                  </a:lnTo>
                  <a:lnTo>
                    <a:pt x="1286" y="8017"/>
                  </a:lnTo>
                  <a:lnTo>
                    <a:pt x="1645" y="8453"/>
                  </a:lnTo>
                  <a:lnTo>
                    <a:pt x="2031" y="8865"/>
                  </a:lnTo>
                  <a:lnTo>
                    <a:pt x="2390" y="9224"/>
                  </a:lnTo>
                  <a:lnTo>
                    <a:pt x="2776" y="9558"/>
                  </a:lnTo>
                  <a:lnTo>
                    <a:pt x="3418" y="10072"/>
                  </a:lnTo>
                  <a:lnTo>
                    <a:pt x="3881" y="10406"/>
                  </a:lnTo>
                  <a:lnTo>
                    <a:pt x="4061" y="10509"/>
                  </a:lnTo>
                  <a:lnTo>
                    <a:pt x="4086" y="10560"/>
                  </a:lnTo>
                  <a:lnTo>
                    <a:pt x="4189" y="10560"/>
                  </a:lnTo>
                  <a:lnTo>
                    <a:pt x="4215" y="10509"/>
                  </a:lnTo>
                  <a:lnTo>
                    <a:pt x="4395" y="10406"/>
                  </a:lnTo>
                  <a:lnTo>
                    <a:pt x="4857" y="10072"/>
                  </a:lnTo>
                  <a:lnTo>
                    <a:pt x="5165" y="9841"/>
                  </a:lnTo>
                  <a:lnTo>
                    <a:pt x="5499" y="9558"/>
                  </a:lnTo>
                  <a:lnTo>
                    <a:pt x="5885" y="9224"/>
                  </a:lnTo>
                  <a:lnTo>
                    <a:pt x="6245" y="8839"/>
                  </a:lnTo>
                  <a:lnTo>
                    <a:pt x="6630" y="8428"/>
                  </a:lnTo>
                  <a:lnTo>
                    <a:pt x="7015" y="7991"/>
                  </a:lnTo>
                  <a:lnTo>
                    <a:pt x="7349" y="7503"/>
                  </a:lnTo>
                  <a:lnTo>
                    <a:pt x="7658" y="6989"/>
                  </a:lnTo>
                  <a:lnTo>
                    <a:pt x="7786" y="6732"/>
                  </a:lnTo>
                  <a:lnTo>
                    <a:pt x="7915" y="6449"/>
                  </a:lnTo>
                  <a:lnTo>
                    <a:pt x="8018" y="6167"/>
                  </a:lnTo>
                  <a:lnTo>
                    <a:pt x="8120" y="5884"/>
                  </a:lnTo>
                  <a:lnTo>
                    <a:pt x="8197" y="5576"/>
                  </a:lnTo>
                  <a:lnTo>
                    <a:pt x="8249" y="5293"/>
                  </a:lnTo>
                  <a:lnTo>
                    <a:pt x="8274" y="4985"/>
                  </a:lnTo>
                  <a:lnTo>
                    <a:pt x="8300" y="4676"/>
                  </a:lnTo>
                  <a:lnTo>
                    <a:pt x="8274" y="4188"/>
                  </a:lnTo>
                  <a:lnTo>
                    <a:pt x="8197" y="3726"/>
                  </a:lnTo>
                  <a:lnTo>
                    <a:pt x="8095" y="3289"/>
                  </a:lnTo>
                  <a:lnTo>
                    <a:pt x="7966" y="2852"/>
                  </a:lnTo>
                  <a:lnTo>
                    <a:pt x="7786" y="2441"/>
                  </a:lnTo>
                  <a:lnTo>
                    <a:pt x="7581" y="2056"/>
                  </a:lnTo>
                  <a:lnTo>
                    <a:pt x="7324" y="1696"/>
                  </a:lnTo>
                  <a:lnTo>
                    <a:pt x="7067" y="1362"/>
                  </a:lnTo>
                  <a:lnTo>
                    <a:pt x="6759" y="1053"/>
                  </a:lnTo>
                  <a:lnTo>
                    <a:pt x="6450" y="797"/>
                  </a:lnTo>
                  <a:lnTo>
                    <a:pt x="6090" y="565"/>
                  </a:lnTo>
                  <a:lnTo>
                    <a:pt x="5731" y="360"/>
                  </a:lnTo>
                  <a:lnTo>
                    <a:pt x="5345" y="206"/>
                  </a:lnTo>
                  <a:lnTo>
                    <a:pt x="4960" y="103"/>
                  </a:lnTo>
                  <a:lnTo>
                    <a:pt x="4549" y="26"/>
                  </a:lnTo>
                  <a:lnTo>
                    <a:pt x="411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71" name="Google Shape;671;p22"/>
            <p:cNvSpPr/>
            <p:nvPr/>
          </p:nvSpPr>
          <p:spPr>
            <a:xfrm>
              <a:off x="21348810" y="4071104"/>
              <a:ext cx="111412" cy="68008"/>
            </a:xfrm>
            <a:custGeom>
              <a:avLst/>
              <a:gdLst/>
              <a:ahLst/>
              <a:cxnLst/>
              <a:rect l="l" t="t" r="r" b="b"/>
              <a:pathLst>
                <a:path w="1517" h="926" extrusionOk="0">
                  <a:moveTo>
                    <a:pt x="1" y="0"/>
                  </a:moveTo>
                  <a:lnTo>
                    <a:pt x="1" y="925"/>
                  </a:lnTo>
                  <a:lnTo>
                    <a:pt x="1516" y="925"/>
                  </a:lnTo>
                  <a:lnTo>
                    <a:pt x="151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72" name="Google Shape;672;p22"/>
            <p:cNvSpPr/>
            <p:nvPr/>
          </p:nvSpPr>
          <p:spPr>
            <a:xfrm>
              <a:off x="20975134" y="4071104"/>
              <a:ext cx="111412" cy="68008"/>
            </a:xfrm>
            <a:custGeom>
              <a:avLst/>
              <a:gdLst/>
              <a:ahLst/>
              <a:cxnLst/>
              <a:rect l="l" t="t" r="r" b="b"/>
              <a:pathLst>
                <a:path w="1517" h="926" extrusionOk="0">
                  <a:moveTo>
                    <a:pt x="438" y="0"/>
                  </a:moveTo>
                  <a:lnTo>
                    <a:pt x="361" y="26"/>
                  </a:lnTo>
                  <a:lnTo>
                    <a:pt x="284" y="52"/>
                  </a:lnTo>
                  <a:lnTo>
                    <a:pt x="207" y="77"/>
                  </a:lnTo>
                  <a:lnTo>
                    <a:pt x="129" y="129"/>
                  </a:lnTo>
                  <a:lnTo>
                    <a:pt x="78" y="206"/>
                  </a:lnTo>
                  <a:lnTo>
                    <a:pt x="27" y="283"/>
                  </a:lnTo>
                  <a:lnTo>
                    <a:pt x="1" y="360"/>
                  </a:lnTo>
                  <a:lnTo>
                    <a:pt x="1" y="463"/>
                  </a:lnTo>
                  <a:lnTo>
                    <a:pt x="1" y="540"/>
                  </a:lnTo>
                  <a:lnTo>
                    <a:pt x="27" y="643"/>
                  </a:lnTo>
                  <a:lnTo>
                    <a:pt x="78" y="720"/>
                  </a:lnTo>
                  <a:lnTo>
                    <a:pt x="129" y="771"/>
                  </a:lnTo>
                  <a:lnTo>
                    <a:pt x="207" y="848"/>
                  </a:lnTo>
                  <a:lnTo>
                    <a:pt x="284" y="874"/>
                  </a:lnTo>
                  <a:lnTo>
                    <a:pt x="361" y="900"/>
                  </a:lnTo>
                  <a:lnTo>
                    <a:pt x="438" y="925"/>
                  </a:lnTo>
                  <a:lnTo>
                    <a:pt x="1517" y="925"/>
                  </a:lnTo>
                  <a:lnTo>
                    <a:pt x="1517"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73" name="Google Shape;673;p22"/>
            <p:cNvSpPr/>
            <p:nvPr/>
          </p:nvSpPr>
          <p:spPr>
            <a:xfrm>
              <a:off x="21722485" y="4071104"/>
              <a:ext cx="109503" cy="68008"/>
            </a:xfrm>
            <a:custGeom>
              <a:avLst/>
              <a:gdLst/>
              <a:ahLst/>
              <a:cxnLst/>
              <a:rect l="l" t="t" r="r" b="b"/>
              <a:pathLst>
                <a:path w="1491" h="926" extrusionOk="0">
                  <a:moveTo>
                    <a:pt x="0" y="0"/>
                  </a:moveTo>
                  <a:lnTo>
                    <a:pt x="0" y="925"/>
                  </a:lnTo>
                  <a:lnTo>
                    <a:pt x="1054" y="925"/>
                  </a:lnTo>
                  <a:lnTo>
                    <a:pt x="1131" y="900"/>
                  </a:lnTo>
                  <a:lnTo>
                    <a:pt x="1233" y="874"/>
                  </a:lnTo>
                  <a:lnTo>
                    <a:pt x="1310" y="848"/>
                  </a:lnTo>
                  <a:lnTo>
                    <a:pt x="1362" y="771"/>
                  </a:lnTo>
                  <a:lnTo>
                    <a:pt x="1413" y="720"/>
                  </a:lnTo>
                  <a:lnTo>
                    <a:pt x="1465" y="643"/>
                  </a:lnTo>
                  <a:lnTo>
                    <a:pt x="1490" y="540"/>
                  </a:lnTo>
                  <a:lnTo>
                    <a:pt x="1490" y="463"/>
                  </a:lnTo>
                  <a:lnTo>
                    <a:pt x="1490" y="360"/>
                  </a:lnTo>
                  <a:lnTo>
                    <a:pt x="1465" y="283"/>
                  </a:lnTo>
                  <a:lnTo>
                    <a:pt x="1413" y="206"/>
                  </a:lnTo>
                  <a:lnTo>
                    <a:pt x="1362" y="129"/>
                  </a:lnTo>
                  <a:lnTo>
                    <a:pt x="1310" y="77"/>
                  </a:lnTo>
                  <a:lnTo>
                    <a:pt x="1233" y="52"/>
                  </a:lnTo>
                  <a:lnTo>
                    <a:pt x="1131" y="26"/>
                  </a:lnTo>
                  <a:lnTo>
                    <a:pt x="1054"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74" name="Google Shape;674;p22"/>
            <p:cNvSpPr/>
            <p:nvPr/>
          </p:nvSpPr>
          <p:spPr>
            <a:xfrm>
              <a:off x="21046888" y="3946545"/>
              <a:ext cx="315215" cy="315215"/>
            </a:xfrm>
            <a:custGeom>
              <a:avLst/>
              <a:gdLst/>
              <a:ahLst/>
              <a:cxnLst/>
              <a:rect l="l" t="t" r="r" b="b"/>
              <a:pathLst>
                <a:path w="4292" h="4292" extrusionOk="0">
                  <a:moveTo>
                    <a:pt x="2133" y="1"/>
                  </a:moveTo>
                  <a:lnTo>
                    <a:pt x="1927" y="26"/>
                  </a:lnTo>
                  <a:lnTo>
                    <a:pt x="1696" y="52"/>
                  </a:lnTo>
                  <a:lnTo>
                    <a:pt x="1491" y="103"/>
                  </a:lnTo>
                  <a:lnTo>
                    <a:pt x="1311" y="180"/>
                  </a:lnTo>
                  <a:lnTo>
                    <a:pt x="1105" y="257"/>
                  </a:lnTo>
                  <a:lnTo>
                    <a:pt x="925" y="386"/>
                  </a:lnTo>
                  <a:lnTo>
                    <a:pt x="771" y="489"/>
                  </a:lnTo>
                  <a:lnTo>
                    <a:pt x="617" y="643"/>
                  </a:lnTo>
                  <a:lnTo>
                    <a:pt x="489" y="797"/>
                  </a:lnTo>
                  <a:lnTo>
                    <a:pt x="360" y="951"/>
                  </a:lnTo>
                  <a:lnTo>
                    <a:pt x="257" y="1131"/>
                  </a:lnTo>
                  <a:lnTo>
                    <a:pt x="155" y="1311"/>
                  </a:lnTo>
                  <a:lnTo>
                    <a:pt x="77" y="1517"/>
                  </a:lnTo>
                  <a:lnTo>
                    <a:pt x="26" y="1722"/>
                  </a:lnTo>
                  <a:lnTo>
                    <a:pt x="0" y="1928"/>
                  </a:lnTo>
                  <a:lnTo>
                    <a:pt x="0" y="2159"/>
                  </a:lnTo>
                  <a:lnTo>
                    <a:pt x="0" y="2364"/>
                  </a:lnTo>
                  <a:lnTo>
                    <a:pt x="26" y="2596"/>
                  </a:lnTo>
                  <a:lnTo>
                    <a:pt x="77" y="2801"/>
                  </a:lnTo>
                  <a:lnTo>
                    <a:pt x="155" y="2981"/>
                  </a:lnTo>
                  <a:lnTo>
                    <a:pt x="257" y="3187"/>
                  </a:lnTo>
                  <a:lnTo>
                    <a:pt x="360" y="3367"/>
                  </a:lnTo>
                  <a:lnTo>
                    <a:pt x="489" y="3521"/>
                  </a:lnTo>
                  <a:lnTo>
                    <a:pt x="617" y="3675"/>
                  </a:lnTo>
                  <a:lnTo>
                    <a:pt x="771" y="3803"/>
                  </a:lnTo>
                  <a:lnTo>
                    <a:pt x="925" y="3932"/>
                  </a:lnTo>
                  <a:lnTo>
                    <a:pt x="1105" y="4035"/>
                  </a:lnTo>
                  <a:lnTo>
                    <a:pt x="1311" y="4137"/>
                  </a:lnTo>
                  <a:lnTo>
                    <a:pt x="1491" y="4214"/>
                  </a:lnTo>
                  <a:lnTo>
                    <a:pt x="1696" y="4266"/>
                  </a:lnTo>
                  <a:lnTo>
                    <a:pt x="1927" y="4292"/>
                  </a:lnTo>
                  <a:lnTo>
                    <a:pt x="2364" y="4292"/>
                  </a:lnTo>
                  <a:lnTo>
                    <a:pt x="2570" y="4266"/>
                  </a:lnTo>
                  <a:lnTo>
                    <a:pt x="2775" y="4214"/>
                  </a:lnTo>
                  <a:lnTo>
                    <a:pt x="2981" y="4137"/>
                  </a:lnTo>
                  <a:lnTo>
                    <a:pt x="3161" y="4035"/>
                  </a:lnTo>
                  <a:lnTo>
                    <a:pt x="3341" y="3932"/>
                  </a:lnTo>
                  <a:lnTo>
                    <a:pt x="3495" y="3803"/>
                  </a:lnTo>
                  <a:lnTo>
                    <a:pt x="3649" y="3675"/>
                  </a:lnTo>
                  <a:lnTo>
                    <a:pt x="3803" y="3521"/>
                  </a:lnTo>
                  <a:lnTo>
                    <a:pt x="3906" y="3367"/>
                  </a:lnTo>
                  <a:lnTo>
                    <a:pt x="4034" y="3187"/>
                  </a:lnTo>
                  <a:lnTo>
                    <a:pt x="4112" y="2981"/>
                  </a:lnTo>
                  <a:lnTo>
                    <a:pt x="4189" y="2801"/>
                  </a:lnTo>
                  <a:lnTo>
                    <a:pt x="4240" y="2596"/>
                  </a:lnTo>
                  <a:lnTo>
                    <a:pt x="4266" y="2364"/>
                  </a:lnTo>
                  <a:lnTo>
                    <a:pt x="4291" y="2159"/>
                  </a:lnTo>
                  <a:lnTo>
                    <a:pt x="4266" y="1928"/>
                  </a:lnTo>
                  <a:lnTo>
                    <a:pt x="4240" y="1722"/>
                  </a:lnTo>
                  <a:lnTo>
                    <a:pt x="4189" y="1517"/>
                  </a:lnTo>
                  <a:lnTo>
                    <a:pt x="4112" y="1311"/>
                  </a:lnTo>
                  <a:lnTo>
                    <a:pt x="4034" y="1131"/>
                  </a:lnTo>
                  <a:lnTo>
                    <a:pt x="3906" y="951"/>
                  </a:lnTo>
                  <a:lnTo>
                    <a:pt x="3803" y="797"/>
                  </a:lnTo>
                  <a:lnTo>
                    <a:pt x="3649" y="643"/>
                  </a:lnTo>
                  <a:lnTo>
                    <a:pt x="3495" y="489"/>
                  </a:lnTo>
                  <a:lnTo>
                    <a:pt x="3341" y="386"/>
                  </a:lnTo>
                  <a:lnTo>
                    <a:pt x="3161" y="257"/>
                  </a:lnTo>
                  <a:lnTo>
                    <a:pt x="2981" y="180"/>
                  </a:lnTo>
                  <a:lnTo>
                    <a:pt x="2775" y="103"/>
                  </a:lnTo>
                  <a:lnTo>
                    <a:pt x="2570" y="52"/>
                  </a:lnTo>
                  <a:lnTo>
                    <a:pt x="2364" y="26"/>
                  </a:lnTo>
                  <a:lnTo>
                    <a:pt x="213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75" name="Google Shape;675;p22"/>
            <p:cNvSpPr/>
            <p:nvPr/>
          </p:nvSpPr>
          <p:spPr>
            <a:xfrm>
              <a:off x="21445019" y="3946545"/>
              <a:ext cx="317125" cy="315215"/>
            </a:xfrm>
            <a:custGeom>
              <a:avLst/>
              <a:gdLst/>
              <a:ahLst/>
              <a:cxnLst/>
              <a:rect l="l" t="t" r="r" b="b"/>
              <a:pathLst>
                <a:path w="4318" h="4292" extrusionOk="0">
                  <a:moveTo>
                    <a:pt x="2159" y="1"/>
                  </a:moveTo>
                  <a:lnTo>
                    <a:pt x="1928" y="26"/>
                  </a:lnTo>
                  <a:lnTo>
                    <a:pt x="1722" y="52"/>
                  </a:lnTo>
                  <a:lnTo>
                    <a:pt x="1517" y="103"/>
                  </a:lnTo>
                  <a:lnTo>
                    <a:pt x="1311" y="180"/>
                  </a:lnTo>
                  <a:lnTo>
                    <a:pt x="1131" y="257"/>
                  </a:lnTo>
                  <a:lnTo>
                    <a:pt x="952" y="386"/>
                  </a:lnTo>
                  <a:lnTo>
                    <a:pt x="797" y="489"/>
                  </a:lnTo>
                  <a:lnTo>
                    <a:pt x="643" y="643"/>
                  </a:lnTo>
                  <a:lnTo>
                    <a:pt x="515" y="797"/>
                  </a:lnTo>
                  <a:lnTo>
                    <a:pt x="386" y="951"/>
                  </a:lnTo>
                  <a:lnTo>
                    <a:pt x="284" y="1131"/>
                  </a:lnTo>
                  <a:lnTo>
                    <a:pt x="181" y="1311"/>
                  </a:lnTo>
                  <a:lnTo>
                    <a:pt x="104" y="1517"/>
                  </a:lnTo>
                  <a:lnTo>
                    <a:pt x="52" y="1722"/>
                  </a:lnTo>
                  <a:lnTo>
                    <a:pt x="27" y="1928"/>
                  </a:lnTo>
                  <a:lnTo>
                    <a:pt x="1" y="2159"/>
                  </a:lnTo>
                  <a:lnTo>
                    <a:pt x="27" y="2364"/>
                  </a:lnTo>
                  <a:lnTo>
                    <a:pt x="52" y="2596"/>
                  </a:lnTo>
                  <a:lnTo>
                    <a:pt x="104" y="2801"/>
                  </a:lnTo>
                  <a:lnTo>
                    <a:pt x="181" y="2981"/>
                  </a:lnTo>
                  <a:lnTo>
                    <a:pt x="284" y="3187"/>
                  </a:lnTo>
                  <a:lnTo>
                    <a:pt x="386" y="3367"/>
                  </a:lnTo>
                  <a:lnTo>
                    <a:pt x="515" y="3521"/>
                  </a:lnTo>
                  <a:lnTo>
                    <a:pt x="643" y="3675"/>
                  </a:lnTo>
                  <a:lnTo>
                    <a:pt x="797" y="3803"/>
                  </a:lnTo>
                  <a:lnTo>
                    <a:pt x="952" y="3932"/>
                  </a:lnTo>
                  <a:lnTo>
                    <a:pt x="1131" y="4035"/>
                  </a:lnTo>
                  <a:lnTo>
                    <a:pt x="1311" y="4137"/>
                  </a:lnTo>
                  <a:lnTo>
                    <a:pt x="1517" y="4214"/>
                  </a:lnTo>
                  <a:lnTo>
                    <a:pt x="1722" y="4266"/>
                  </a:lnTo>
                  <a:lnTo>
                    <a:pt x="1928" y="4292"/>
                  </a:lnTo>
                  <a:lnTo>
                    <a:pt x="2391" y="4292"/>
                  </a:lnTo>
                  <a:lnTo>
                    <a:pt x="2596" y="4266"/>
                  </a:lnTo>
                  <a:lnTo>
                    <a:pt x="2802" y="4214"/>
                  </a:lnTo>
                  <a:lnTo>
                    <a:pt x="3007" y="4137"/>
                  </a:lnTo>
                  <a:lnTo>
                    <a:pt x="3187" y="4035"/>
                  </a:lnTo>
                  <a:lnTo>
                    <a:pt x="3367" y="3932"/>
                  </a:lnTo>
                  <a:lnTo>
                    <a:pt x="3521" y="3803"/>
                  </a:lnTo>
                  <a:lnTo>
                    <a:pt x="3675" y="3675"/>
                  </a:lnTo>
                  <a:lnTo>
                    <a:pt x="3804" y="3521"/>
                  </a:lnTo>
                  <a:lnTo>
                    <a:pt x="3932" y="3367"/>
                  </a:lnTo>
                  <a:lnTo>
                    <a:pt x="4035" y="3187"/>
                  </a:lnTo>
                  <a:lnTo>
                    <a:pt x="4138" y="2981"/>
                  </a:lnTo>
                  <a:lnTo>
                    <a:pt x="4215" y="2801"/>
                  </a:lnTo>
                  <a:lnTo>
                    <a:pt x="4266" y="2596"/>
                  </a:lnTo>
                  <a:lnTo>
                    <a:pt x="4292" y="2364"/>
                  </a:lnTo>
                  <a:lnTo>
                    <a:pt x="4318" y="2159"/>
                  </a:lnTo>
                  <a:lnTo>
                    <a:pt x="4292" y="1928"/>
                  </a:lnTo>
                  <a:lnTo>
                    <a:pt x="4266" y="1722"/>
                  </a:lnTo>
                  <a:lnTo>
                    <a:pt x="4215" y="1517"/>
                  </a:lnTo>
                  <a:lnTo>
                    <a:pt x="4138" y="1311"/>
                  </a:lnTo>
                  <a:lnTo>
                    <a:pt x="4035" y="1131"/>
                  </a:lnTo>
                  <a:lnTo>
                    <a:pt x="3932" y="951"/>
                  </a:lnTo>
                  <a:lnTo>
                    <a:pt x="3804" y="797"/>
                  </a:lnTo>
                  <a:lnTo>
                    <a:pt x="3675" y="643"/>
                  </a:lnTo>
                  <a:lnTo>
                    <a:pt x="3521" y="489"/>
                  </a:lnTo>
                  <a:lnTo>
                    <a:pt x="3367" y="386"/>
                  </a:lnTo>
                  <a:lnTo>
                    <a:pt x="3187" y="257"/>
                  </a:lnTo>
                  <a:lnTo>
                    <a:pt x="3007" y="180"/>
                  </a:lnTo>
                  <a:lnTo>
                    <a:pt x="2802" y="103"/>
                  </a:lnTo>
                  <a:lnTo>
                    <a:pt x="2596" y="52"/>
                  </a:lnTo>
                  <a:lnTo>
                    <a:pt x="2391" y="26"/>
                  </a:lnTo>
                  <a:lnTo>
                    <a:pt x="215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76" name="Google Shape;676;p22"/>
            <p:cNvSpPr/>
            <p:nvPr/>
          </p:nvSpPr>
          <p:spPr>
            <a:xfrm>
              <a:off x="21029922" y="3931416"/>
              <a:ext cx="347236" cy="347310"/>
            </a:xfrm>
            <a:custGeom>
              <a:avLst/>
              <a:gdLst/>
              <a:ahLst/>
              <a:cxnLst/>
              <a:rect l="l" t="t" r="r" b="b"/>
              <a:pathLst>
                <a:path w="4728" h="4729" extrusionOk="0">
                  <a:moveTo>
                    <a:pt x="2570" y="438"/>
                  </a:moveTo>
                  <a:lnTo>
                    <a:pt x="2749" y="463"/>
                  </a:lnTo>
                  <a:lnTo>
                    <a:pt x="2929" y="515"/>
                  </a:lnTo>
                  <a:lnTo>
                    <a:pt x="3109" y="592"/>
                  </a:lnTo>
                  <a:lnTo>
                    <a:pt x="3289" y="669"/>
                  </a:lnTo>
                  <a:lnTo>
                    <a:pt x="3443" y="772"/>
                  </a:lnTo>
                  <a:lnTo>
                    <a:pt x="3597" y="875"/>
                  </a:lnTo>
                  <a:lnTo>
                    <a:pt x="3726" y="1003"/>
                  </a:lnTo>
                  <a:lnTo>
                    <a:pt x="3854" y="1132"/>
                  </a:lnTo>
                  <a:lnTo>
                    <a:pt x="3957" y="1286"/>
                  </a:lnTo>
                  <a:lnTo>
                    <a:pt x="4060" y="1440"/>
                  </a:lnTo>
                  <a:lnTo>
                    <a:pt x="4137" y="1620"/>
                  </a:lnTo>
                  <a:lnTo>
                    <a:pt x="4214" y="1800"/>
                  </a:lnTo>
                  <a:lnTo>
                    <a:pt x="4265" y="1979"/>
                  </a:lnTo>
                  <a:lnTo>
                    <a:pt x="4291" y="2159"/>
                  </a:lnTo>
                  <a:lnTo>
                    <a:pt x="4291" y="2365"/>
                  </a:lnTo>
                  <a:lnTo>
                    <a:pt x="4291" y="2570"/>
                  </a:lnTo>
                  <a:lnTo>
                    <a:pt x="4265" y="2750"/>
                  </a:lnTo>
                  <a:lnTo>
                    <a:pt x="4214" y="2930"/>
                  </a:lnTo>
                  <a:lnTo>
                    <a:pt x="4137" y="3110"/>
                  </a:lnTo>
                  <a:lnTo>
                    <a:pt x="4060" y="3290"/>
                  </a:lnTo>
                  <a:lnTo>
                    <a:pt x="3957" y="3444"/>
                  </a:lnTo>
                  <a:lnTo>
                    <a:pt x="3854" y="3598"/>
                  </a:lnTo>
                  <a:lnTo>
                    <a:pt x="3726" y="3727"/>
                  </a:lnTo>
                  <a:lnTo>
                    <a:pt x="3597" y="3855"/>
                  </a:lnTo>
                  <a:lnTo>
                    <a:pt x="3443" y="3958"/>
                  </a:lnTo>
                  <a:lnTo>
                    <a:pt x="3289" y="4061"/>
                  </a:lnTo>
                  <a:lnTo>
                    <a:pt x="3109" y="4138"/>
                  </a:lnTo>
                  <a:lnTo>
                    <a:pt x="2929" y="4215"/>
                  </a:lnTo>
                  <a:lnTo>
                    <a:pt x="2749" y="4241"/>
                  </a:lnTo>
                  <a:lnTo>
                    <a:pt x="2570" y="4292"/>
                  </a:lnTo>
                  <a:lnTo>
                    <a:pt x="2184" y="4292"/>
                  </a:lnTo>
                  <a:lnTo>
                    <a:pt x="1979" y="4241"/>
                  </a:lnTo>
                  <a:lnTo>
                    <a:pt x="1799" y="4215"/>
                  </a:lnTo>
                  <a:lnTo>
                    <a:pt x="1619" y="4138"/>
                  </a:lnTo>
                  <a:lnTo>
                    <a:pt x="1439" y="4061"/>
                  </a:lnTo>
                  <a:lnTo>
                    <a:pt x="1285" y="3958"/>
                  </a:lnTo>
                  <a:lnTo>
                    <a:pt x="1156" y="3855"/>
                  </a:lnTo>
                  <a:lnTo>
                    <a:pt x="1002" y="3727"/>
                  </a:lnTo>
                  <a:lnTo>
                    <a:pt x="874" y="3598"/>
                  </a:lnTo>
                  <a:lnTo>
                    <a:pt x="771" y="3444"/>
                  </a:lnTo>
                  <a:lnTo>
                    <a:pt x="668" y="3290"/>
                  </a:lnTo>
                  <a:lnTo>
                    <a:pt x="591" y="3110"/>
                  </a:lnTo>
                  <a:lnTo>
                    <a:pt x="540" y="2930"/>
                  </a:lnTo>
                  <a:lnTo>
                    <a:pt x="488" y="2750"/>
                  </a:lnTo>
                  <a:lnTo>
                    <a:pt x="463" y="2570"/>
                  </a:lnTo>
                  <a:lnTo>
                    <a:pt x="437" y="2365"/>
                  </a:lnTo>
                  <a:lnTo>
                    <a:pt x="463" y="2159"/>
                  </a:lnTo>
                  <a:lnTo>
                    <a:pt x="488" y="1979"/>
                  </a:lnTo>
                  <a:lnTo>
                    <a:pt x="540" y="1800"/>
                  </a:lnTo>
                  <a:lnTo>
                    <a:pt x="591" y="1620"/>
                  </a:lnTo>
                  <a:lnTo>
                    <a:pt x="668" y="1440"/>
                  </a:lnTo>
                  <a:lnTo>
                    <a:pt x="771" y="1286"/>
                  </a:lnTo>
                  <a:lnTo>
                    <a:pt x="874" y="1132"/>
                  </a:lnTo>
                  <a:lnTo>
                    <a:pt x="1002" y="1003"/>
                  </a:lnTo>
                  <a:lnTo>
                    <a:pt x="1156" y="875"/>
                  </a:lnTo>
                  <a:lnTo>
                    <a:pt x="1285" y="772"/>
                  </a:lnTo>
                  <a:lnTo>
                    <a:pt x="1439" y="669"/>
                  </a:lnTo>
                  <a:lnTo>
                    <a:pt x="1619" y="592"/>
                  </a:lnTo>
                  <a:lnTo>
                    <a:pt x="1799" y="515"/>
                  </a:lnTo>
                  <a:lnTo>
                    <a:pt x="1979" y="463"/>
                  </a:lnTo>
                  <a:lnTo>
                    <a:pt x="2184" y="438"/>
                  </a:lnTo>
                  <a:close/>
                  <a:moveTo>
                    <a:pt x="2133" y="1"/>
                  </a:moveTo>
                  <a:lnTo>
                    <a:pt x="1902" y="52"/>
                  </a:lnTo>
                  <a:lnTo>
                    <a:pt x="1670" y="104"/>
                  </a:lnTo>
                  <a:lnTo>
                    <a:pt x="1439" y="181"/>
                  </a:lnTo>
                  <a:lnTo>
                    <a:pt x="1233" y="284"/>
                  </a:lnTo>
                  <a:lnTo>
                    <a:pt x="1054" y="412"/>
                  </a:lnTo>
                  <a:lnTo>
                    <a:pt x="874" y="541"/>
                  </a:lnTo>
                  <a:lnTo>
                    <a:pt x="694" y="695"/>
                  </a:lnTo>
                  <a:lnTo>
                    <a:pt x="540" y="849"/>
                  </a:lnTo>
                  <a:lnTo>
                    <a:pt x="411" y="1029"/>
                  </a:lnTo>
                  <a:lnTo>
                    <a:pt x="283" y="1234"/>
                  </a:lnTo>
                  <a:lnTo>
                    <a:pt x="180" y="1440"/>
                  </a:lnTo>
                  <a:lnTo>
                    <a:pt x="103" y="1671"/>
                  </a:lnTo>
                  <a:lnTo>
                    <a:pt x="52" y="1877"/>
                  </a:lnTo>
                  <a:lnTo>
                    <a:pt x="26" y="2134"/>
                  </a:lnTo>
                  <a:lnTo>
                    <a:pt x="0" y="2365"/>
                  </a:lnTo>
                  <a:lnTo>
                    <a:pt x="26" y="2596"/>
                  </a:lnTo>
                  <a:lnTo>
                    <a:pt x="52" y="2827"/>
                  </a:lnTo>
                  <a:lnTo>
                    <a:pt x="103" y="3059"/>
                  </a:lnTo>
                  <a:lnTo>
                    <a:pt x="180" y="3290"/>
                  </a:lnTo>
                  <a:lnTo>
                    <a:pt x="283" y="3495"/>
                  </a:lnTo>
                  <a:lnTo>
                    <a:pt x="411" y="3675"/>
                  </a:lnTo>
                  <a:lnTo>
                    <a:pt x="540" y="3881"/>
                  </a:lnTo>
                  <a:lnTo>
                    <a:pt x="694" y="4035"/>
                  </a:lnTo>
                  <a:lnTo>
                    <a:pt x="874" y="4189"/>
                  </a:lnTo>
                  <a:lnTo>
                    <a:pt x="1054" y="4318"/>
                  </a:lnTo>
                  <a:lnTo>
                    <a:pt x="1233" y="4446"/>
                  </a:lnTo>
                  <a:lnTo>
                    <a:pt x="1439" y="4549"/>
                  </a:lnTo>
                  <a:lnTo>
                    <a:pt x="1670" y="4626"/>
                  </a:lnTo>
                  <a:lnTo>
                    <a:pt x="1902" y="4677"/>
                  </a:lnTo>
                  <a:lnTo>
                    <a:pt x="2133" y="4729"/>
                  </a:lnTo>
                  <a:lnTo>
                    <a:pt x="2621" y="4729"/>
                  </a:lnTo>
                  <a:lnTo>
                    <a:pt x="2852" y="4677"/>
                  </a:lnTo>
                  <a:lnTo>
                    <a:pt x="3083" y="4626"/>
                  </a:lnTo>
                  <a:lnTo>
                    <a:pt x="3289" y="4549"/>
                  </a:lnTo>
                  <a:lnTo>
                    <a:pt x="3495" y="4446"/>
                  </a:lnTo>
                  <a:lnTo>
                    <a:pt x="3700" y="4318"/>
                  </a:lnTo>
                  <a:lnTo>
                    <a:pt x="3880" y="4189"/>
                  </a:lnTo>
                  <a:lnTo>
                    <a:pt x="4034" y="4035"/>
                  </a:lnTo>
                  <a:lnTo>
                    <a:pt x="4188" y="3881"/>
                  </a:lnTo>
                  <a:lnTo>
                    <a:pt x="4343" y="3675"/>
                  </a:lnTo>
                  <a:lnTo>
                    <a:pt x="4445" y="3495"/>
                  </a:lnTo>
                  <a:lnTo>
                    <a:pt x="4548" y="3290"/>
                  </a:lnTo>
                  <a:lnTo>
                    <a:pt x="4625" y="3059"/>
                  </a:lnTo>
                  <a:lnTo>
                    <a:pt x="4677" y="2827"/>
                  </a:lnTo>
                  <a:lnTo>
                    <a:pt x="4728" y="2596"/>
                  </a:lnTo>
                  <a:lnTo>
                    <a:pt x="4728" y="2365"/>
                  </a:lnTo>
                  <a:lnTo>
                    <a:pt x="4728" y="2134"/>
                  </a:lnTo>
                  <a:lnTo>
                    <a:pt x="4677" y="1877"/>
                  </a:lnTo>
                  <a:lnTo>
                    <a:pt x="4625" y="1671"/>
                  </a:lnTo>
                  <a:lnTo>
                    <a:pt x="4548" y="1440"/>
                  </a:lnTo>
                  <a:lnTo>
                    <a:pt x="4445" y="1234"/>
                  </a:lnTo>
                  <a:lnTo>
                    <a:pt x="4343" y="1029"/>
                  </a:lnTo>
                  <a:lnTo>
                    <a:pt x="4188" y="849"/>
                  </a:lnTo>
                  <a:lnTo>
                    <a:pt x="4034" y="695"/>
                  </a:lnTo>
                  <a:lnTo>
                    <a:pt x="3880" y="541"/>
                  </a:lnTo>
                  <a:lnTo>
                    <a:pt x="3700" y="412"/>
                  </a:lnTo>
                  <a:lnTo>
                    <a:pt x="3495" y="284"/>
                  </a:lnTo>
                  <a:lnTo>
                    <a:pt x="3289" y="181"/>
                  </a:lnTo>
                  <a:lnTo>
                    <a:pt x="3083" y="104"/>
                  </a:lnTo>
                  <a:lnTo>
                    <a:pt x="2852" y="52"/>
                  </a:lnTo>
                  <a:lnTo>
                    <a:pt x="262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77" name="Google Shape;677;p22"/>
            <p:cNvSpPr/>
            <p:nvPr/>
          </p:nvSpPr>
          <p:spPr>
            <a:xfrm>
              <a:off x="21429964" y="3931416"/>
              <a:ext cx="347310" cy="347310"/>
            </a:xfrm>
            <a:custGeom>
              <a:avLst/>
              <a:gdLst/>
              <a:ahLst/>
              <a:cxnLst/>
              <a:rect l="l" t="t" r="r" b="b"/>
              <a:pathLst>
                <a:path w="4729" h="4729" extrusionOk="0">
                  <a:moveTo>
                    <a:pt x="2570" y="438"/>
                  </a:moveTo>
                  <a:lnTo>
                    <a:pt x="2750" y="463"/>
                  </a:lnTo>
                  <a:lnTo>
                    <a:pt x="2930" y="515"/>
                  </a:lnTo>
                  <a:lnTo>
                    <a:pt x="3109" y="592"/>
                  </a:lnTo>
                  <a:lnTo>
                    <a:pt x="3289" y="669"/>
                  </a:lnTo>
                  <a:lnTo>
                    <a:pt x="3443" y="772"/>
                  </a:lnTo>
                  <a:lnTo>
                    <a:pt x="3598" y="875"/>
                  </a:lnTo>
                  <a:lnTo>
                    <a:pt x="3726" y="1003"/>
                  </a:lnTo>
                  <a:lnTo>
                    <a:pt x="3855" y="1132"/>
                  </a:lnTo>
                  <a:lnTo>
                    <a:pt x="3957" y="1286"/>
                  </a:lnTo>
                  <a:lnTo>
                    <a:pt x="4060" y="1440"/>
                  </a:lnTo>
                  <a:lnTo>
                    <a:pt x="4137" y="1620"/>
                  </a:lnTo>
                  <a:lnTo>
                    <a:pt x="4214" y="1800"/>
                  </a:lnTo>
                  <a:lnTo>
                    <a:pt x="4240" y="1979"/>
                  </a:lnTo>
                  <a:lnTo>
                    <a:pt x="4291" y="2159"/>
                  </a:lnTo>
                  <a:lnTo>
                    <a:pt x="4291" y="2365"/>
                  </a:lnTo>
                  <a:lnTo>
                    <a:pt x="4291" y="2570"/>
                  </a:lnTo>
                  <a:lnTo>
                    <a:pt x="4240" y="2750"/>
                  </a:lnTo>
                  <a:lnTo>
                    <a:pt x="4214" y="2930"/>
                  </a:lnTo>
                  <a:lnTo>
                    <a:pt x="4137" y="3110"/>
                  </a:lnTo>
                  <a:lnTo>
                    <a:pt x="4060" y="3290"/>
                  </a:lnTo>
                  <a:lnTo>
                    <a:pt x="3957" y="3444"/>
                  </a:lnTo>
                  <a:lnTo>
                    <a:pt x="3855" y="3598"/>
                  </a:lnTo>
                  <a:lnTo>
                    <a:pt x="3726" y="3727"/>
                  </a:lnTo>
                  <a:lnTo>
                    <a:pt x="3598" y="3855"/>
                  </a:lnTo>
                  <a:lnTo>
                    <a:pt x="3443" y="3958"/>
                  </a:lnTo>
                  <a:lnTo>
                    <a:pt x="3289" y="4061"/>
                  </a:lnTo>
                  <a:lnTo>
                    <a:pt x="3109" y="4138"/>
                  </a:lnTo>
                  <a:lnTo>
                    <a:pt x="2930" y="4215"/>
                  </a:lnTo>
                  <a:lnTo>
                    <a:pt x="2750" y="4241"/>
                  </a:lnTo>
                  <a:lnTo>
                    <a:pt x="2570" y="4292"/>
                  </a:lnTo>
                  <a:lnTo>
                    <a:pt x="2159" y="4292"/>
                  </a:lnTo>
                  <a:lnTo>
                    <a:pt x="1979" y="4241"/>
                  </a:lnTo>
                  <a:lnTo>
                    <a:pt x="1799" y="4215"/>
                  </a:lnTo>
                  <a:lnTo>
                    <a:pt x="1619" y="4138"/>
                  </a:lnTo>
                  <a:lnTo>
                    <a:pt x="1439" y="4061"/>
                  </a:lnTo>
                  <a:lnTo>
                    <a:pt x="1285" y="3958"/>
                  </a:lnTo>
                  <a:lnTo>
                    <a:pt x="1131" y="3855"/>
                  </a:lnTo>
                  <a:lnTo>
                    <a:pt x="1002" y="3727"/>
                  </a:lnTo>
                  <a:lnTo>
                    <a:pt x="874" y="3598"/>
                  </a:lnTo>
                  <a:lnTo>
                    <a:pt x="771" y="3444"/>
                  </a:lnTo>
                  <a:lnTo>
                    <a:pt x="668" y="3290"/>
                  </a:lnTo>
                  <a:lnTo>
                    <a:pt x="591" y="3110"/>
                  </a:lnTo>
                  <a:lnTo>
                    <a:pt x="514" y="2930"/>
                  </a:lnTo>
                  <a:lnTo>
                    <a:pt x="489" y="2750"/>
                  </a:lnTo>
                  <a:lnTo>
                    <a:pt x="437" y="2570"/>
                  </a:lnTo>
                  <a:lnTo>
                    <a:pt x="437" y="2365"/>
                  </a:lnTo>
                  <a:lnTo>
                    <a:pt x="437" y="2159"/>
                  </a:lnTo>
                  <a:lnTo>
                    <a:pt x="489" y="1979"/>
                  </a:lnTo>
                  <a:lnTo>
                    <a:pt x="514" y="1800"/>
                  </a:lnTo>
                  <a:lnTo>
                    <a:pt x="591" y="1620"/>
                  </a:lnTo>
                  <a:lnTo>
                    <a:pt x="668" y="1440"/>
                  </a:lnTo>
                  <a:lnTo>
                    <a:pt x="771" y="1286"/>
                  </a:lnTo>
                  <a:lnTo>
                    <a:pt x="874" y="1132"/>
                  </a:lnTo>
                  <a:lnTo>
                    <a:pt x="1002" y="1003"/>
                  </a:lnTo>
                  <a:lnTo>
                    <a:pt x="1131" y="875"/>
                  </a:lnTo>
                  <a:lnTo>
                    <a:pt x="1285" y="772"/>
                  </a:lnTo>
                  <a:lnTo>
                    <a:pt x="1439" y="669"/>
                  </a:lnTo>
                  <a:lnTo>
                    <a:pt x="1619" y="592"/>
                  </a:lnTo>
                  <a:lnTo>
                    <a:pt x="1799" y="515"/>
                  </a:lnTo>
                  <a:lnTo>
                    <a:pt x="1979" y="463"/>
                  </a:lnTo>
                  <a:lnTo>
                    <a:pt x="2159" y="438"/>
                  </a:lnTo>
                  <a:close/>
                  <a:moveTo>
                    <a:pt x="2133" y="1"/>
                  </a:moveTo>
                  <a:lnTo>
                    <a:pt x="1876" y="52"/>
                  </a:lnTo>
                  <a:lnTo>
                    <a:pt x="1671" y="104"/>
                  </a:lnTo>
                  <a:lnTo>
                    <a:pt x="1439" y="181"/>
                  </a:lnTo>
                  <a:lnTo>
                    <a:pt x="1234" y="284"/>
                  </a:lnTo>
                  <a:lnTo>
                    <a:pt x="1054" y="412"/>
                  </a:lnTo>
                  <a:lnTo>
                    <a:pt x="848" y="541"/>
                  </a:lnTo>
                  <a:lnTo>
                    <a:pt x="694" y="695"/>
                  </a:lnTo>
                  <a:lnTo>
                    <a:pt x="540" y="849"/>
                  </a:lnTo>
                  <a:lnTo>
                    <a:pt x="411" y="1029"/>
                  </a:lnTo>
                  <a:lnTo>
                    <a:pt x="283" y="1234"/>
                  </a:lnTo>
                  <a:lnTo>
                    <a:pt x="180" y="1440"/>
                  </a:lnTo>
                  <a:lnTo>
                    <a:pt x="103" y="1671"/>
                  </a:lnTo>
                  <a:lnTo>
                    <a:pt x="52" y="1877"/>
                  </a:lnTo>
                  <a:lnTo>
                    <a:pt x="0" y="2134"/>
                  </a:lnTo>
                  <a:lnTo>
                    <a:pt x="0" y="2365"/>
                  </a:lnTo>
                  <a:lnTo>
                    <a:pt x="0" y="2596"/>
                  </a:lnTo>
                  <a:lnTo>
                    <a:pt x="52" y="2827"/>
                  </a:lnTo>
                  <a:lnTo>
                    <a:pt x="103" y="3059"/>
                  </a:lnTo>
                  <a:lnTo>
                    <a:pt x="180" y="3290"/>
                  </a:lnTo>
                  <a:lnTo>
                    <a:pt x="283" y="3495"/>
                  </a:lnTo>
                  <a:lnTo>
                    <a:pt x="411" y="3675"/>
                  </a:lnTo>
                  <a:lnTo>
                    <a:pt x="540" y="3881"/>
                  </a:lnTo>
                  <a:lnTo>
                    <a:pt x="694" y="4035"/>
                  </a:lnTo>
                  <a:lnTo>
                    <a:pt x="848" y="4189"/>
                  </a:lnTo>
                  <a:lnTo>
                    <a:pt x="1054" y="4318"/>
                  </a:lnTo>
                  <a:lnTo>
                    <a:pt x="1234" y="4446"/>
                  </a:lnTo>
                  <a:lnTo>
                    <a:pt x="1439" y="4549"/>
                  </a:lnTo>
                  <a:lnTo>
                    <a:pt x="1671" y="4626"/>
                  </a:lnTo>
                  <a:lnTo>
                    <a:pt x="1876" y="4677"/>
                  </a:lnTo>
                  <a:lnTo>
                    <a:pt x="2133" y="4729"/>
                  </a:lnTo>
                  <a:lnTo>
                    <a:pt x="2596" y="4729"/>
                  </a:lnTo>
                  <a:lnTo>
                    <a:pt x="2852" y="4677"/>
                  </a:lnTo>
                  <a:lnTo>
                    <a:pt x="3058" y="4626"/>
                  </a:lnTo>
                  <a:lnTo>
                    <a:pt x="3289" y="4549"/>
                  </a:lnTo>
                  <a:lnTo>
                    <a:pt x="3495" y="4446"/>
                  </a:lnTo>
                  <a:lnTo>
                    <a:pt x="3675" y="4318"/>
                  </a:lnTo>
                  <a:lnTo>
                    <a:pt x="3880" y="4189"/>
                  </a:lnTo>
                  <a:lnTo>
                    <a:pt x="4034" y="4035"/>
                  </a:lnTo>
                  <a:lnTo>
                    <a:pt x="4189" y="3881"/>
                  </a:lnTo>
                  <a:lnTo>
                    <a:pt x="4317" y="3675"/>
                  </a:lnTo>
                  <a:lnTo>
                    <a:pt x="4446" y="3495"/>
                  </a:lnTo>
                  <a:lnTo>
                    <a:pt x="4548" y="3290"/>
                  </a:lnTo>
                  <a:lnTo>
                    <a:pt x="4625" y="3059"/>
                  </a:lnTo>
                  <a:lnTo>
                    <a:pt x="4677" y="2827"/>
                  </a:lnTo>
                  <a:lnTo>
                    <a:pt x="4728" y="2596"/>
                  </a:lnTo>
                  <a:lnTo>
                    <a:pt x="4728" y="2365"/>
                  </a:lnTo>
                  <a:lnTo>
                    <a:pt x="4728" y="2134"/>
                  </a:lnTo>
                  <a:lnTo>
                    <a:pt x="4677" y="1877"/>
                  </a:lnTo>
                  <a:lnTo>
                    <a:pt x="4625" y="1671"/>
                  </a:lnTo>
                  <a:lnTo>
                    <a:pt x="4548" y="1440"/>
                  </a:lnTo>
                  <a:lnTo>
                    <a:pt x="4446" y="1234"/>
                  </a:lnTo>
                  <a:lnTo>
                    <a:pt x="4317" y="1029"/>
                  </a:lnTo>
                  <a:lnTo>
                    <a:pt x="4189" y="849"/>
                  </a:lnTo>
                  <a:lnTo>
                    <a:pt x="4034" y="695"/>
                  </a:lnTo>
                  <a:lnTo>
                    <a:pt x="3880" y="541"/>
                  </a:lnTo>
                  <a:lnTo>
                    <a:pt x="3675" y="412"/>
                  </a:lnTo>
                  <a:lnTo>
                    <a:pt x="3495" y="284"/>
                  </a:lnTo>
                  <a:lnTo>
                    <a:pt x="3289" y="181"/>
                  </a:lnTo>
                  <a:lnTo>
                    <a:pt x="3058" y="104"/>
                  </a:lnTo>
                  <a:lnTo>
                    <a:pt x="2852" y="52"/>
                  </a:lnTo>
                  <a:lnTo>
                    <a:pt x="2596" y="1"/>
                  </a:lnTo>
                  <a:close/>
                </a:path>
              </a:pathLst>
            </a:custGeom>
            <a:solidFill>
              <a:schemeClr val="accent5"/>
            </a:solidFill>
            <a:ln>
              <a:noFill/>
            </a:ln>
          </p:spPr>
          <p:txBody>
            <a:bodyPr spcFirstLastPara="1" wrap="square" lIns="91425" tIns="91425" rIns="91425" bIns="91425" anchor="ctr" anchorCtr="0">
              <a:noAutofit/>
            </a:bodyPr>
            <a:lstStyle/>
            <a:p>
              <a:endParaRPr/>
            </a:p>
          </p:txBody>
        </p:sp>
      </p:grpSp>
      <p:grpSp>
        <p:nvGrpSpPr>
          <p:cNvPr id="678" name="Google Shape;678;p22"/>
          <p:cNvGrpSpPr/>
          <p:nvPr/>
        </p:nvGrpSpPr>
        <p:grpSpPr>
          <a:xfrm>
            <a:off x="1291076" y="6542830"/>
            <a:ext cx="620883" cy="1103988"/>
            <a:chOff x="1291075" y="5786427"/>
            <a:chExt cx="620883" cy="1103988"/>
          </a:xfrm>
        </p:grpSpPr>
        <p:sp>
          <p:nvSpPr>
            <p:cNvPr id="679" name="Google Shape;679;p22"/>
            <p:cNvSpPr/>
            <p:nvPr/>
          </p:nvSpPr>
          <p:spPr>
            <a:xfrm>
              <a:off x="1357100" y="5786427"/>
              <a:ext cx="488833" cy="528492"/>
            </a:xfrm>
            <a:custGeom>
              <a:avLst/>
              <a:gdLst/>
              <a:ahLst/>
              <a:cxnLst/>
              <a:rect l="l" t="t" r="r" b="b"/>
              <a:pathLst>
                <a:path w="6656" h="7196" extrusionOk="0">
                  <a:moveTo>
                    <a:pt x="3341" y="2185"/>
                  </a:moveTo>
                  <a:lnTo>
                    <a:pt x="3624" y="2210"/>
                  </a:lnTo>
                  <a:lnTo>
                    <a:pt x="3880" y="2287"/>
                  </a:lnTo>
                  <a:lnTo>
                    <a:pt x="4137" y="2416"/>
                  </a:lnTo>
                  <a:lnTo>
                    <a:pt x="4343" y="2596"/>
                  </a:lnTo>
                  <a:lnTo>
                    <a:pt x="4523" y="2801"/>
                  </a:lnTo>
                  <a:lnTo>
                    <a:pt x="4651" y="3033"/>
                  </a:lnTo>
                  <a:lnTo>
                    <a:pt x="4728" y="3315"/>
                  </a:lnTo>
                  <a:lnTo>
                    <a:pt x="4754" y="3598"/>
                  </a:lnTo>
                  <a:lnTo>
                    <a:pt x="4728" y="3881"/>
                  </a:lnTo>
                  <a:lnTo>
                    <a:pt x="4651" y="4163"/>
                  </a:lnTo>
                  <a:lnTo>
                    <a:pt x="4523" y="4394"/>
                  </a:lnTo>
                  <a:lnTo>
                    <a:pt x="4343" y="4600"/>
                  </a:lnTo>
                  <a:lnTo>
                    <a:pt x="4137" y="4780"/>
                  </a:lnTo>
                  <a:lnTo>
                    <a:pt x="3880" y="4908"/>
                  </a:lnTo>
                  <a:lnTo>
                    <a:pt x="3624" y="4985"/>
                  </a:lnTo>
                  <a:lnTo>
                    <a:pt x="3341" y="5011"/>
                  </a:lnTo>
                  <a:lnTo>
                    <a:pt x="3033" y="4985"/>
                  </a:lnTo>
                  <a:lnTo>
                    <a:pt x="2776" y="4908"/>
                  </a:lnTo>
                  <a:lnTo>
                    <a:pt x="2544" y="4780"/>
                  </a:lnTo>
                  <a:lnTo>
                    <a:pt x="2313" y="4600"/>
                  </a:lnTo>
                  <a:lnTo>
                    <a:pt x="2159" y="4394"/>
                  </a:lnTo>
                  <a:lnTo>
                    <a:pt x="2005" y="4163"/>
                  </a:lnTo>
                  <a:lnTo>
                    <a:pt x="1928" y="3881"/>
                  </a:lnTo>
                  <a:lnTo>
                    <a:pt x="1902" y="3598"/>
                  </a:lnTo>
                  <a:lnTo>
                    <a:pt x="1928" y="3315"/>
                  </a:lnTo>
                  <a:lnTo>
                    <a:pt x="2005" y="3033"/>
                  </a:lnTo>
                  <a:lnTo>
                    <a:pt x="2159" y="2801"/>
                  </a:lnTo>
                  <a:lnTo>
                    <a:pt x="2313" y="2596"/>
                  </a:lnTo>
                  <a:lnTo>
                    <a:pt x="2544" y="2416"/>
                  </a:lnTo>
                  <a:lnTo>
                    <a:pt x="2776" y="2287"/>
                  </a:lnTo>
                  <a:lnTo>
                    <a:pt x="3033" y="2210"/>
                  </a:lnTo>
                  <a:lnTo>
                    <a:pt x="3341" y="2185"/>
                  </a:lnTo>
                  <a:close/>
                  <a:moveTo>
                    <a:pt x="3033" y="1"/>
                  </a:moveTo>
                  <a:lnTo>
                    <a:pt x="2904" y="26"/>
                  </a:lnTo>
                  <a:lnTo>
                    <a:pt x="2776" y="78"/>
                  </a:lnTo>
                  <a:lnTo>
                    <a:pt x="2698" y="181"/>
                  </a:lnTo>
                  <a:lnTo>
                    <a:pt x="2647" y="309"/>
                  </a:lnTo>
                  <a:lnTo>
                    <a:pt x="2570" y="617"/>
                  </a:lnTo>
                  <a:lnTo>
                    <a:pt x="2519" y="926"/>
                  </a:lnTo>
                  <a:lnTo>
                    <a:pt x="2493" y="1003"/>
                  </a:lnTo>
                  <a:lnTo>
                    <a:pt x="2442" y="1080"/>
                  </a:lnTo>
                  <a:lnTo>
                    <a:pt x="2390" y="1157"/>
                  </a:lnTo>
                  <a:lnTo>
                    <a:pt x="2313" y="1208"/>
                  </a:lnTo>
                  <a:lnTo>
                    <a:pt x="1773" y="1517"/>
                  </a:lnTo>
                  <a:lnTo>
                    <a:pt x="1696" y="1568"/>
                  </a:lnTo>
                  <a:lnTo>
                    <a:pt x="1491" y="1568"/>
                  </a:lnTo>
                  <a:lnTo>
                    <a:pt x="1414" y="1542"/>
                  </a:lnTo>
                  <a:lnTo>
                    <a:pt x="1131" y="1440"/>
                  </a:lnTo>
                  <a:lnTo>
                    <a:pt x="823" y="1362"/>
                  </a:lnTo>
                  <a:lnTo>
                    <a:pt x="669" y="1337"/>
                  </a:lnTo>
                  <a:lnTo>
                    <a:pt x="540" y="1362"/>
                  </a:lnTo>
                  <a:lnTo>
                    <a:pt x="437" y="1440"/>
                  </a:lnTo>
                  <a:lnTo>
                    <a:pt x="360" y="1542"/>
                  </a:lnTo>
                  <a:lnTo>
                    <a:pt x="52" y="2056"/>
                  </a:lnTo>
                  <a:lnTo>
                    <a:pt x="1" y="2185"/>
                  </a:lnTo>
                  <a:lnTo>
                    <a:pt x="1" y="2313"/>
                  </a:lnTo>
                  <a:lnTo>
                    <a:pt x="52" y="2442"/>
                  </a:lnTo>
                  <a:lnTo>
                    <a:pt x="129" y="2544"/>
                  </a:lnTo>
                  <a:lnTo>
                    <a:pt x="360" y="2776"/>
                  </a:lnTo>
                  <a:lnTo>
                    <a:pt x="592" y="2956"/>
                  </a:lnTo>
                  <a:lnTo>
                    <a:pt x="643" y="3033"/>
                  </a:lnTo>
                  <a:lnTo>
                    <a:pt x="694" y="3110"/>
                  </a:lnTo>
                  <a:lnTo>
                    <a:pt x="746" y="3187"/>
                  </a:lnTo>
                  <a:lnTo>
                    <a:pt x="746" y="3290"/>
                  </a:lnTo>
                  <a:lnTo>
                    <a:pt x="746" y="3906"/>
                  </a:lnTo>
                  <a:lnTo>
                    <a:pt x="746" y="4009"/>
                  </a:lnTo>
                  <a:lnTo>
                    <a:pt x="694" y="4086"/>
                  </a:lnTo>
                  <a:lnTo>
                    <a:pt x="643" y="4163"/>
                  </a:lnTo>
                  <a:lnTo>
                    <a:pt x="592" y="4240"/>
                  </a:lnTo>
                  <a:lnTo>
                    <a:pt x="360" y="4420"/>
                  </a:lnTo>
                  <a:lnTo>
                    <a:pt x="129" y="4651"/>
                  </a:lnTo>
                  <a:lnTo>
                    <a:pt x="52" y="4754"/>
                  </a:lnTo>
                  <a:lnTo>
                    <a:pt x="1" y="4883"/>
                  </a:lnTo>
                  <a:lnTo>
                    <a:pt x="1" y="5011"/>
                  </a:lnTo>
                  <a:lnTo>
                    <a:pt x="52" y="5140"/>
                  </a:lnTo>
                  <a:lnTo>
                    <a:pt x="360" y="5653"/>
                  </a:lnTo>
                  <a:lnTo>
                    <a:pt x="437" y="5756"/>
                  </a:lnTo>
                  <a:lnTo>
                    <a:pt x="540" y="5833"/>
                  </a:lnTo>
                  <a:lnTo>
                    <a:pt x="669" y="5859"/>
                  </a:lnTo>
                  <a:lnTo>
                    <a:pt x="823" y="5833"/>
                  </a:lnTo>
                  <a:lnTo>
                    <a:pt x="1131" y="5756"/>
                  </a:lnTo>
                  <a:lnTo>
                    <a:pt x="1414" y="5653"/>
                  </a:lnTo>
                  <a:lnTo>
                    <a:pt x="1491" y="5628"/>
                  </a:lnTo>
                  <a:lnTo>
                    <a:pt x="1696" y="5628"/>
                  </a:lnTo>
                  <a:lnTo>
                    <a:pt x="1773" y="5679"/>
                  </a:lnTo>
                  <a:lnTo>
                    <a:pt x="2313" y="5987"/>
                  </a:lnTo>
                  <a:lnTo>
                    <a:pt x="2390" y="6039"/>
                  </a:lnTo>
                  <a:lnTo>
                    <a:pt x="2442" y="6116"/>
                  </a:lnTo>
                  <a:lnTo>
                    <a:pt x="2493" y="6193"/>
                  </a:lnTo>
                  <a:lnTo>
                    <a:pt x="2519" y="6270"/>
                  </a:lnTo>
                  <a:lnTo>
                    <a:pt x="2570" y="6578"/>
                  </a:lnTo>
                  <a:lnTo>
                    <a:pt x="2647" y="6887"/>
                  </a:lnTo>
                  <a:lnTo>
                    <a:pt x="2698" y="7015"/>
                  </a:lnTo>
                  <a:lnTo>
                    <a:pt x="2776" y="7118"/>
                  </a:lnTo>
                  <a:lnTo>
                    <a:pt x="2904" y="7169"/>
                  </a:lnTo>
                  <a:lnTo>
                    <a:pt x="3033" y="7195"/>
                  </a:lnTo>
                  <a:lnTo>
                    <a:pt x="3624" y="7195"/>
                  </a:lnTo>
                  <a:lnTo>
                    <a:pt x="3752" y="7169"/>
                  </a:lnTo>
                  <a:lnTo>
                    <a:pt x="3880" y="7118"/>
                  </a:lnTo>
                  <a:lnTo>
                    <a:pt x="3958" y="7015"/>
                  </a:lnTo>
                  <a:lnTo>
                    <a:pt x="4009" y="6887"/>
                  </a:lnTo>
                  <a:lnTo>
                    <a:pt x="4086" y="6578"/>
                  </a:lnTo>
                  <a:lnTo>
                    <a:pt x="4163" y="6270"/>
                  </a:lnTo>
                  <a:lnTo>
                    <a:pt x="4163" y="6193"/>
                  </a:lnTo>
                  <a:lnTo>
                    <a:pt x="4214" y="6116"/>
                  </a:lnTo>
                  <a:lnTo>
                    <a:pt x="4292" y="6039"/>
                  </a:lnTo>
                  <a:lnTo>
                    <a:pt x="4343" y="5987"/>
                  </a:lnTo>
                  <a:lnTo>
                    <a:pt x="4883" y="5679"/>
                  </a:lnTo>
                  <a:lnTo>
                    <a:pt x="4985" y="5628"/>
                  </a:lnTo>
                  <a:lnTo>
                    <a:pt x="5165" y="5628"/>
                  </a:lnTo>
                  <a:lnTo>
                    <a:pt x="5242" y="5653"/>
                  </a:lnTo>
                  <a:lnTo>
                    <a:pt x="5525" y="5756"/>
                  </a:lnTo>
                  <a:lnTo>
                    <a:pt x="5833" y="5833"/>
                  </a:lnTo>
                  <a:lnTo>
                    <a:pt x="5987" y="5859"/>
                  </a:lnTo>
                  <a:lnTo>
                    <a:pt x="6116" y="5833"/>
                  </a:lnTo>
                  <a:lnTo>
                    <a:pt x="6219" y="5756"/>
                  </a:lnTo>
                  <a:lnTo>
                    <a:pt x="6321" y="5653"/>
                  </a:lnTo>
                  <a:lnTo>
                    <a:pt x="6604" y="5140"/>
                  </a:lnTo>
                  <a:lnTo>
                    <a:pt x="6655" y="5011"/>
                  </a:lnTo>
                  <a:lnTo>
                    <a:pt x="6655" y="4883"/>
                  </a:lnTo>
                  <a:lnTo>
                    <a:pt x="6604" y="4754"/>
                  </a:lnTo>
                  <a:lnTo>
                    <a:pt x="6527" y="4651"/>
                  </a:lnTo>
                  <a:lnTo>
                    <a:pt x="6296" y="4420"/>
                  </a:lnTo>
                  <a:lnTo>
                    <a:pt x="6064" y="4240"/>
                  </a:lnTo>
                  <a:lnTo>
                    <a:pt x="6013" y="4163"/>
                  </a:lnTo>
                  <a:lnTo>
                    <a:pt x="5962" y="4086"/>
                  </a:lnTo>
                  <a:lnTo>
                    <a:pt x="5936" y="4009"/>
                  </a:lnTo>
                  <a:lnTo>
                    <a:pt x="5910" y="3906"/>
                  </a:lnTo>
                  <a:lnTo>
                    <a:pt x="5910" y="3290"/>
                  </a:lnTo>
                  <a:lnTo>
                    <a:pt x="5936" y="3187"/>
                  </a:lnTo>
                  <a:lnTo>
                    <a:pt x="5962" y="3110"/>
                  </a:lnTo>
                  <a:lnTo>
                    <a:pt x="6013" y="3033"/>
                  </a:lnTo>
                  <a:lnTo>
                    <a:pt x="6064" y="2956"/>
                  </a:lnTo>
                  <a:lnTo>
                    <a:pt x="6296" y="2776"/>
                  </a:lnTo>
                  <a:lnTo>
                    <a:pt x="6527" y="2544"/>
                  </a:lnTo>
                  <a:lnTo>
                    <a:pt x="6604" y="2442"/>
                  </a:lnTo>
                  <a:lnTo>
                    <a:pt x="6655" y="2313"/>
                  </a:lnTo>
                  <a:lnTo>
                    <a:pt x="6655" y="2185"/>
                  </a:lnTo>
                  <a:lnTo>
                    <a:pt x="6604" y="2056"/>
                  </a:lnTo>
                  <a:lnTo>
                    <a:pt x="6321" y="1542"/>
                  </a:lnTo>
                  <a:lnTo>
                    <a:pt x="6219" y="1440"/>
                  </a:lnTo>
                  <a:lnTo>
                    <a:pt x="6116" y="1362"/>
                  </a:lnTo>
                  <a:lnTo>
                    <a:pt x="5987" y="1337"/>
                  </a:lnTo>
                  <a:lnTo>
                    <a:pt x="5833" y="1362"/>
                  </a:lnTo>
                  <a:lnTo>
                    <a:pt x="5525" y="1440"/>
                  </a:lnTo>
                  <a:lnTo>
                    <a:pt x="5242" y="1542"/>
                  </a:lnTo>
                  <a:lnTo>
                    <a:pt x="5165" y="1568"/>
                  </a:lnTo>
                  <a:lnTo>
                    <a:pt x="4985" y="1568"/>
                  </a:lnTo>
                  <a:lnTo>
                    <a:pt x="4883" y="1517"/>
                  </a:lnTo>
                  <a:lnTo>
                    <a:pt x="4343" y="1208"/>
                  </a:lnTo>
                  <a:lnTo>
                    <a:pt x="4292" y="1157"/>
                  </a:lnTo>
                  <a:lnTo>
                    <a:pt x="4214" y="1080"/>
                  </a:lnTo>
                  <a:lnTo>
                    <a:pt x="4163" y="1003"/>
                  </a:lnTo>
                  <a:lnTo>
                    <a:pt x="4163" y="926"/>
                  </a:lnTo>
                  <a:lnTo>
                    <a:pt x="4086" y="617"/>
                  </a:lnTo>
                  <a:lnTo>
                    <a:pt x="4009" y="309"/>
                  </a:lnTo>
                  <a:lnTo>
                    <a:pt x="3958" y="181"/>
                  </a:lnTo>
                  <a:lnTo>
                    <a:pt x="3880" y="78"/>
                  </a:lnTo>
                  <a:lnTo>
                    <a:pt x="3752" y="26"/>
                  </a:lnTo>
                  <a:lnTo>
                    <a:pt x="362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80" name="Google Shape;680;p22"/>
            <p:cNvSpPr/>
            <p:nvPr/>
          </p:nvSpPr>
          <p:spPr>
            <a:xfrm>
              <a:off x="1466530" y="6082694"/>
              <a:ext cx="269975" cy="383150"/>
            </a:xfrm>
            <a:custGeom>
              <a:avLst/>
              <a:gdLst/>
              <a:ahLst/>
              <a:cxnLst/>
              <a:rect l="l" t="t" r="r" b="b"/>
              <a:pathLst>
                <a:path w="3676" h="5217" extrusionOk="0">
                  <a:moveTo>
                    <a:pt x="1003" y="1"/>
                  </a:moveTo>
                  <a:lnTo>
                    <a:pt x="900" y="78"/>
                  </a:lnTo>
                  <a:lnTo>
                    <a:pt x="849" y="155"/>
                  </a:lnTo>
                  <a:lnTo>
                    <a:pt x="823" y="258"/>
                  </a:lnTo>
                  <a:lnTo>
                    <a:pt x="823" y="3598"/>
                  </a:lnTo>
                  <a:lnTo>
                    <a:pt x="823" y="3649"/>
                  </a:lnTo>
                  <a:lnTo>
                    <a:pt x="52" y="3649"/>
                  </a:lnTo>
                  <a:lnTo>
                    <a:pt x="27" y="3675"/>
                  </a:lnTo>
                  <a:lnTo>
                    <a:pt x="1" y="3701"/>
                  </a:lnTo>
                  <a:lnTo>
                    <a:pt x="1" y="3726"/>
                  </a:lnTo>
                  <a:lnTo>
                    <a:pt x="27" y="3752"/>
                  </a:lnTo>
                  <a:lnTo>
                    <a:pt x="1799" y="5191"/>
                  </a:lnTo>
                  <a:lnTo>
                    <a:pt x="1851" y="5217"/>
                  </a:lnTo>
                  <a:lnTo>
                    <a:pt x="1877" y="5191"/>
                  </a:lnTo>
                  <a:lnTo>
                    <a:pt x="3675" y="3752"/>
                  </a:lnTo>
                  <a:lnTo>
                    <a:pt x="3675" y="3726"/>
                  </a:lnTo>
                  <a:lnTo>
                    <a:pt x="3675" y="3701"/>
                  </a:lnTo>
                  <a:lnTo>
                    <a:pt x="3675" y="3675"/>
                  </a:lnTo>
                  <a:lnTo>
                    <a:pt x="3624" y="3649"/>
                  </a:lnTo>
                  <a:lnTo>
                    <a:pt x="2879" y="3649"/>
                  </a:lnTo>
                  <a:lnTo>
                    <a:pt x="2853" y="3598"/>
                  </a:lnTo>
                  <a:lnTo>
                    <a:pt x="2853" y="258"/>
                  </a:lnTo>
                  <a:lnTo>
                    <a:pt x="2827" y="155"/>
                  </a:lnTo>
                  <a:lnTo>
                    <a:pt x="2776" y="78"/>
                  </a:lnTo>
                  <a:lnTo>
                    <a:pt x="267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1" name="Google Shape;681;p22"/>
            <p:cNvSpPr/>
            <p:nvPr/>
          </p:nvSpPr>
          <p:spPr>
            <a:xfrm>
              <a:off x="1294821" y="6516739"/>
              <a:ext cx="615301" cy="137852"/>
            </a:xfrm>
            <a:custGeom>
              <a:avLst/>
              <a:gdLst/>
              <a:ahLst/>
              <a:cxnLst/>
              <a:rect l="l" t="t" r="r" b="b"/>
              <a:pathLst>
                <a:path w="8378" h="1877" extrusionOk="0">
                  <a:moveTo>
                    <a:pt x="951" y="0"/>
                  </a:moveTo>
                  <a:lnTo>
                    <a:pt x="823" y="26"/>
                  </a:lnTo>
                  <a:lnTo>
                    <a:pt x="694" y="78"/>
                  </a:lnTo>
                  <a:lnTo>
                    <a:pt x="592" y="180"/>
                  </a:lnTo>
                  <a:lnTo>
                    <a:pt x="515" y="309"/>
                  </a:lnTo>
                  <a:lnTo>
                    <a:pt x="1" y="1876"/>
                  </a:lnTo>
                  <a:lnTo>
                    <a:pt x="8377" y="1876"/>
                  </a:lnTo>
                  <a:lnTo>
                    <a:pt x="7863" y="309"/>
                  </a:lnTo>
                  <a:lnTo>
                    <a:pt x="7786" y="180"/>
                  </a:lnTo>
                  <a:lnTo>
                    <a:pt x="7683" y="78"/>
                  </a:lnTo>
                  <a:lnTo>
                    <a:pt x="7555"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82" name="Google Shape;682;p22"/>
            <p:cNvSpPr/>
            <p:nvPr/>
          </p:nvSpPr>
          <p:spPr>
            <a:xfrm>
              <a:off x="1291075" y="6624332"/>
              <a:ext cx="620883" cy="266082"/>
            </a:xfrm>
            <a:custGeom>
              <a:avLst/>
              <a:gdLst/>
              <a:ahLst/>
              <a:cxnLst/>
              <a:rect l="l" t="t" r="r" b="b"/>
              <a:pathLst>
                <a:path w="8454" h="3623" extrusionOk="0">
                  <a:moveTo>
                    <a:pt x="540" y="0"/>
                  </a:moveTo>
                  <a:lnTo>
                    <a:pt x="411" y="51"/>
                  </a:lnTo>
                  <a:lnTo>
                    <a:pt x="283" y="103"/>
                  </a:lnTo>
                  <a:lnTo>
                    <a:pt x="206" y="180"/>
                  </a:lnTo>
                  <a:lnTo>
                    <a:pt x="103" y="283"/>
                  </a:lnTo>
                  <a:lnTo>
                    <a:pt x="52" y="385"/>
                  </a:lnTo>
                  <a:lnTo>
                    <a:pt x="26" y="514"/>
                  </a:lnTo>
                  <a:lnTo>
                    <a:pt x="0" y="642"/>
                  </a:lnTo>
                  <a:lnTo>
                    <a:pt x="0" y="2955"/>
                  </a:lnTo>
                  <a:lnTo>
                    <a:pt x="26" y="3083"/>
                  </a:lnTo>
                  <a:lnTo>
                    <a:pt x="52" y="3212"/>
                  </a:lnTo>
                  <a:lnTo>
                    <a:pt x="103" y="3315"/>
                  </a:lnTo>
                  <a:lnTo>
                    <a:pt x="206" y="3417"/>
                  </a:lnTo>
                  <a:lnTo>
                    <a:pt x="283" y="3494"/>
                  </a:lnTo>
                  <a:lnTo>
                    <a:pt x="411" y="3572"/>
                  </a:lnTo>
                  <a:lnTo>
                    <a:pt x="540" y="3597"/>
                  </a:lnTo>
                  <a:lnTo>
                    <a:pt x="668" y="3623"/>
                  </a:lnTo>
                  <a:lnTo>
                    <a:pt x="7786" y="3623"/>
                  </a:lnTo>
                  <a:lnTo>
                    <a:pt x="7914" y="3597"/>
                  </a:lnTo>
                  <a:lnTo>
                    <a:pt x="8043" y="3572"/>
                  </a:lnTo>
                  <a:lnTo>
                    <a:pt x="8171" y="3494"/>
                  </a:lnTo>
                  <a:lnTo>
                    <a:pt x="8274" y="3417"/>
                  </a:lnTo>
                  <a:lnTo>
                    <a:pt x="8351" y="3315"/>
                  </a:lnTo>
                  <a:lnTo>
                    <a:pt x="8402" y="3212"/>
                  </a:lnTo>
                  <a:lnTo>
                    <a:pt x="8454" y="3083"/>
                  </a:lnTo>
                  <a:lnTo>
                    <a:pt x="8454" y="2955"/>
                  </a:lnTo>
                  <a:lnTo>
                    <a:pt x="8454" y="642"/>
                  </a:lnTo>
                  <a:lnTo>
                    <a:pt x="8454" y="514"/>
                  </a:lnTo>
                  <a:lnTo>
                    <a:pt x="8402" y="385"/>
                  </a:lnTo>
                  <a:lnTo>
                    <a:pt x="8351" y="283"/>
                  </a:lnTo>
                  <a:lnTo>
                    <a:pt x="8274" y="180"/>
                  </a:lnTo>
                  <a:lnTo>
                    <a:pt x="8171" y="103"/>
                  </a:lnTo>
                  <a:lnTo>
                    <a:pt x="8043" y="51"/>
                  </a:lnTo>
                  <a:lnTo>
                    <a:pt x="7914"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83" name="Google Shape;683;p22"/>
            <p:cNvSpPr/>
            <p:nvPr/>
          </p:nvSpPr>
          <p:spPr>
            <a:xfrm>
              <a:off x="1357100" y="6690357"/>
              <a:ext cx="488833" cy="132123"/>
            </a:xfrm>
            <a:custGeom>
              <a:avLst/>
              <a:gdLst/>
              <a:ahLst/>
              <a:cxnLst/>
              <a:rect l="l" t="t" r="r" b="b"/>
              <a:pathLst>
                <a:path w="6656" h="1799" extrusionOk="0">
                  <a:moveTo>
                    <a:pt x="78" y="0"/>
                  </a:moveTo>
                  <a:lnTo>
                    <a:pt x="52" y="26"/>
                  </a:lnTo>
                  <a:lnTo>
                    <a:pt x="26" y="77"/>
                  </a:lnTo>
                  <a:lnTo>
                    <a:pt x="1" y="129"/>
                  </a:lnTo>
                  <a:lnTo>
                    <a:pt x="1" y="1696"/>
                  </a:lnTo>
                  <a:lnTo>
                    <a:pt x="26" y="1748"/>
                  </a:lnTo>
                  <a:lnTo>
                    <a:pt x="52" y="1773"/>
                  </a:lnTo>
                  <a:lnTo>
                    <a:pt x="78" y="1799"/>
                  </a:lnTo>
                  <a:lnTo>
                    <a:pt x="6578" y="1799"/>
                  </a:lnTo>
                  <a:lnTo>
                    <a:pt x="6604" y="1773"/>
                  </a:lnTo>
                  <a:lnTo>
                    <a:pt x="6630" y="1748"/>
                  </a:lnTo>
                  <a:lnTo>
                    <a:pt x="6655" y="1696"/>
                  </a:lnTo>
                  <a:lnTo>
                    <a:pt x="6655" y="129"/>
                  </a:lnTo>
                  <a:lnTo>
                    <a:pt x="6630" y="77"/>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4" name="Google Shape;684;p22"/>
            <p:cNvSpPr/>
            <p:nvPr/>
          </p:nvSpPr>
          <p:spPr>
            <a:xfrm>
              <a:off x="1426944" y="6690357"/>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206" y="874"/>
                  </a:lnTo>
                  <a:lnTo>
                    <a:pt x="283" y="925"/>
                  </a:lnTo>
                  <a:lnTo>
                    <a:pt x="360" y="951"/>
                  </a:lnTo>
                  <a:lnTo>
                    <a:pt x="540" y="951"/>
                  </a:lnTo>
                  <a:lnTo>
                    <a:pt x="617" y="925"/>
                  </a:lnTo>
                  <a:lnTo>
                    <a:pt x="694" y="874"/>
                  </a:lnTo>
                  <a:lnTo>
                    <a:pt x="771" y="823"/>
                  </a:lnTo>
                  <a:lnTo>
                    <a:pt x="822"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5" name="Google Shape;685;p22"/>
            <p:cNvSpPr/>
            <p:nvPr/>
          </p:nvSpPr>
          <p:spPr>
            <a:xfrm>
              <a:off x="1538283" y="6690357"/>
              <a:ext cx="66098" cy="69917"/>
            </a:xfrm>
            <a:custGeom>
              <a:avLst/>
              <a:gdLst/>
              <a:ahLst/>
              <a:cxnLst/>
              <a:rect l="l" t="t" r="r" b="b"/>
              <a:pathLst>
                <a:path w="900" h="952" extrusionOk="0">
                  <a:moveTo>
                    <a:pt x="0" y="0"/>
                  </a:moveTo>
                  <a:lnTo>
                    <a:pt x="0" y="514"/>
                  </a:lnTo>
                  <a:lnTo>
                    <a:pt x="0" y="591"/>
                  </a:lnTo>
                  <a:lnTo>
                    <a:pt x="26" y="694"/>
                  </a:lnTo>
                  <a:lnTo>
                    <a:pt x="77" y="771"/>
                  </a:lnTo>
                  <a:lnTo>
                    <a:pt x="129" y="823"/>
                  </a:lnTo>
                  <a:lnTo>
                    <a:pt x="180" y="874"/>
                  </a:lnTo>
                  <a:lnTo>
                    <a:pt x="257" y="925"/>
                  </a:lnTo>
                  <a:lnTo>
                    <a:pt x="360" y="951"/>
                  </a:lnTo>
                  <a:lnTo>
                    <a:pt x="540" y="951"/>
                  </a:lnTo>
                  <a:lnTo>
                    <a:pt x="617" y="925"/>
                  </a:lnTo>
                  <a:lnTo>
                    <a:pt x="694" y="874"/>
                  </a:lnTo>
                  <a:lnTo>
                    <a:pt x="771" y="823"/>
                  </a:lnTo>
                  <a:lnTo>
                    <a:pt x="822"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686" name="Google Shape;686;p22"/>
          <p:cNvGrpSpPr/>
          <p:nvPr/>
        </p:nvGrpSpPr>
        <p:grpSpPr>
          <a:xfrm>
            <a:off x="3255514" y="6418733"/>
            <a:ext cx="1103988" cy="1103988"/>
            <a:chOff x="3255515" y="5786427"/>
            <a:chExt cx="1103988" cy="1103988"/>
          </a:xfrm>
        </p:grpSpPr>
        <p:sp>
          <p:nvSpPr>
            <p:cNvPr id="687" name="Google Shape;687;p22"/>
            <p:cNvSpPr/>
            <p:nvPr/>
          </p:nvSpPr>
          <p:spPr>
            <a:xfrm>
              <a:off x="3329105" y="6112879"/>
              <a:ext cx="954899" cy="671925"/>
            </a:xfrm>
            <a:custGeom>
              <a:avLst/>
              <a:gdLst/>
              <a:ahLst/>
              <a:cxnLst/>
              <a:rect l="l" t="t" r="r" b="b"/>
              <a:pathLst>
                <a:path w="13002" h="9149" extrusionOk="0">
                  <a:moveTo>
                    <a:pt x="489" y="1"/>
                  </a:moveTo>
                  <a:lnTo>
                    <a:pt x="386" y="52"/>
                  </a:lnTo>
                  <a:lnTo>
                    <a:pt x="283" y="104"/>
                  </a:lnTo>
                  <a:lnTo>
                    <a:pt x="180" y="181"/>
                  </a:lnTo>
                  <a:lnTo>
                    <a:pt x="103" y="258"/>
                  </a:lnTo>
                  <a:lnTo>
                    <a:pt x="52" y="361"/>
                  </a:lnTo>
                  <a:lnTo>
                    <a:pt x="26" y="489"/>
                  </a:lnTo>
                  <a:lnTo>
                    <a:pt x="0" y="617"/>
                  </a:lnTo>
                  <a:lnTo>
                    <a:pt x="0" y="8557"/>
                  </a:lnTo>
                  <a:lnTo>
                    <a:pt x="26" y="8660"/>
                  </a:lnTo>
                  <a:lnTo>
                    <a:pt x="52" y="8788"/>
                  </a:lnTo>
                  <a:lnTo>
                    <a:pt x="103" y="8891"/>
                  </a:lnTo>
                  <a:lnTo>
                    <a:pt x="180" y="8968"/>
                  </a:lnTo>
                  <a:lnTo>
                    <a:pt x="283" y="9045"/>
                  </a:lnTo>
                  <a:lnTo>
                    <a:pt x="386" y="9122"/>
                  </a:lnTo>
                  <a:lnTo>
                    <a:pt x="489" y="9148"/>
                  </a:lnTo>
                  <a:lnTo>
                    <a:pt x="12514" y="9148"/>
                  </a:lnTo>
                  <a:lnTo>
                    <a:pt x="12642" y="9097"/>
                  </a:lnTo>
                  <a:lnTo>
                    <a:pt x="12745" y="9045"/>
                  </a:lnTo>
                  <a:lnTo>
                    <a:pt x="12822" y="8968"/>
                  </a:lnTo>
                  <a:lnTo>
                    <a:pt x="12899" y="8891"/>
                  </a:lnTo>
                  <a:lnTo>
                    <a:pt x="12951" y="8788"/>
                  </a:lnTo>
                  <a:lnTo>
                    <a:pt x="13002" y="8660"/>
                  </a:lnTo>
                  <a:lnTo>
                    <a:pt x="13002" y="8557"/>
                  </a:lnTo>
                  <a:lnTo>
                    <a:pt x="13002" y="592"/>
                  </a:lnTo>
                  <a:lnTo>
                    <a:pt x="13002" y="489"/>
                  </a:lnTo>
                  <a:lnTo>
                    <a:pt x="12951" y="361"/>
                  </a:lnTo>
                  <a:lnTo>
                    <a:pt x="12899" y="258"/>
                  </a:lnTo>
                  <a:lnTo>
                    <a:pt x="12822" y="181"/>
                  </a:lnTo>
                  <a:lnTo>
                    <a:pt x="12745" y="104"/>
                  </a:lnTo>
                  <a:lnTo>
                    <a:pt x="12642" y="52"/>
                  </a:lnTo>
                  <a:lnTo>
                    <a:pt x="12514"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88" name="Google Shape;688;p22"/>
            <p:cNvSpPr/>
            <p:nvPr/>
          </p:nvSpPr>
          <p:spPr>
            <a:xfrm>
              <a:off x="3395130" y="6178977"/>
              <a:ext cx="822850" cy="539729"/>
            </a:xfrm>
            <a:custGeom>
              <a:avLst/>
              <a:gdLst/>
              <a:ahLst/>
              <a:cxnLst/>
              <a:rect l="l" t="t" r="r" b="b"/>
              <a:pathLst>
                <a:path w="11204" h="7349" extrusionOk="0">
                  <a:moveTo>
                    <a:pt x="10304" y="0"/>
                  </a:moveTo>
                  <a:lnTo>
                    <a:pt x="129" y="26"/>
                  </a:lnTo>
                  <a:lnTo>
                    <a:pt x="78" y="26"/>
                  </a:lnTo>
                  <a:lnTo>
                    <a:pt x="52" y="52"/>
                  </a:lnTo>
                  <a:lnTo>
                    <a:pt x="26" y="77"/>
                  </a:lnTo>
                  <a:lnTo>
                    <a:pt x="1" y="129"/>
                  </a:lnTo>
                  <a:lnTo>
                    <a:pt x="1" y="7220"/>
                  </a:lnTo>
                  <a:lnTo>
                    <a:pt x="26" y="7272"/>
                  </a:lnTo>
                  <a:lnTo>
                    <a:pt x="52" y="7297"/>
                  </a:lnTo>
                  <a:lnTo>
                    <a:pt x="78" y="7323"/>
                  </a:lnTo>
                  <a:lnTo>
                    <a:pt x="129" y="7349"/>
                  </a:lnTo>
                  <a:lnTo>
                    <a:pt x="11075" y="7349"/>
                  </a:lnTo>
                  <a:lnTo>
                    <a:pt x="11127" y="7323"/>
                  </a:lnTo>
                  <a:lnTo>
                    <a:pt x="11178" y="7297"/>
                  </a:lnTo>
                  <a:lnTo>
                    <a:pt x="11204" y="7272"/>
                  </a:lnTo>
                  <a:lnTo>
                    <a:pt x="11204" y="7220"/>
                  </a:lnTo>
                  <a:lnTo>
                    <a:pt x="11204" y="129"/>
                  </a:lnTo>
                  <a:lnTo>
                    <a:pt x="11204" y="77"/>
                  </a:lnTo>
                  <a:lnTo>
                    <a:pt x="11178" y="52"/>
                  </a:lnTo>
                  <a:lnTo>
                    <a:pt x="11127" y="26"/>
                  </a:lnTo>
                  <a:lnTo>
                    <a:pt x="1107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89" name="Google Shape;689;p22"/>
            <p:cNvSpPr/>
            <p:nvPr/>
          </p:nvSpPr>
          <p:spPr>
            <a:xfrm>
              <a:off x="3255515" y="6779002"/>
              <a:ext cx="1103988" cy="111412"/>
            </a:xfrm>
            <a:custGeom>
              <a:avLst/>
              <a:gdLst/>
              <a:ahLst/>
              <a:cxnLst/>
              <a:rect l="l" t="t" r="r" b="b"/>
              <a:pathLst>
                <a:path w="15032" h="1517" extrusionOk="0">
                  <a:moveTo>
                    <a:pt x="77" y="1"/>
                  </a:moveTo>
                  <a:lnTo>
                    <a:pt x="26" y="27"/>
                  </a:lnTo>
                  <a:lnTo>
                    <a:pt x="0" y="78"/>
                  </a:lnTo>
                  <a:lnTo>
                    <a:pt x="0" y="129"/>
                  </a:lnTo>
                  <a:lnTo>
                    <a:pt x="0" y="720"/>
                  </a:lnTo>
                  <a:lnTo>
                    <a:pt x="0" y="875"/>
                  </a:lnTo>
                  <a:lnTo>
                    <a:pt x="52" y="1029"/>
                  </a:lnTo>
                  <a:lnTo>
                    <a:pt x="129" y="1157"/>
                  </a:lnTo>
                  <a:lnTo>
                    <a:pt x="232" y="1286"/>
                  </a:lnTo>
                  <a:lnTo>
                    <a:pt x="334" y="1388"/>
                  </a:lnTo>
                  <a:lnTo>
                    <a:pt x="463" y="1440"/>
                  </a:lnTo>
                  <a:lnTo>
                    <a:pt x="617" y="1491"/>
                  </a:lnTo>
                  <a:lnTo>
                    <a:pt x="771" y="1517"/>
                  </a:lnTo>
                  <a:lnTo>
                    <a:pt x="14235" y="1517"/>
                  </a:lnTo>
                  <a:lnTo>
                    <a:pt x="14389" y="1491"/>
                  </a:lnTo>
                  <a:lnTo>
                    <a:pt x="14544" y="1440"/>
                  </a:lnTo>
                  <a:lnTo>
                    <a:pt x="14672" y="1388"/>
                  </a:lnTo>
                  <a:lnTo>
                    <a:pt x="14800" y="1286"/>
                  </a:lnTo>
                  <a:lnTo>
                    <a:pt x="14878" y="1157"/>
                  </a:lnTo>
                  <a:lnTo>
                    <a:pt x="14955" y="1029"/>
                  </a:lnTo>
                  <a:lnTo>
                    <a:pt x="15006" y="875"/>
                  </a:lnTo>
                  <a:lnTo>
                    <a:pt x="15032" y="720"/>
                  </a:lnTo>
                  <a:lnTo>
                    <a:pt x="15032" y="129"/>
                  </a:lnTo>
                  <a:lnTo>
                    <a:pt x="15006" y="78"/>
                  </a:lnTo>
                  <a:lnTo>
                    <a:pt x="14980" y="27"/>
                  </a:lnTo>
                  <a:lnTo>
                    <a:pt x="149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0" name="Google Shape;690;p22"/>
            <p:cNvSpPr/>
            <p:nvPr/>
          </p:nvSpPr>
          <p:spPr>
            <a:xfrm>
              <a:off x="3704616" y="6779002"/>
              <a:ext cx="203876" cy="52952"/>
            </a:xfrm>
            <a:custGeom>
              <a:avLst/>
              <a:gdLst/>
              <a:ahLst/>
              <a:cxnLst/>
              <a:rect l="l" t="t" r="r" b="b"/>
              <a:pathLst>
                <a:path w="2776" h="721" extrusionOk="0">
                  <a:moveTo>
                    <a:pt x="1" y="1"/>
                  </a:moveTo>
                  <a:lnTo>
                    <a:pt x="1" y="361"/>
                  </a:lnTo>
                  <a:lnTo>
                    <a:pt x="26" y="515"/>
                  </a:lnTo>
                  <a:lnTo>
                    <a:pt x="103" y="618"/>
                  </a:lnTo>
                  <a:lnTo>
                    <a:pt x="232" y="695"/>
                  </a:lnTo>
                  <a:lnTo>
                    <a:pt x="360" y="720"/>
                  </a:lnTo>
                  <a:lnTo>
                    <a:pt x="2416" y="720"/>
                  </a:lnTo>
                  <a:lnTo>
                    <a:pt x="2570" y="695"/>
                  </a:lnTo>
                  <a:lnTo>
                    <a:pt x="2673" y="618"/>
                  </a:lnTo>
                  <a:lnTo>
                    <a:pt x="2750" y="515"/>
                  </a:lnTo>
                  <a:lnTo>
                    <a:pt x="2776" y="361"/>
                  </a:lnTo>
                  <a:lnTo>
                    <a:pt x="277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1" name="Google Shape;691;p22"/>
            <p:cNvSpPr/>
            <p:nvPr/>
          </p:nvSpPr>
          <p:spPr>
            <a:xfrm>
              <a:off x="3634773" y="5786427"/>
              <a:ext cx="68008" cy="88792"/>
            </a:xfrm>
            <a:custGeom>
              <a:avLst/>
              <a:gdLst/>
              <a:ahLst/>
              <a:cxnLst/>
              <a:rect l="l" t="t" r="r" b="b"/>
              <a:pathLst>
                <a:path w="926" h="1209" extrusionOk="0">
                  <a:moveTo>
                    <a:pt x="52" y="1"/>
                  </a:moveTo>
                  <a:lnTo>
                    <a:pt x="27" y="26"/>
                  </a:lnTo>
                  <a:lnTo>
                    <a:pt x="1" y="78"/>
                  </a:lnTo>
                  <a:lnTo>
                    <a:pt x="1" y="129"/>
                  </a:lnTo>
                  <a:lnTo>
                    <a:pt x="1" y="1080"/>
                  </a:lnTo>
                  <a:lnTo>
                    <a:pt x="1" y="1131"/>
                  </a:lnTo>
                  <a:lnTo>
                    <a:pt x="27" y="1183"/>
                  </a:lnTo>
                  <a:lnTo>
                    <a:pt x="52" y="1208"/>
                  </a:lnTo>
                  <a:lnTo>
                    <a:pt x="849" y="1208"/>
                  </a:lnTo>
                  <a:lnTo>
                    <a:pt x="900" y="1183"/>
                  </a:lnTo>
                  <a:lnTo>
                    <a:pt x="926" y="1131"/>
                  </a:lnTo>
                  <a:lnTo>
                    <a:pt x="926" y="1080"/>
                  </a:lnTo>
                  <a:lnTo>
                    <a:pt x="926" y="129"/>
                  </a:lnTo>
                  <a:lnTo>
                    <a:pt x="926" y="78"/>
                  </a:lnTo>
                  <a:lnTo>
                    <a:pt x="900" y="26"/>
                  </a:lnTo>
                  <a:lnTo>
                    <a:pt x="84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2" name="Google Shape;692;p22"/>
            <p:cNvSpPr/>
            <p:nvPr/>
          </p:nvSpPr>
          <p:spPr>
            <a:xfrm>
              <a:off x="3495158" y="5875145"/>
              <a:ext cx="69917" cy="113248"/>
            </a:xfrm>
            <a:custGeom>
              <a:avLst/>
              <a:gdLst/>
              <a:ahLst/>
              <a:cxnLst/>
              <a:rect l="l" t="t" r="r" b="b"/>
              <a:pathLst>
                <a:path w="952" h="1542" extrusionOk="0">
                  <a:moveTo>
                    <a:pt x="78" y="0"/>
                  </a:moveTo>
                  <a:lnTo>
                    <a:pt x="52" y="26"/>
                  </a:lnTo>
                  <a:lnTo>
                    <a:pt x="26" y="77"/>
                  </a:lnTo>
                  <a:lnTo>
                    <a:pt x="1" y="129"/>
                  </a:lnTo>
                  <a:lnTo>
                    <a:pt x="1" y="1414"/>
                  </a:lnTo>
                  <a:lnTo>
                    <a:pt x="26" y="1465"/>
                  </a:lnTo>
                  <a:lnTo>
                    <a:pt x="52" y="1516"/>
                  </a:lnTo>
                  <a:lnTo>
                    <a:pt x="78" y="1542"/>
                  </a:lnTo>
                  <a:lnTo>
                    <a:pt x="874" y="1542"/>
                  </a:lnTo>
                  <a:lnTo>
                    <a:pt x="926" y="1516"/>
                  </a:lnTo>
                  <a:lnTo>
                    <a:pt x="951" y="1465"/>
                  </a:lnTo>
                  <a:lnTo>
                    <a:pt x="951" y="1414"/>
                  </a:lnTo>
                  <a:lnTo>
                    <a:pt x="951" y="129"/>
                  </a:lnTo>
                  <a:lnTo>
                    <a:pt x="951" y="77"/>
                  </a:lnTo>
                  <a:lnTo>
                    <a:pt x="926" y="26"/>
                  </a:lnTo>
                  <a:lnTo>
                    <a:pt x="87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3" name="Google Shape;693;p22"/>
            <p:cNvSpPr/>
            <p:nvPr/>
          </p:nvSpPr>
          <p:spPr>
            <a:xfrm>
              <a:off x="3774460" y="5903421"/>
              <a:ext cx="69917" cy="113322"/>
            </a:xfrm>
            <a:custGeom>
              <a:avLst/>
              <a:gdLst/>
              <a:ahLst/>
              <a:cxnLst/>
              <a:rect l="l" t="t" r="r" b="b"/>
              <a:pathLst>
                <a:path w="952" h="1543" extrusionOk="0">
                  <a:moveTo>
                    <a:pt x="77" y="1"/>
                  </a:moveTo>
                  <a:lnTo>
                    <a:pt x="26" y="26"/>
                  </a:lnTo>
                  <a:lnTo>
                    <a:pt x="0" y="78"/>
                  </a:lnTo>
                  <a:lnTo>
                    <a:pt x="0" y="129"/>
                  </a:lnTo>
                  <a:lnTo>
                    <a:pt x="0" y="1414"/>
                  </a:lnTo>
                  <a:lnTo>
                    <a:pt x="0" y="1465"/>
                  </a:lnTo>
                  <a:lnTo>
                    <a:pt x="26" y="1517"/>
                  </a:lnTo>
                  <a:lnTo>
                    <a:pt x="77" y="1542"/>
                  </a:lnTo>
                  <a:lnTo>
                    <a:pt x="874" y="1542"/>
                  </a:lnTo>
                  <a:lnTo>
                    <a:pt x="900" y="1517"/>
                  </a:lnTo>
                  <a:lnTo>
                    <a:pt x="925" y="1465"/>
                  </a:lnTo>
                  <a:lnTo>
                    <a:pt x="951" y="1414"/>
                  </a:lnTo>
                  <a:lnTo>
                    <a:pt x="951" y="129"/>
                  </a:lnTo>
                  <a:lnTo>
                    <a:pt x="925" y="78"/>
                  </a:lnTo>
                  <a:lnTo>
                    <a:pt x="900" y="26"/>
                  </a:lnTo>
                  <a:lnTo>
                    <a:pt x="87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4" name="Google Shape;694;p22"/>
            <p:cNvSpPr/>
            <p:nvPr/>
          </p:nvSpPr>
          <p:spPr>
            <a:xfrm>
              <a:off x="4048107" y="5863835"/>
              <a:ext cx="69844" cy="113248"/>
            </a:xfrm>
            <a:custGeom>
              <a:avLst/>
              <a:gdLst/>
              <a:ahLst/>
              <a:cxnLst/>
              <a:rect l="l" t="t" r="r" b="b"/>
              <a:pathLst>
                <a:path w="951" h="1542" extrusionOk="0">
                  <a:moveTo>
                    <a:pt x="77" y="0"/>
                  </a:moveTo>
                  <a:lnTo>
                    <a:pt x="51" y="26"/>
                  </a:lnTo>
                  <a:lnTo>
                    <a:pt x="26" y="77"/>
                  </a:lnTo>
                  <a:lnTo>
                    <a:pt x="0" y="103"/>
                  </a:lnTo>
                  <a:lnTo>
                    <a:pt x="0" y="1413"/>
                  </a:lnTo>
                  <a:lnTo>
                    <a:pt x="26" y="1465"/>
                  </a:lnTo>
                  <a:lnTo>
                    <a:pt x="51" y="1490"/>
                  </a:lnTo>
                  <a:lnTo>
                    <a:pt x="77" y="1516"/>
                  </a:lnTo>
                  <a:lnTo>
                    <a:pt x="129" y="1542"/>
                  </a:lnTo>
                  <a:lnTo>
                    <a:pt x="822" y="1542"/>
                  </a:lnTo>
                  <a:lnTo>
                    <a:pt x="874" y="1516"/>
                  </a:lnTo>
                  <a:lnTo>
                    <a:pt x="925" y="1490"/>
                  </a:lnTo>
                  <a:lnTo>
                    <a:pt x="951" y="1465"/>
                  </a:lnTo>
                  <a:lnTo>
                    <a:pt x="951" y="1413"/>
                  </a:lnTo>
                  <a:lnTo>
                    <a:pt x="951" y="103"/>
                  </a:lnTo>
                  <a:lnTo>
                    <a:pt x="951" y="77"/>
                  </a:lnTo>
                  <a:lnTo>
                    <a:pt x="925" y="26"/>
                  </a:lnTo>
                  <a:lnTo>
                    <a:pt x="87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5" name="Google Shape;695;p22"/>
            <p:cNvSpPr/>
            <p:nvPr/>
          </p:nvSpPr>
          <p:spPr>
            <a:xfrm>
              <a:off x="3910329" y="5803392"/>
              <a:ext cx="69917" cy="156726"/>
            </a:xfrm>
            <a:custGeom>
              <a:avLst/>
              <a:gdLst/>
              <a:ahLst/>
              <a:cxnLst/>
              <a:rect l="l" t="t" r="r" b="b"/>
              <a:pathLst>
                <a:path w="952" h="2134" extrusionOk="0">
                  <a:moveTo>
                    <a:pt x="129" y="1"/>
                  </a:moveTo>
                  <a:lnTo>
                    <a:pt x="77" y="27"/>
                  </a:lnTo>
                  <a:lnTo>
                    <a:pt x="26" y="52"/>
                  </a:lnTo>
                  <a:lnTo>
                    <a:pt x="0" y="78"/>
                  </a:lnTo>
                  <a:lnTo>
                    <a:pt x="0" y="129"/>
                  </a:lnTo>
                  <a:lnTo>
                    <a:pt x="0" y="2005"/>
                  </a:lnTo>
                  <a:lnTo>
                    <a:pt x="0" y="2056"/>
                  </a:lnTo>
                  <a:lnTo>
                    <a:pt x="26" y="2108"/>
                  </a:lnTo>
                  <a:lnTo>
                    <a:pt x="77" y="2134"/>
                  </a:lnTo>
                  <a:lnTo>
                    <a:pt x="874" y="2134"/>
                  </a:lnTo>
                  <a:lnTo>
                    <a:pt x="900" y="2108"/>
                  </a:lnTo>
                  <a:lnTo>
                    <a:pt x="925" y="2056"/>
                  </a:lnTo>
                  <a:lnTo>
                    <a:pt x="951" y="2005"/>
                  </a:lnTo>
                  <a:lnTo>
                    <a:pt x="951" y="129"/>
                  </a:lnTo>
                  <a:lnTo>
                    <a:pt x="925" y="78"/>
                  </a:lnTo>
                  <a:lnTo>
                    <a:pt x="900" y="52"/>
                  </a:lnTo>
                  <a:lnTo>
                    <a:pt x="874" y="27"/>
                  </a:lnTo>
                  <a:lnTo>
                    <a:pt x="82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6" name="Google Shape;696;p22"/>
            <p:cNvSpPr/>
            <p:nvPr/>
          </p:nvSpPr>
          <p:spPr>
            <a:xfrm>
              <a:off x="3495158" y="5977010"/>
              <a:ext cx="622792" cy="436028"/>
            </a:xfrm>
            <a:custGeom>
              <a:avLst/>
              <a:gdLst/>
              <a:ahLst/>
              <a:cxnLst/>
              <a:rect l="l" t="t" r="r" b="b"/>
              <a:pathLst>
                <a:path w="8480" h="5937" extrusionOk="0">
                  <a:moveTo>
                    <a:pt x="1953" y="1"/>
                  </a:moveTo>
                  <a:lnTo>
                    <a:pt x="1928" y="27"/>
                  </a:lnTo>
                  <a:lnTo>
                    <a:pt x="1902" y="78"/>
                  </a:lnTo>
                  <a:lnTo>
                    <a:pt x="1902" y="104"/>
                  </a:lnTo>
                  <a:lnTo>
                    <a:pt x="1902" y="3778"/>
                  </a:lnTo>
                  <a:lnTo>
                    <a:pt x="1876" y="3829"/>
                  </a:lnTo>
                  <a:lnTo>
                    <a:pt x="1851" y="3855"/>
                  </a:lnTo>
                  <a:lnTo>
                    <a:pt x="1825" y="3881"/>
                  </a:lnTo>
                  <a:lnTo>
                    <a:pt x="1028" y="3881"/>
                  </a:lnTo>
                  <a:lnTo>
                    <a:pt x="977" y="3855"/>
                  </a:lnTo>
                  <a:lnTo>
                    <a:pt x="951" y="3829"/>
                  </a:lnTo>
                  <a:lnTo>
                    <a:pt x="951" y="3778"/>
                  </a:lnTo>
                  <a:lnTo>
                    <a:pt x="951" y="1311"/>
                  </a:lnTo>
                  <a:lnTo>
                    <a:pt x="951" y="1260"/>
                  </a:lnTo>
                  <a:lnTo>
                    <a:pt x="926" y="1208"/>
                  </a:lnTo>
                  <a:lnTo>
                    <a:pt x="874" y="1183"/>
                  </a:lnTo>
                  <a:lnTo>
                    <a:pt x="78" y="1183"/>
                  </a:lnTo>
                  <a:lnTo>
                    <a:pt x="52" y="1208"/>
                  </a:lnTo>
                  <a:lnTo>
                    <a:pt x="26" y="1260"/>
                  </a:lnTo>
                  <a:lnTo>
                    <a:pt x="1" y="1311"/>
                  </a:lnTo>
                  <a:lnTo>
                    <a:pt x="1" y="5808"/>
                  </a:lnTo>
                  <a:lnTo>
                    <a:pt x="26" y="5859"/>
                  </a:lnTo>
                  <a:lnTo>
                    <a:pt x="52" y="5911"/>
                  </a:lnTo>
                  <a:lnTo>
                    <a:pt x="78" y="5936"/>
                  </a:lnTo>
                  <a:lnTo>
                    <a:pt x="8403" y="5936"/>
                  </a:lnTo>
                  <a:lnTo>
                    <a:pt x="8454" y="5911"/>
                  </a:lnTo>
                  <a:lnTo>
                    <a:pt x="8480" y="5859"/>
                  </a:lnTo>
                  <a:lnTo>
                    <a:pt x="8480" y="5808"/>
                  </a:lnTo>
                  <a:lnTo>
                    <a:pt x="8480" y="1311"/>
                  </a:lnTo>
                  <a:lnTo>
                    <a:pt x="8480" y="1260"/>
                  </a:lnTo>
                  <a:lnTo>
                    <a:pt x="8454" y="1208"/>
                  </a:lnTo>
                  <a:lnTo>
                    <a:pt x="8403" y="1183"/>
                  </a:lnTo>
                  <a:lnTo>
                    <a:pt x="7606" y="1183"/>
                  </a:lnTo>
                  <a:lnTo>
                    <a:pt x="7580" y="1208"/>
                  </a:lnTo>
                  <a:lnTo>
                    <a:pt x="7555" y="1260"/>
                  </a:lnTo>
                  <a:lnTo>
                    <a:pt x="7529" y="1311"/>
                  </a:lnTo>
                  <a:lnTo>
                    <a:pt x="7529" y="4009"/>
                  </a:lnTo>
                  <a:lnTo>
                    <a:pt x="7529" y="4061"/>
                  </a:lnTo>
                  <a:lnTo>
                    <a:pt x="7503" y="4086"/>
                  </a:lnTo>
                  <a:lnTo>
                    <a:pt x="7452" y="4112"/>
                  </a:lnTo>
                  <a:lnTo>
                    <a:pt x="7426" y="4138"/>
                  </a:lnTo>
                  <a:lnTo>
                    <a:pt x="6707" y="4138"/>
                  </a:lnTo>
                  <a:lnTo>
                    <a:pt x="6681" y="4112"/>
                  </a:lnTo>
                  <a:lnTo>
                    <a:pt x="6630" y="4086"/>
                  </a:lnTo>
                  <a:lnTo>
                    <a:pt x="6604" y="4061"/>
                  </a:lnTo>
                  <a:lnTo>
                    <a:pt x="6604" y="4009"/>
                  </a:lnTo>
                  <a:lnTo>
                    <a:pt x="6604" y="1311"/>
                  </a:lnTo>
                  <a:lnTo>
                    <a:pt x="6578" y="1260"/>
                  </a:lnTo>
                  <a:lnTo>
                    <a:pt x="6553" y="1208"/>
                  </a:lnTo>
                  <a:lnTo>
                    <a:pt x="6527" y="1183"/>
                  </a:lnTo>
                  <a:lnTo>
                    <a:pt x="5730" y="1183"/>
                  </a:lnTo>
                  <a:lnTo>
                    <a:pt x="5679" y="1208"/>
                  </a:lnTo>
                  <a:lnTo>
                    <a:pt x="5653" y="1260"/>
                  </a:lnTo>
                  <a:lnTo>
                    <a:pt x="5653" y="1311"/>
                  </a:lnTo>
                  <a:lnTo>
                    <a:pt x="5653" y="3444"/>
                  </a:lnTo>
                  <a:lnTo>
                    <a:pt x="5653" y="3495"/>
                  </a:lnTo>
                  <a:lnTo>
                    <a:pt x="5628" y="3521"/>
                  </a:lnTo>
                  <a:lnTo>
                    <a:pt x="5576" y="3547"/>
                  </a:lnTo>
                  <a:lnTo>
                    <a:pt x="5525" y="3572"/>
                  </a:lnTo>
                  <a:lnTo>
                    <a:pt x="4831" y="3572"/>
                  </a:lnTo>
                  <a:lnTo>
                    <a:pt x="4780" y="3547"/>
                  </a:lnTo>
                  <a:lnTo>
                    <a:pt x="4754" y="3521"/>
                  </a:lnTo>
                  <a:lnTo>
                    <a:pt x="4728" y="3495"/>
                  </a:lnTo>
                  <a:lnTo>
                    <a:pt x="4703" y="3444"/>
                  </a:lnTo>
                  <a:lnTo>
                    <a:pt x="4703" y="1979"/>
                  </a:lnTo>
                  <a:lnTo>
                    <a:pt x="4703" y="1928"/>
                  </a:lnTo>
                  <a:lnTo>
                    <a:pt x="4677" y="1877"/>
                  </a:lnTo>
                  <a:lnTo>
                    <a:pt x="4651" y="1851"/>
                  </a:lnTo>
                  <a:lnTo>
                    <a:pt x="3855" y="1851"/>
                  </a:lnTo>
                  <a:lnTo>
                    <a:pt x="3803" y="1877"/>
                  </a:lnTo>
                  <a:lnTo>
                    <a:pt x="3778" y="1928"/>
                  </a:lnTo>
                  <a:lnTo>
                    <a:pt x="3778" y="1979"/>
                  </a:lnTo>
                  <a:lnTo>
                    <a:pt x="3778" y="2622"/>
                  </a:lnTo>
                  <a:lnTo>
                    <a:pt x="3752" y="2673"/>
                  </a:lnTo>
                  <a:lnTo>
                    <a:pt x="3726" y="2724"/>
                  </a:lnTo>
                  <a:lnTo>
                    <a:pt x="3701" y="2750"/>
                  </a:lnTo>
                  <a:lnTo>
                    <a:pt x="2904" y="2750"/>
                  </a:lnTo>
                  <a:lnTo>
                    <a:pt x="2878" y="2724"/>
                  </a:lnTo>
                  <a:lnTo>
                    <a:pt x="2853" y="2673"/>
                  </a:lnTo>
                  <a:lnTo>
                    <a:pt x="2827" y="2622"/>
                  </a:lnTo>
                  <a:lnTo>
                    <a:pt x="2827" y="104"/>
                  </a:lnTo>
                  <a:lnTo>
                    <a:pt x="2827" y="78"/>
                  </a:lnTo>
                  <a:lnTo>
                    <a:pt x="2801" y="27"/>
                  </a:lnTo>
                  <a:lnTo>
                    <a:pt x="275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7" name="Google Shape;697;p22"/>
            <p:cNvSpPr/>
            <p:nvPr/>
          </p:nvSpPr>
          <p:spPr>
            <a:xfrm>
              <a:off x="3495158" y="6337466"/>
              <a:ext cx="622792" cy="268065"/>
            </a:xfrm>
            <a:custGeom>
              <a:avLst/>
              <a:gdLst/>
              <a:ahLst/>
              <a:cxnLst/>
              <a:rect l="l" t="t" r="r" b="b"/>
              <a:pathLst>
                <a:path w="8480" h="3650" extrusionOk="0">
                  <a:moveTo>
                    <a:pt x="669" y="0"/>
                  </a:moveTo>
                  <a:lnTo>
                    <a:pt x="540" y="26"/>
                  </a:lnTo>
                  <a:lnTo>
                    <a:pt x="412" y="52"/>
                  </a:lnTo>
                  <a:lnTo>
                    <a:pt x="309" y="129"/>
                  </a:lnTo>
                  <a:lnTo>
                    <a:pt x="206" y="206"/>
                  </a:lnTo>
                  <a:lnTo>
                    <a:pt x="129" y="309"/>
                  </a:lnTo>
                  <a:lnTo>
                    <a:pt x="52" y="412"/>
                  </a:lnTo>
                  <a:lnTo>
                    <a:pt x="26" y="540"/>
                  </a:lnTo>
                  <a:lnTo>
                    <a:pt x="1" y="669"/>
                  </a:lnTo>
                  <a:lnTo>
                    <a:pt x="1" y="2981"/>
                  </a:lnTo>
                  <a:lnTo>
                    <a:pt x="26" y="3109"/>
                  </a:lnTo>
                  <a:lnTo>
                    <a:pt x="52" y="3238"/>
                  </a:lnTo>
                  <a:lnTo>
                    <a:pt x="129" y="3341"/>
                  </a:lnTo>
                  <a:lnTo>
                    <a:pt x="206" y="3444"/>
                  </a:lnTo>
                  <a:lnTo>
                    <a:pt x="309" y="3521"/>
                  </a:lnTo>
                  <a:lnTo>
                    <a:pt x="412" y="3572"/>
                  </a:lnTo>
                  <a:lnTo>
                    <a:pt x="540" y="3623"/>
                  </a:lnTo>
                  <a:lnTo>
                    <a:pt x="669" y="3649"/>
                  </a:lnTo>
                  <a:lnTo>
                    <a:pt x="7812" y="3649"/>
                  </a:lnTo>
                  <a:lnTo>
                    <a:pt x="7940" y="3623"/>
                  </a:lnTo>
                  <a:lnTo>
                    <a:pt x="8069" y="3572"/>
                  </a:lnTo>
                  <a:lnTo>
                    <a:pt x="8197" y="3521"/>
                  </a:lnTo>
                  <a:lnTo>
                    <a:pt x="8274" y="3444"/>
                  </a:lnTo>
                  <a:lnTo>
                    <a:pt x="8351" y="3341"/>
                  </a:lnTo>
                  <a:lnTo>
                    <a:pt x="8428" y="3238"/>
                  </a:lnTo>
                  <a:lnTo>
                    <a:pt x="8454" y="3109"/>
                  </a:lnTo>
                  <a:lnTo>
                    <a:pt x="8480" y="2981"/>
                  </a:lnTo>
                  <a:lnTo>
                    <a:pt x="8480" y="669"/>
                  </a:lnTo>
                  <a:lnTo>
                    <a:pt x="8454" y="540"/>
                  </a:lnTo>
                  <a:lnTo>
                    <a:pt x="8428" y="412"/>
                  </a:lnTo>
                  <a:lnTo>
                    <a:pt x="8351" y="309"/>
                  </a:lnTo>
                  <a:lnTo>
                    <a:pt x="8274" y="206"/>
                  </a:lnTo>
                  <a:lnTo>
                    <a:pt x="8197" y="129"/>
                  </a:lnTo>
                  <a:lnTo>
                    <a:pt x="8069" y="52"/>
                  </a:lnTo>
                  <a:lnTo>
                    <a:pt x="7940" y="26"/>
                  </a:lnTo>
                  <a:lnTo>
                    <a:pt x="7812" y="0"/>
                  </a:lnTo>
                  <a:close/>
                </a:path>
              </a:pathLst>
            </a:custGeom>
            <a:solidFill>
              <a:srgbClr val="AADBF6"/>
            </a:solidFill>
            <a:ln>
              <a:noFill/>
            </a:ln>
          </p:spPr>
          <p:txBody>
            <a:bodyPr spcFirstLastPara="1" wrap="square" lIns="91425" tIns="91425" rIns="91425" bIns="91425" anchor="ctr" anchorCtr="0">
              <a:noAutofit/>
            </a:bodyPr>
            <a:lstStyle/>
            <a:p>
              <a:endParaRPr/>
            </a:p>
          </p:txBody>
        </p:sp>
        <p:sp>
          <p:nvSpPr>
            <p:cNvPr id="698" name="Google Shape;698;p22"/>
            <p:cNvSpPr/>
            <p:nvPr/>
          </p:nvSpPr>
          <p:spPr>
            <a:xfrm>
              <a:off x="3563093" y="6405400"/>
              <a:ext cx="488833" cy="132196"/>
            </a:xfrm>
            <a:custGeom>
              <a:avLst/>
              <a:gdLst/>
              <a:ahLst/>
              <a:cxnLst/>
              <a:rect l="l" t="t" r="r" b="b"/>
              <a:pathLst>
                <a:path w="6656" h="1800" extrusionOk="0">
                  <a:moveTo>
                    <a:pt x="78" y="0"/>
                  </a:moveTo>
                  <a:lnTo>
                    <a:pt x="26" y="26"/>
                  </a:lnTo>
                  <a:lnTo>
                    <a:pt x="1" y="52"/>
                  </a:lnTo>
                  <a:lnTo>
                    <a:pt x="1" y="103"/>
                  </a:lnTo>
                  <a:lnTo>
                    <a:pt x="1" y="1696"/>
                  </a:lnTo>
                  <a:lnTo>
                    <a:pt x="1" y="1722"/>
                  </a:lnTo>
                  <a:lnTo>
                    <a:pt x="26" y="1773"/>
                  </a:lnTo>
                  <a:lnTo>
                    <a:pt x="78" y="1799"/>
                  </a:lnTo>
                  <a:lnTo>
                    <a:pt x="6578" y="1799"/>
                  </a:lnTo>
                  <a:lnTo>
                    <a:pt x="6604" y="1773"/>
                  </a:lnTo>
                  <a:lnTo>
                    <a:pt x="6630" y="1722"/>
                  </a:lnTo>
                  <a:lnTo>
                    <a:pt x="6655" y="1696"/>
                  </a:lnTo>
                  <a:lnTo>
                    <a:pt x="6655" y="103"/>
                  </a:lnTo>
                  <a:lnTo>
                    <a:pt x="6630" y="52"/>
                  </a:lnTo>
                  <a:lnTo>
                    <a:pt x="6604" y="26"/>
                  </a:lnTo>
                  <a:lnTo>
                    <a:pt x="6578" y="0"/>
                  </a:lnTo>
                  <a:close/>
                </a:path>
              </a:pathLst>
            </a:custGeom>
            <a:solidFill>
              <a:srgbClr val="44819F"/>
            </a:solidFill>
            <a:ln>
              <a:noFill/>
            </a:ln>
          </p:spPr>
          <p:txBody>
            <a:bodyPr spcFirstLastPara="1" wrap="square" lIns="91425" tIns="91425" rIns="91425" bIns="91425" anchor="ctr" anchorCtr="0">
              <a:noAutofit/>
            </a:bodyPr>
            <a:lstStyle/>
            <a:p>
              <a:endParaRPr/>
            </a:p>
          </p:txBody>
        </p:sp>
        <p:sp>
          <p:nvSpPr>
            <p:cNvPr id="699" name="Google Shape;699;p22"/>
            <p:cNvSpPr/>
            <p:nvPr/>
          </p:nvSpPr>
          <p:spPr>
            <a:xfrm>
              <a:off x="3631027" y="6405400"/>
              <a:ext cx="66098" cy="69917"/>
            </a:xfrm>
            <a:custGeom>
              <a:avLst/>
              <a:gdLst/>
              <a:ahLst/>
              <a:cxnLst/>
              <a:rect l="l" t="t" r="r" b="b"/>
              <a:pathLst>
                <a:path w="900" h="952" extrusionOk="0">
                  <a:moveTo>
                    <a:pt x="1" y="0"/>
                  </a:moveTo>
                  <a:lnTo>
                    <a:pt x="1" y="514"/>
                  </a:lnTo>
                  <a:lnTo>
                    <a:pt x="26" y="591"/>
                  </a:lnTo>
                  <a:lnTo>
                    <a:pt x="52"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00" name="Google Shape;700;p22"/>
            <p:cNvSpPr/>
            <p:nvPr/>
          </p:nvSpPr>
          <p:spPr>
            <a:xfrm>
              <a:off x="3742366" y="6405400"/>
              <a:ext cx="66098" cy="69917"/>
            </a:xfrm>
            <a:custGeom>
              <a:avLst/>
              <a:gdLst/>
              <a:ahLst/>
              <a:cxnLst/>
              <a:rect l="l" t="t" r="r" b="b"/>
              <a:pathLst>
                <a:path w="900" h="952" extrusionOk="0">
                  <a:moveTo>
                    <a:pt x="1" y="0"/>
                  </a:moveTo>
                  <a:lnTo>
                    <a:pt x="1" y="514"/>
                  </a:lnTo>
                  <a:lnTo>
                    <a:pt x="1" y="591"/>
                  </a:lnTo>
                  <a:lnTo>
                    <a:pt x="26" y="669"/>
                  </a:lnTo>
                  <a:lnTo>
                    <a:pt x="78" y="746"/>
                  </a:lnTo>
                  <a:lnTo>
                    <a:pt x="129" y="823"/>
                  </a:lnTo>
                  <a:lnTo>
                    <a:pt x="206" y="874"/>
                  </a:lnTo>
                  <a:lnTo>
                    <a:pt x="283" y="925"/>
                  </a:lnTo>
                  <a:lnTo>
                    <a:pt x="360" y="951"/>
                  </a:lnTo>
                  <a:lnTo>
                    <a:pt x="540" y="951"/>
                  </a:lnTo>
                  <a:lnTo>
                    <a:pt x="643" y="925"/>
                  </a:lnTo>
                  <a:lnTo>
                    <a:pt x="720" y="874"/>
                  </a:lnTo>
                  <a:lnTo>
                    <a:pt x="771" y="823"/>
                  </a:lnTo>
                  <a:lnTo>
                    <a:pt x="823" y="746"/>
                  </a:lnTo>
                  <a:lnTo>
                    <a:pt x="874" y="669"/>
                  </a:lnTo>
                  <a:lnTo>
                    <a:pt x="900" y="591"/>
                  </a:lnTo>
                  <a:lnTo>
                    <a:pt x="900" y="514"/>
                  </a:lnTo>
                  <a:lnTo>
                    <a:pt x="900" y="0"/>
                  </a:lnTo>
                  <a:close/>
                </a:path>
              </a:pathLst>
            </a:custGeom>
            <a:solidFill>
              <a:srgbClr val="F78F38"/>
            </a:solidFill>
            <a:ln>
              <a:noFill/>
            </a:ln>
          </p:spPr>
          <p:txBody>
            <a:bodyPr spcFirstLastPara="1" wrap="square" lIns="91425" tIns="91425" rIns="91425" bIns="91425" anchor="ctr" anchorCtr="0">
              <a:noAutofit/>
            </a:bodyPr>
            <a:lstStyle/>
            <a:p>
              <a:endParaRPr/>
            </a:p>
          </p:txBody>
        </p:sp>
      </p:grpSp>
      <p:grpSp>
        <p:nvGrpSpPr>
          <p:cNvPr id="701" name="Google Shape;701;p22"/>
          <p:cNvGrpSpPr/>
          <p:nvPr/>
        </p:nvGrpSpPr>
        <p:grpSpPr>
          <a:xfrm>
            <a:off x="5459601" y="6543768"/>
            <a:ext cx="1104061" cy="986995"/>
            <a:chOff x="5459598" y="5844960"/>
            <a:chExt cx="1104061" cy="986994"/>
          </a:xfrm>
        </p:grpSpPr>
        <p:sp>
          <p:nvSpPr>
            <p:cNvPr id="702" name="Google Shape;702;p22"/>
            <p:cNvSpPr/>
            <p:nvPr/>
          </p:nvSpPr>
          <p:spPr>
            <a:xfrm>
              <a:off x="5514313" y="5952480"/>
              <a:ext cx="1005942" cy="383150"/>
            </a:xfrm>
            <a:custGeom>
              <a:avLst/>
              <a:gdLst/>
              <a:ahLst/>
              <a:cxnLst/>
              <a:rect l="l" t="t" r="r" b="b"/>
              <a:pathLst>
                <a:path w="13697" h="5217" extrusionOk="0">
                  <a:moveTo>
                    <a:pt x="206" y="1"/>
                  </a:moveTo>
                  <a:lnTo>
                    <a:pt x="129" y="26"/>
                  </a:lnTo>
                  <a:lnTo>
                    <a:pt x="52" y="78"/>
                  </a:lnTo>
                  <a:lnTo>
                    <a:pt x="1" y="155"/>
                  </a:lnTo>
                  <a:lnTo>
                    <a:pt x="1" y="232"/>
                  </a:lnTo>
                  <a:lnTo>
                    <a:pt x="1" y="309"/>
                  </a:lnTo>
                  <a:lnTo>
                    <a:pt x="52" y="386"/>
                  </a:lnTo>
                  <a:lnTo>
                    <a:pt x="129" y="438"/>
                  </a:lnTo>
                  <a:lnTo>
                    <a:pt x="206" y="463"/>
                  </a:lnTo>
                  <a:lnTo>
                    <a:pt x="2493" y="463"/>
                  </a:lnTo>
                  <a:lnTo>
                    <a:pt x="3649" y="5063"/>
                  </a:lnTo>
                  <a:lnTo>
                    <a:pt x="3675" y="5114"/>
                  </a:lnTo>
                  <a:lnTo>
                    <a:pt x="3701" y="5165"/>
                  </a:lnTo>
                  <a:lnTo>
                    <a:pt x="3752" y="5191"/>
                  </a:lnTo>
                  <a:lnTo>
                    <a:pt x="3804" y="5217"/>
                  </a:lnTo>
                  <a:lnTo>
                    <a:pt x="3958" y="5217"/>
                  </a:lnTo>
                  <a:lnTo>
                    <a:pt x="4009" y="5165"/>
                  </a:lnTo>
                  <a:lnTo>
                    <a:pt x="8454" y="592"/>
                  </a:lnTo>
                  <a:lnTo>
                    <a:pt x="10818" y="4240"/>
                  </a:lnTo>
                  <a:lnTo>
                    <a:pt x="10895" y="4317"/>
                  </a:lnTo>
                  <a:lnTo>
                    <a:pt x="10998" y="4343"/>
                  </a:lnTo>
                  <a:lnTo>
                    <a:pt x="13491" y="4343"/>
                  </a:lnTo>
                  <a:lnTo>
                    <a:pt x="13568" y="4317"/>
                  </a:lnTo>
                  <a:lnTo>
                    <a:pt x="13645" y="4266"/>
                  </a:lnTo>
                  <a:lnTo>
                    <a:pt x="13670" y="4215"/>
                  </a:lnTo>
                  <a:lnTo>
                    <a:pt x="13696" y="4112"/>
                  </a:lnTo>
                  <a:lnTo>
                    <a:pt x="13670" y="4035"/>
                  </a:lnTo>
                  <a:lnTo>
                    <a:pt x="13645" y="3958"/>
                  </a:lnTo>
                  <a:lnTo>
                    <a:pt x="13568" y="3906"/>
                  </a:lnTo>
                  <a:lnTo>
                    <a:pt x="11127" y="3906"/>
                  </a:lnTo>
                  <a:lnTo>
                    <a:pt x="8686" y="104"/>
                  </a:lnTo>
                  <a:lnTo>
                    <a:pt x="8609" y="26"/>
                  </a:lnTo>
                  <a:lnTo>
                    <a:pt x="8531" y="1"/>
                  </a:lnTo>
                  <a:lnTo>
                    <a:pt x="8429" y="26"/>
                  </a:lnTo>
                  <a:lnTo>
                    <a:pt x="8352" y="78"/>
                  </a:lnTo>
                  <a:lnTo>
                    <a:pt x="3984" y="4574"/>
                  </a:lnTo>
                  <a:lnTo>
                    <a:pt x="2879" y="181"/>
                  </a:lnTo>
                  <a:lnTo>
                    <a:pt x="2853" y="104"/>
                  </a:lnTo>
                  <a:lnTo>
                    <a:pt x="2802" y="52"/>
                  </a:lnTo>
                  <a:lnTo>
                    <a:pt x="2724" y="26"/>
                  </a:lnTo>
                  <a:lnTo>
                    <a:pt x="267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03" name="Google Shape;703;p22"/>
            <p:cNvSpPr/>
            <p:nvPr/>
          </p:nvSpPr>
          <p:spPr>
            <a:xfrm>
              <a:off x="5703060" y="6458205"/>
              <a:ext cx="617137" cy="137852"/>
            </a:xfrm>
            <a:custGeom>
              <a:avLst/>
              <a:gdLst/>
              <a:ahLst/>
              <a:cxnLst/>
              <a:rect l="l" t="t" r="r" b="b"/>
              <a:pathLst>
                <a:path w="8403" h="1877" extrusionOk="0">
                  <a:moveTo>
                    <a:pt x="977" y="1"/>
                  </a:moveTo>
                  <a:lnTo>
                    <a:pt x="823" y="27"/>
                  </a:lnTo>
                  <a:lnTo>
                    <a:pt x="694" y="104"/>
                  </a:lnTo>
                  <a:lnTo>
                    <a:pt x="591" y="206"/>
                  </a:lnTo>
                  <a:lnTo>
                    <a:pt x="540" y="309"/>
                  </a:lnTo>
                  <a:lnTo>
                    <a:pt x="0" y="1877"/>
                  </a:lnTo>
                  <a:lnTo>
                    <a:pt x="8402" y="1877"/>
                  </a:lnTo>
                  <a:lnTo>
                    <a:pt x="7889" y="309"/>
                  </a:lnTo>
                  <a:lnTo>
                    <a:pt x="7811" y="206"/>
                  </a:lnTo>
                  <a:lnTo>
                    <a:pt x="7709" y="104"/>
                  </a:lnTo>
                  <a:lnTo>
                    <a:pt x="7580" y="27"/>
                  </a:lnTo>
                  <a:lnTo>
                    <a:pt x="745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04" name="Google Shape;704;p22"/>
            <p:cNvSpPr/>
            <p:nvPr/>
          </p:nvSpPr>
          <p:spPr>
            <a:xfrm>
              <a:off x="5701151" y="6565798"/>
              <a:ext cx="620956" cy="266156"/>
            </a:xfrm>
            <a:custGeom>
              <a:avLst/>
              <a:gdLst/>
              <a:ahLst/>
              <a:cxnLst/>
              <a:rect l="l" t="t" r="r" b="b"/>
              <a:pathLst>
                <a:path w="8455" h="3624" extrusionOk="0">
                  <a:moveTo>
                    <a:pt x="540" y="0"/>
                  </a:moveTo>
                  <a:lnTo>
                    <a:pt x="412" y="52"/>
                  </a:lnTo>
                  <a:lnTo>
                    <a:pt x="283" y="103"/>
                  </a:lnTo>
                  <a:lnTo>
                    <a:pt x="206" y="180"/>
                  </a:lnTo>
                  <a:lnTo>
                    <a:pt x="103" y="283"/>
                  </a:lnTo>
                  <a:lnTo>
                    <a:pt x="52" y="412"/>
                  </a:lnTo>
                  <a:lnTo>
                    <a:pt x="26" y="514"/>
                  </a:lnTo>
                  <a:lnTo>
                    <a:pt x="1" y="669"/>
                  </a:lnTo>
                  <a:lnTo>
                    <a:pt x="1" y="2955"/>
                  </a:lnTo>
                  <a:lnTo>
                    <a:pt x="26" y="3084"/>
                  </a:lnTo>
                  <a:lnTo>
                    <a:pt x="52" y="3212"/>
                  </a:lnTo>
                  <a:lnTo>
                    <a:pt x="103" y="3315"/>
                  </a:lnTo>
                  <a:lnTo>
                    <a:pt x="206" y="3418"/>
                  </a:lnTo>
                  <a:lnTo>
                    <a:pt x="283" y="3495"/>
                  </a:lnTo>
                  <a:lnTo>
                    <a:pt x="412" y="3572"/>
                  </a:lnTo>
                  <a:lnTo>
                    <a:pt x="540" y="3598"/>
                  </a:lnTo>
                  <a:lnTo>
                    <a:pt x="669" y="3623"/>
                  </a:lnTo>
                  <a:lnTo>
                    <a:pt x="7812" y="3623"/>
                  </a:lnTo>
                  <a:lnTo>
                    <a:pt x="7940" y="3598"/>
                  </a:lnTo>
                  <a:lnTo>
                    <a:pt x="8069" y="3572"/>
                  </a:lnTo>
                  <a:lnTo>
                    <a:pt x="8171" y="3495"/>
                  </a:lnTo>
                  <a:lnTo>
                    <a:pt x="8274" y="3418"/>
                  </a:lnTo>
                  <a:lnTo>
                    <a:pt x="8351" y="3315"/>
                  </a:lnTo>
                  <a:lnTo>
                    <a:pt x="8403" y="3212"/>
                  </a:lnTo>
                  <a:lnTo>
                    <a:pt x="8454" y="3084"/>
                  </a:lnTo>
                  <a:lnTo>
                    <a:pt x="8454" y="2955"/>
                  </a:lnTo>
                  <a:lnTo>
                    <a:pt x="8454" y="669"/>
                  </a:lnTo>
                  <a:lnTo>
                    <a:pt x="8454" y="514"/>
                  </a:lnTo>
                  <a:lnTo>
                    <a:pt x="8403" y="412"/>
                  </a:lnTo>
                  <a:lnTo>
                    <a:pt x="8351" y="283"/>
                  </a:lnTo>
                  <a:lnTo>
                    <a:pt x="8274" y="180"/>
                  </a:lnTo>
                  <a:lnTo>
                    <a:pt x="8171" y="103"/>
                  </a:lnTo>
                  <a:lnTo>
                    <a:pt x="8069" y="52"/>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05" name="Google Shape;705;p22"/>
            <p:cNvSpPr/>
            <p:nvPr/>
          </p:nvSpPr>
          <p:spPr>
            <a:xfrm>
              <a:off x="5767176" y="6631823"/>
              <a:ext cx="488833" cy="134106"/>
            </a:xfrm>
            <a:custGeom>
              <a:avLst/>
              <a:gdLst/>
              <a:ahLst/>
              <a:cxnLst/>
              <a:rect l="l" t="t" r="r" b="b"/>
              <a:pathLst>
                <a:path w="6656" h="1826" extrusionOk="0">
                  <a:moveTo>
                    <a:pt x="78" y="1"/>
                  </a:moveTo>
                  <a:lnTo>
                    <a:pt x="52" y="26"/>
                  </a:lnTo>
                  <a:lnTo>
                    <a:pt x="27" y="78"/>
                  </a:lnTo>
                  <a:lnTo>
                    <a:pt x="1" y="129"/>
                  </a:lnTo>
                  <a:lnTo>
                    <a:pt x="1" y="1697"/>
                  </a:lnTo>
                  <a:lnTo>
                    <a:pt x="27" y="1748"/>
                  </a:lnTo>
                  <a:lnTo>
                    <a:pt x="52" y="1774"/>
                  </a:lnTo>
                  <a:lnTo>
                    <a:pt x="78" y="1799"/>
                  </a:lnTo>
                  <a:lnTo>
                    <a:pt x="129" y="1825"/>
                  </a:lnTo>
                  <a:lnTo>
                    <a:pt x="6527" y="1825"/>
                  </a:lnTo>
                  <a:lnTo>
                    <a:pt x="6579" y="1799"/>
                  </a:lnTo>
                  <a:lnTo>
                    <a:pt x="6630" y="1774"/>
                  </a:lnTo>
                  <a:lnTo>
                    <a:pt x="6656" y="1748"/>
                  </a:lnTo>
                  <a:lnTo>
                    <a:pt x="6656" y="1697"/>
                  </a:lnTo>
                  <a:lnTo>
                    <a:pt x="6656" y="129"/>
                  </a:lnTo>
                  <a:lnTo>
                    <a:pt x="6656" y="78"/>
                  </a:lnTo>
                  <a:lnTo>
                    <a:pt x="6630" y="26"/>
                  </a:lnTo>
                  <a:lnTo>
                    <a:pt x="657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06" name="Google Shape;706;p22"/>
            <p:cNvSpPr/>
            <p:nvPr/>
          </p:nvSpPr>
          <p:spPr>
            <a:xfrm>
              <a:off x="5837019" y="663182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206" y="900"/>
                  </a:lnTo>
                  <a:lnTo>
                    <a:pt x="283"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07" name="Google Shape;707;p22"/>
            <p:cNvSpPr/>
            <p:nvPr/>
          </p:nvSpPr>
          <p:spPr>
            <a:xfrm>
              <a:off x="5948358" y="663182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8" y="926"/>
                  </a:lnTo>
                  <a:lnTo>
                    <a:pt x="360" y="951"/>
                  </a:lnTo>
                  <a:lnTo>
                    <a:pt x="437" y="977"/>
                  </a:lnTo>
                  <a:lnTo>
                    <a:pt x="540" y="951"/>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08" name="Google Shape;708;p22"/>
            <p:cNvSpPr/>
            <p:nvPr/>
          </p:nvSpPr>
          <p:spPr>
            <a:xfrm>
              <a:off x="5510567" y="5876981"/>
              <a:ext cx="1003959" cy="481342"/>
            </a:xfrm>
            <a:custGeom>
              <a:avLst/>
              <a:gdLst/>
              <a:ahLst/>
              <a:cxnLst/>
              <a:rect l="l" t="t" r="r" b="b"/>
              <a:pathLst>
                <a:path w="13670" h="6554" extrusionOk="0">
                  <a:moveTo>
                    <a:pt x="4934" y="1"/>
                  </a:moveTo>
                  <a:lnTo>
                    <a:pt x="4882" y="27"/>
                  </a:lnTo>
                  <a:lnTo>
                    <a:pt x="4831" y="52"/>
                  </a:lnTo>
                  <a:lnTo>
                    <a:pt x="4805" y="104"/>
                  </a:lnTo>
                  <a:lnTo>
                    <a:pt x="2467" y="3778"/>
                  </a:lnTo>
                  <a:lnTo>
                    <a:pt x="232" y="3778"/>
                  </a:lnTo>
                  <a:lnTo>
                    <a:pt x="129" y="3804"/>
                  </a:lnTo>
                  <a:lnTo>
                    <a:pt x="78" y="3855"/>
                  </a:lnTo>
                  <a:lnTo>
                    <a:pt x="26" y="3907"/>
                  </a:lnTo>
                  <a:lnTo>
                    <a:pt x="0" y="4009"/>
                  </a:lnTo>
                  <a:lnTo>
                    <a:pt x="26" y="4086"/>
                  </a:lnTo>
                  <a:lnTo>
                    <a:pt x="78" y="4164"/>
                  </a:lnTo>
                  <a:lnTo>
                    <a:pt x="129" y="4215"/>
                  </a:lnTo>
                  <a:lnTo>
                    <a:pt x="2596" y="4215"/>
                  </a:lnTo>
                  <a:lnTo>
                    <a:pt x="2698" y="4189"/>
                  </a:lnTo>
                  <a:lnTo>
                    <a:pt x="2775" y="4112"/>
                  </a:lnTo>
                  <a:lnTo>
                    <a:pt x="4960" y="669"/>
                  </a:lnTo>
                  <a:lnTo>
                    <a:pt x="7683" y="6425"/>
                  </a:lnTo>
                  <a:lnTo>
                    <a:pt x="7709" y="6476"/>
                  </a:lnTo>
                  <a:lnTo>
                    <a:pt x="7760" y="6527"/>
                  </a:lnTo>
                  <a:lnTo>
                    <a:pt x="7812" y="6553"/>
                  </a:lnTo>
                  <a:lnTo>
                    <a:pt x="7889" y="6553"/>
                  </a:lnTo>
                  <a:lnTo>
                    <a:pt x="7991" y="6527"/>
                  </a:lnTo>
                  <a:lnTo>
                    <a:pt x="8069" y="6450"/>
                  </a:lnTo>
                  <a:lnTo>
                    <a:pt x="10407" y="2750"/>
                  </a:lnTo>
                  <a:lnTo>
                    <a:pt x="13439" y="2750"/>
                  </a:lnTo>
                  <a:lnTo>
                    <a:pt x="13516" y="2725"/>
                  </a:lnTo>
                  <a:lnTo>
                    <a:pt x="13593" y="2673"/>
                  </a:lnTo>
                  <a:lnTo>
                    <a:pt x="13644" y="2596"/>
                  </a:lnTo>
                  <a:lnTo>
                    <a:pt x="13670" y="2519"/>
                  </a:lnTo>
                  <a:lnTo>
                    <a:pt x="13644" y="2442"/>
                  </a:lnTo>
                  <a:lnTo>
                    <a:pt x="13593" y="2365"/>
                  </a:lnTo>
                  <a:lnTo>
                    <a:pt x="13516" y="2314"/>
                  </a:lnTo>
                  <a:lnTo>
                    <a:pt x="10278" y="2314"/>
                  </a:lnTo>
                  <a:lnTo>
                    <a:pt x="10176" y="2339"/>
                  </a:lnTo>
                  <a:lnTo>
                    <a:pt x="10098" y="2416"/>
                  </a:lnTo>
                  <a:lnTo>
                    <a:pt x="7914" y="5885"/>
                  </a:lnTo>
                  <a:lnTo>
                    <a:pt x="5191" y="129"/>
                  </a:lnTo>
                  <a:lnTo>
                    <a:pt x="5139" y="78"/>
                  </a:lnTo>
                  <a:lnTo>
                    <a:pt x="5114" y="52"/>
                  </a:lnTo>
                  <a:lnTo>
                    <a:pt x="5062" y="27"/>
                  </a:lnTo>
                  <a:lnTo>
                    <a:pt x="498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22"/>
            <p:cNvSpPr/>
            <p:nvPr/>
          </p:nvSpPr>
          <p:spPr>
            <a:xfrm>
              <a:off x="5827619" y="5844960"/>
              <a:ext cx="92538" cy="92538"/>
            </a:xfrm>
            <a:custGeom>
              <a:avLst/>
              <a:gdLst/>
              <a:ahLst/>
              <a:cxnLst/>
              <a:rect l="l" t="t" r="r" b="b"/>
              <a:pathLst>
                <a:path w="1260" h="1260" extrusionOk="0">
                  <a:moveTo>
                    <a:pt x="514" y="0"/>
                  </a:moveTo>
                  <a:lnTo>
                    <a:pt x="386" y="52"/>
                  </a:lnTo>
                  <a:lnTo>
                    <a:pt x="283" y="103"/>
                  </a:lnTo>
                  <a:lnTo>
                    <a:pt x="180" y="180"/>
                  </a:lnTo>
                  <a:lnTo>
                    <a:pt x="103" y="283"/>
                  </a:lnTo>
                  <a:lnTo>
                    <a:pt x="52" y="386"/>
                  </a:lnTo>
                  <a:lnTo>
                    <a:pt x="26" y="488"/>
                  </a:lnTo>
                  <a:lnTo>
                    <a:pt x="0" y="617"/>
                  </a:lnTo>
                  <a:lnTo>
                    <a:pt x="26" y="745"/>
                  </a:lnTo>
                  <a:lnTo>
                    <a:pt x="52" y="874"/>
                  </a:lnTo>
                  <a:lnTo>
                    <a:pt x="103" y="977"/>
                  </a:lnTo>
                  <a:lnTo>
                    <a:pt x="180" y="1079"/>
                  </a:lnTo>
                  <a:lnTo>
                    <a:pt x="283" y="1156"/>
                  </a:lnTo>
                  <a:lnTo>
                    <a:pt x="386" y="1208"/>
                  </a:lnTo>
                  <a:lnTo>
                    <a:pt x="514" y="1259"/>
                  </a:lnTo>
                  <a:lnTo>
                    <a:pt x="771" y="1259"/>
                  </a:lnTo>
                  <a:lnTo>
                    <a:pt x="874" y="1208"/>
                  </a:lnTo>
                  <a:lnTo>
                    <a:pt x="1002" y="1156"/>
                  </a:lnTo>
                  <a:lnTo>
                    <a:pt x="1079" y="1079"/>
                  </a:lnTo>
                  <a:lnTo>
                    <a:pt x="1156" y="977"/>
                  </a:lnTo>
                  <a:lnTo>
                    <a:pt x="1233" y="874"/>
                  </a:lnTo>
                  <a:lnTo>
                    <a:pt x="1259" y="745"/>
                  </a:lnTo>
                  <a:lnTo>
                    <a:pt x="1259" y="617"/>
                  </a:lnTo>
                  <a:lnTo>
                    <a:pt x="1259" y="488"/>
                  </a:lnTo>
                  <a:lnTo>
                    <a:pt x="1233" y="386"/>
                  </a:lnTo>
                  <a:lnTo>
                    <a:pt x="1156" y="283"/>
                  </a:lnTo>
                  <a:lnTo>
                    <a:pt x="1079" y="180"/>
                  </a:lnTo>
                  <a:lnTo>
                    <a:pt x="1002" y="103"/>
                  </a:lnTo>
                  <a:lnTo>
                    <a:pt x="874" y="52"/>
                  </a:lnTo>
                  <a:lnTo>
                    <a:pt x="77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10" name="Google Shape;710;p22"/>
            <p:cNvSpPr/>
            <p:nvPr/>
          </p:nvSpPr>
          <p:spPr>
            <a:xfrm>
              <a:off x="6044641" y="6301626"/>
              <a:ext cx="94374" cy="92538"/>
            </a:xfrm>
            <a:custGeom>
              <a:avLst/>
              <a:gdLst/>
              <a:ahLst/>
              <a:cxnLst/>
              <a:rect l="l" t="t" r="r" b="b"/>
              <a:pathLst>
                <a:path w="1285" h="1260" extrusionOk="0">
                  <a:moveTo>
                    <a:pt x="514" y="0"/>
                  </a:moveTo>
                  <a:lnTo>
                    <a:pt x="385" y="52"/>
                  </a:lnTo>
                  <a:lnTo>
                    <a:pt x="283" y="103"/>
                  </a:lnTo>
                  <a:lnTo>
                    <a:pt x="206" y="180"/>
                  </a:lnTo>
                  <a:lnTo>
                    <a:pt x="129" y="283"/>
                  </a:lnTo>
                  <a:lnTo>
                    <a:pt x="51" y="386"/>
                  </a:lnTo>
                  <a:lnTo>
                    <a:pt x="26" y="514"/>
                  </a:lnTo>
                  <a:lnTo>
                    <a:pt x="0" y="643"/>
                  </a:lnTo>
                  <a:lnTo>
                    <a:pt x="26" y="771"/>
                  </a:lnTo>
                  <a:lnTo>
                    <a:pt x="51" y="874"/>
                  </a:lnTo>
                  <a:lnTo>
                    <a:pt x="129" y="977"/>
                  </a:lnTo>
                  <a:lnTo>
                    <a:pt x="206" y="1079"/>
                  </a:lnTo>
                  <a:lnTo>
                    <a:pt x="283" y="1157"/>
                  </a:lnTo>
                  <a:lnTo>
                    <a:pt x="385" y="1208"/>
                  </a:lnTo>
                  <a:lnTo>
                    <a:pt x="514" y="1259"/>
                  </a:lnTo>
                  <a:lnTo>
                    <a:pt x="771" y="1259"/>
                  </a:lnTo>
                  <a:lnTo>
                    <a:pt x="899" y="1208"/>
                  </a:lnTo>
                  <a:lnTo>
                    <a:pt x="1002" y="1157"/>
                  </a:lnTo>
                  <a:lnTo>
                    <a:pt x="1105" y="1079"/>
                  </a:lnTo>
                  <a:lnTo>
                    <a:pt x="1182" y="977"/>
                  </a:lnTo>
                  <a:lnTo>
                    <a:pt x="1233" y="874"/>
                  </a:lnTo>
                  <a:lnTo>
                    <a:pt x="1259" y="771"/>
                  </a:lnTo>
                  <a:lnTo>
                    <a:pt x="1285" y="643"/>
                  </a:lnTo>
                  <a:lnTo>
                    <a:pt x="1259" y="514"/>
                  </a:lnTo>
                  <a:lnTo>
                    <a:pt x="1233" y="386"/>
                  </a:lnTo>
                  <a:lnTo>
                    <a:pt x="1182" y="283"/>
                  </a:lnTo>
                  <a:lnTo>
                    <a:pt x="1105" y="180"/>
                  </a:lnTo>
                  <a:lnTo>
                    <a:pt x="1002" y="103"/>
                  </a:lnTo>
                  <a:lnTo>
                    <a:pt x="899" y="52"/>
                  </a:lnTo>
                  <a:lnTo>
                    <a:pt x="77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11" name="Google Shape;711;p22"/>
            <p:cNvSpPr/>
            <p:nvPr/>
          </p:nvSpPr>
          <p:spPr>
            <a:xfrm>
              <a:off x="6471122" y="6209162"/>
              <a:ext cx="92538" cy="92538"/>
            </a:xfrm>
            <a:custGeom>
              <a:avLst/>
              <a:gdLst/>
              <a:ahLst/>
              <a:cxnLst/>
              <a:rect l="l" t="t" r="r" b="b"/>
              <a:pathLst>
                <a:path w="1260" h="1260" extrusionOk="0">
                  <a:moveTo>
                    <a:pt x="488" y="0"/>
                  </a:moveTo>
                  <a:lnTo>
                    <a:pt x="385" y="26"/>
                  </a:lnTo>
                  <a:lnTo>
                    <a:pt x="283" y="103"/>
                  </a:lnTo>
                  <a:lnTo>
                    <a:pt x="180" y="180"/>
                  </a:lnTo>
                  <a:lnTo>
                    <a:pt x="103" y="257"/>
                  </a:lnTo>
                  <a:lnTo>
                    <a:pt x="51" y="386"/>
                  </a:lnTo>
                  <a:lnTo>
                    <a:pt x="0" y="488"/>
                  </a:lnTo>
                  <a:lnTo>
                    <a:pt x="0" y="617"/>
                  </a:lnTo>
                  <a:lnTo>
                    <a:pt x="0" y="745"/>
                  </a:lnTo>
                  <a:lnTo>
                    <a:pt x="51" y="874"/>
                  </a:lnTo>
                  <a:lnTo>
                    <a:pt x="103" y="977"/>
                  </a:lnTo>
                  <a:lnTo>
                    <a:pt x="180" y="1079"/>
                  </a:lnTo>
                  <a:lnTo>
                    <a:pt x="283" y="1156"/>
                  </a:lnTo>
                  <a:lnTo>
                    <a:pt x="385" y="1208"/>
                  </a:lnTo>
                  <a:lnTo>
                    <a:pt x="488" y="1234"/>
                  </a:lnTo>
                  <a:lnTo>
                    <a:pt x="617" y="1259"/>
                  </a:lnTo>
                  <a:lnTo>
                    <a:pt x="745" y="1234"/>
                  </a:lnTo>
                  <a:lnTo>
                    <a:pt x="874" y="1208"/>
                  </a:lnTo>
                  <a:lnTo>
                    <a:pt x="976" y="1156"/>
                  </a:lnTo>
                  <a:lnTo>
                    <a:pt x="1079" y="1079"/>
                  </a:lnTo>
                  <a:lnTo>
                    <a:pt x="1156" y="977"/>
                  </a:lnTo>
                  <a:lnTo>
                    <a:pt x="1208" y="874"/>
                  </a:lnTo>
                  <a:lnTo>
                    <a:pt x="1259" y="745"/>
                  </a:lnTo>
                  <a:lnTo>
                    <a:pt x="1259" y="617"/>
                  </a:lnTo>
                  <a:lnTo>
                    <a:pt x="1259" y="488"/>
                  </a:lnTo>
                  <a:lnTo>
                    <a:pt x="1208" y="386"/>
                  </a:lnTo>
                  <a:lnTo>
                    <a:pt x="1156" y="257"/>
                  </a:lnTo>
                  <a:lnTo>
                    <a:pt x="1079" y="180"/>
                  </a:lnTo>
                  <a:lnTo>
                    <a:pt x="976" y="103"/>
                  </a:lnTo>
                  <a:lnTo>
                    <a:pt x="874" y="26"/>
                  </a:lnTo>
                  <a:lnTo>
                    <a:pt x="74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2" name="Google Shape;712;p22"/>
            <p:cNvSpPr/>
            <p:nvPr/>
          </p:nvSpPr>
          <p:spPr>
            <a:xfrm>
              <a:off x="5459598" y="5922295"/>
              <a:ext cx="94447" cy="94447"/>
            </a:xfrm>
            <a:custGeom>
              <a:avLst/>
              <a:gdLst/>
              <a:ahLst/>
              <a:cxnLst/>
              <a:rect l="l" t="t" r="r" b="b"/>
              <a:pathLst>
                <a:path w="1286" h="1286" extrusionOk="0">
                  <a:moveTo>
                    <a:pt x="643" y="1"/>
                  </a:moveTo>
                  <a:lnTo>
                    <a:pt x="515" y="26"/>
                  </a:lnTo>
                  <a:lnTo>
                    <a:pt x="386" y="52"/>
                  </a:lnTo>
                  <a:lnTo>
                    <a:pt x="283" y="129"/>
                  </a:lnTo>
                  <a:lnTo>
                    <a:pt x="206" y="206"/>
                  </a:lnTo>
                  <a:lnTo>
                    <a:pt x="129" y="283"/>
                  </a:lnTo>
                  <a:lnTo>
                    <a:pt x="52" y="386"/>
                  </a:lnTo>
                  <a:lnTo>
                    <a:pt x="26" y="515"/>
                  </a:lnTo>
                  <a:lnTo>
                    <a:pt x="1" y="643"/>
                  </a:lnTo>
                  <a:lnTo>
                    <a:pt x="26" y="772"/>
                  </a:lnTo>
                  <a:lnTo>
                    <a:pt x="52" y="900"/>
                  </a:lnTo>
                  <a:lnTo>
                    <a:pt x="129" y="1003"/>
                  </a:lnTo>
                  <a:lnTo>
                    <a:pt x="206" y="1080"/>
                  </a:lnTo>
                  <a:lnTo>
                    <a:pt x="283" y="1157"/>
                  </a:lnTo>
                  <a:lnTo>
                    <a:pt x="386" y="1234"/>
                  </a:lnTo>
                  <a:lnTo>
                    <a:pt x="515" y="1260"/>
                  </a:lnTo>
                  <a:lnTo>
                    <a:pt x="643" y="1285"/>
                  </a:lnTo>
                  <a:lnTo>
                    <a:pt x="772" y="1260"/>
                  </a:lnTo>
                  <a:lnTo>
                    <a:pt x="900" y="1234"/>
                  </a:lnTo>
                  <a:lnTo>
                    <a:pt x="1003" y="1157"/>
                  </a:lnTo>
                  <a:lnTo>
                    <a:pt x="1080" y="1080"/>
                  </a:lnTo>
                  <a:lnTo>
                    <a:pt x="1157" y="1003"/>
                  </a:lnTo>
                  <a:lnTo>
                    <a:pt x="1234" y="900"/>
                  </a:lnTo>
                  <a:lnTo>
                    <a:pt x="1260" y="772"/>
                  </a:lnTo>
                  <a:lnTo>
                    <a:pt x="1285" y="643"/>
                  </a:lnTo>
                  <a:lnTo>
                    <a:pt x="1260" y="515"/>
                  </a:lnTo>
                  <a:lnTo>
                    <a:pt x="1234" y="386"/>
                  </a:lnTo>
                  <a:lnTo>
                    <a:pt x="1157" y="283"/>
                  </a:lnTo>
                  <a:lnTo>
                    <a:pt x="1080" y="206"/>
                  </a:lnTo>
                  <a:lnTo>
                    <a:pt x="1003" y="129"/>
                  </a:lnTo>
                  <a:lnTo>
                    <a:pt x="900" y="52"/>
                  </a:lnTo>
                  <a:lnTo>
                    <a:pt x="772" y="26"/>
                  </a:lnTo>
                  <a:lnTo>
                    <a:pt x="64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13" name="Google Shape;713;p22"/>
            <p:cNvSpPr/>
            <p:nvPr/>
          </p:nvSpPr>
          <p:spPr>
            <a:xfrm>
              <a:off x="6091791" y="5922295"/>
              <a:ext cx="94447" cy="92538"/>
            </a:xfrm>
            <a:custGeom>
              <a:avLst/>
              <a:gdLst/>
              <a:ahLst/>
              <a:cxnLst/>
              <a:rect l="l" t="t" r="r" b="b"/>
              <a:pathLst>
                <a:path w="1286" h="1260" extrusionOk="0">
                  <a:moveTo>
                    <a:pt x="643" y="1"/>
                  </a:moveTo>
                  <a:lnTo>
                    <a:pt x="514" y="26"/>
                  </a:lnTo>
                  <a:lnTo>
                    <a:pt x="386" y="52"/>
                  </a:lnTo>
                  <a:lnTo>
                    <a:pt x="283" y="103"/>
                  </a:lnTo>
                  <a:lnTo>
                    <a:pt x="180" y="181"/>
                  </a:lnTo>
                  <a:lnTo>
                    <a:pt x="103" y="283"/>
                  </a:lnTo>
                  <a:lnTo>
                    <a:pt x="52" y="386"/>
                  </a:lnTo>
                  <a:lnTo>
                    <a:pt x="26" y="515"/>
                  </a:lnTo>
                  <a:lnTo>
                    <a:pt x="0" y="643"/>
                  </a:lnTo>
                  <a:lnTo>
                    <a:pt x="26" y="772"/>
                  </a:lnTo>
                  <a:lnTo>
                    <a:pt x="52" y="874"/>
                  </a:lnTo>
                  <a:lnTo>
                    <a:pt x="103" y="1003"/>
                  </a:lnTo>
                  <a:lnTo>
                    <a:pt x="180" y="1080"/>
                  </a:lnTo>
                  <a:lnTo>
                    <a:pt x="283" y="1157"/>
                  </a:lnTo>
                  <a:lnTo>
                    <a:pt x="386" y="1234"/>
                  </a:lnTo>
                  <a:lnTo>
                    <a:pt x="514" y="1260"/>
                  </a:lnTo>
                  <a:lnTo>
                    <a:pt x="771" y="1260"/>
                  </a:lnTo>
                  <a:lnTo>
                    <a:pt x="874" y="1234"/>
                  </a:lnTo>
                  <a:lnTo>
                    <a:pt x="1002" y="1157"/>
                  </a:lnTo>
                  <a:lnTo>
                    <a:pt x="1080" y="1080"/>
                  </a:lnTo>
                  <a:lnTo>
                    <a:pt x="1157" y="1003"/>
                  </a:lnTo>
                  <a:lnTo>
                    <a:pt x="1234" y="874"/>
                  </a:lnTo>
                  <a:lnTo>
                    <a:pt x="1259" y="772"/>
                  </a:lnTo>
                  <a:lnTo>
                    <a:pt x="1285" y="643"/>
                  </a:lnTo>
                  <a:lnTo>
                    <a:pt x="1259" y="515"/>
                  </a:lnTo>
                  <a:lnTo>
                    <a:pt x="1234" y="386"/>
                  </a:lnTo>
                  <a:lnTo>
                    <a:pt x="1157" y="283"/>
                  </a:lnTo>
                  <a:lnTo>
                    <a:pt x="1080" y="181"/>
                  </a:lnTo>
                  <a:lnTo>
                    <a:pt x="1002" y="103"/>
                  </a:lnTo>
                  <a:lnTo>
                    <a:pt x="874" y="52"/>
                  </a:lnTo>
                  <a:lnTo>
                    <a:pt x="771" y="26"/>
                  </a:lnTo>
                  <a:lnTo>
                    <a:pt x="64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4" name="Google Shape;714;p22"/>
            <p:cNvSpPr/>
            <p:nvPr/>
          </p:nvSpPr>
          <p:spPr>
            <a:xfrm>
              <a:off x="5752120" y="6273277"/>
              <a:ext cx="92538" cy="94447"/>
            </a:xfrm>
            <a:custGeom>
              <a:avLst/>
              <a:gdLst/>
              <a:ahLst/>
              <a:cxnLst/>
              <a:rect l="l" t="t" r="r" b="b"/>
              <a:pathLst>
                <a:path w="1260" h="1286" extrusionOk="0">
                  <a:moveTo>
                    <a:pt x="617" y="1"/>
                  </a:moveTo>
                  <a:lnTo>
                    <a:pt x="489" y="27"/>
                  </a:lnTo>
                  <a:lnTo>
                    <a:pt x="386" y="52"/>
                  </a:lnTo>
                  <a:lnTo>
                    <a:pt x="283" y="104"/>
                  </a:lnTo>
                  <a:lnTo>
                    <a:pt x="180" y="181"/>
                  </a:lnTo>
                  <a:lnTo>
                    <a:pt x="103" y="283"/>
                  </a:lnTo>
                  <a:lnTo>
                    <a:pt x="52" y="386"/>
                  </a:lnTo>
                  <a:lnTo>
                    <a:pt x="0" y="515"/>
                  </a:lnTo>
                  <a:lnTo>
                    <a:pt x="0" y="643"/>
                  </a:lnTo>
                  <a:lnTo>
                    <a:pt x="0" y="772"/>
                  </a:lnTo>
                  <a:lnTo>
                    <a:pt x="52" y="874"/>
                  </a:lnTo>
                  <a:lnTo>
                    <a:pt x="103" y="1003"/>
                  </a:lnTo>
                  <a:lnTo>
                    <a:pt x="180" y="1080"/>
                  </a:lnTo>
                  <a:lnTo>
                    <a:pt x="283" y="1157"/>
                  </a:lnTo>
                  <a:lnTo>
                    <a:pt x="386" y="1234"/>
                  </a:lnTo>
                  <a:lnTo>
                    <a:pt x="489" y="1260"/>
                  </a:lnTo>
                  <a:lnTo>
                    <a:pt x="617" y="1286"/>
                  </a:lnTo>
                  <a:lnTo>
                    <a:pt x="746" y="1260"/>
                  </a:lnTo>
                  <a:lnTo>
                    <a:pt x="874" y="1234"/>
                  </a:lnTo>
                  <a:lnTo>
                    <a:pt x="977" y="1157"/>
                  </a:lnTo>
                  <a:lnTo>
                    <a:pt x="1080" y="1080"/>
                  </a:lnTo>
                  <a:lnTo>
                    <a:pt x="1157" y="1003"/>
                  </a:lnTo>
                  <a:lnTo>
                    <a:pt x="1208" y="874"/>
                  </a:lnTo>
                  <a:lnTo>
                    <a:pt x="1259" y="772"/>
                  </a:lnTo>
                  <a:lnTo>
                    <a:pt x="1259" y="643"/>
                  </a:lnTo>
                  <a:lnTo>
                    <a:pt x="1259" y="515"/>
                  </a:lnTo>
                  <a:lnTo>
                    <a:pt x="1208" y="386"/>
                  </a:lnTo>
                  <a:lnTo>
                    <a:pt x="1157" y="283"/>
                  </a:lnTo>
                  <a:lnTo>
                    <a:pt x="1080" y="181"/>
                  </a:lnTo>
                  <a:lnTo>
                    <a:pt x="977" y="104"/>
                  </a:lnTo>
                  <a:lnTo>
                    <a:pt x="874" y="52"/>
                  </a:lnTo>
                  <a:lnTo>
                    <a:pt x="746" y="27"/>
                  </a:lnTo>
                  <a:lnTo>
                    <a:pt x="61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5" name="Google Shape;715;p22"/>
            <p:cNvSpPr/>
            <p:nvPr/>
          </p:nvSpPr>
          <p:spPr>
            <a:xfrm>
              <a:off x="5459598" y="6124189"/>
              <a:ext cx="94447" cy="92538"/>
            </a:xfrm>
            <a:custGeom>
              <a:avLst/>
              <a:gdLst/>
              <a:ahLst/>
              <a:cxnLst/>
              <a:rect l="l" t="t" r="r" b="b"/>
              <a:pathLst>
                <a:path w="1286" h="1260" extrusionOk="0">
                  <a:moveTo>
                    <a:pt x="515" y="1"/>
                  </a:moveTo>
                  <a:lnTo>
                    <a:pt x="386" y="52"/>
                  </a:lnTo>
                  <a:lnTo>
                    <a:pt x="283" y="104"/>
                  </a:lnTo>
                  <a:lnTo>
                    <a:pt x="206" y="181"/>
                  </a:lnTo>
                  <a:lnTo>
                    <a:pt x="129" y="284"/>
                  </a:lnTo>
                  <a:lnTo>
                    <a:pt x="52" y="386"/>
                  </a:lnTo>
                  <a:lnTo>
                    <a:pt x="26" y="515"/>
                  </a:lnTo>
                  <a:lnTo>
                    <a:pt x="1" y="643"/>
                  </a:lnTo>
                  <a:lnTo>
                    <a:pt x="26" y="746"/>
                  </a:lnTo>
                  <a:lnTo>
                    <a:pt x="52" y="875"/>
                  </a:lnTo>
                  <a:lnTo>
                    <a:pt x="129" y="977"/>
                  </a:lnTo>
                  <a:lnTo>
                    <a:pt x="206" y="1080"/>
                  </a:lnTo>
                  <a:lnTo>
                    <a:pt x="283" y="1157"/>
                  </a:lnTo>
                  <a:lnTo>
                    <a:pt x="386" y="1209"/>
                  </a:lnTo>
                  <a:lnTo>
                    <a:pt x="515" y="1260"/>
                  </a:lnTo>
                  <a:lnTo>
                    <a:pt x="772" y="1260"/>
                  </a:lnTo>
                  <a:lnTo>
                    <a:pt x="900" y="1209"/>
                  </a:lnTo>
                  <a:lnTo>
                    <a:pt x="1003" y="1157"/>
                  </a:lnTo>
                  <a:lnTo>
                    <a:pt x="1080" y="1080"/>
                  </a:lnTo>
                  <a:lnTo>
                    <a:pt x="1157" y="977"/>
                  </a:lnTo>
                  <a:lnTo>
                    <a:pt x="1234" y="875"/>
                  </a:lnTo>
                  <a:lnTo>
                    <a:pt x="1260" y="746"/>
                  </a:lnTo>
                  <a:lnTo>
                    <a:pt x="1285" y="643"/>
                  </a:lnTo>
                  <a:lnTo>
                    <a:pt x="1260" y="515"/>
                  </a:lnTo>
                  <a:lnTo>
                    <a:pt x="1234" y="386"/>
                  </a:lnTo>
                  <a:lnTo>
                    <a:pt x="1157" y="284"/>
                  </a:lnTo>
                  <a:lnTo>
                    <a:pt x="1080" y="181"/>
                  </a:lnTo>
                  <a:lnTo>
                    <a:pt x="1003" y="104"/>
                  </a:lnTo>
                  <a:lnTo>
                    <a:pt x="900" y="52"/>
                  </a:lnTo>
                  <a:lnTo>
                    <a:pt x="77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6" name="Google Shape;716;p22"/>
            <p:cNvSpPr/>
            <p:nvPr/>
          </p:nvSpPr>
          <p:spPr>
            <a:xfrm>
              <a:off x="6471122" y="6014759"/>
              <a:ext cx="92538" cy="94447"/>
            </a:xfrm>
            <a:custGeom>
              <a:avLst/>
              <a:gdLst/>
              <a:ahLst/>
              <a:cxnLst/>
              <a:rect l="l" t="t" r="r" b="b"/>
              <a:pathLst>
                <a:path w="1260" h="1286" extrusionOk="0">
                  <a:moveTo>
                    <a:pt x="617" y="1"/>
                  </a:moveTo>
                  <a:lnTo>
                    <a:pt x="488" y="26"/>
                  </a:lnTo>
                  <a:lnTo>
                    <a:pt x="385" y="52"/>
                  </a:lnTo>
                  <a:lnTo>
                    <a:pt x="283" y="103"/>
                  </a:lnTo>
                  <a:lnTo>
                    <a:pt x="180" y="181"/>
                  </a:lnTo>
                  <a:lnTo>
                    <a:pt x="103" y="283"/>
                  </a:lnTo>
                  <a:lnTo>
                    <a:pt x="51" y="386"/>
                  </a:lnTo>
                  <a:lnTo>
                    <a:pt x="0" y="515"/>
                  </a:lnTo>
                  <a:lnTo>
                    <a:pt x="0" y="643"/>
                  </a:lnTo>
                  <a:lnTo>
                    <a:pt x="0" y="772"/>
                  </a:lnTo>
                  <a:lnTo>
                    <a:pt x="51" y="900"/>
                  </a:lnTo>
                  <a:lnTo>
                    <a:pt x="103" y="1003"/>
                  </a:lnTo>
                  <a:lnTo>
                    <a:pt x="180" y="1080"/>
                  </a:lnTo>
                  <a:lnTo>
                    <a:pt x="283" y="1157"/>
                  </a:lnTo>
                  <a:lnTo>
                    <a:pt x="385" y="1234"/>
                  </a:lnTo>
                  <a:lnTo>
                    <a:pt x="488" y="1260"/>
                  </a:lnTo>
                  <a:lnTo>
                    <a:pt x="617" y="1285"/>
                  </a:lnTo>
                  <a:lnTo>
                    <a:pt x="745" y="1260"/>
                  </a:lnTo>
                  <a:lnTo>
                    <a:pt x="874" y="1234"/>
                  </a:lnTo>
                  <a:lnTo>
                    <a:pt x="976" y="1157"/>
                  </a:lnTo>
                  <a:lnTo>
                    <a:pt x="1079" y="1080"/>
                  </a:lnTo>
                  <a:lnTo>
                    <a:pt x="1156" y="1003"/>
                  </a:lnTo>
                  <a:lnTo>
                    <a:pt x="1208" y="900"/>
                  </a:lnTo>
                  <a:lnTo>
                    <a:pt x="1259" y="772"/>
                  </a:lnTo>
                  <a:lnTo>
                    <a:pt x="1259" y="643"/>
                  </a:lnTo>
                  <a:lnTo>
                    <a:pt x="1259" y="515"/>
                  </a:lnTo>
                  <a:lnTo>
                    <a:pt x="1208" y="386"/>
                  </a:lnTo>
                  <a:lnTo>
                    <a:pt x="1156" y="283"/>
                  </a:lnTo>
                  <a:lnTo>
                    <a:pt x="1079" y="181"/>
                  </a:lnTo>
                  <a:lnTo>
                    <a:pt x="976" y="103"/>
                  </a:lnTo>
                  <a:lnTo>
                    <a:pt x="874" y="52"/>
                  </a:lnTo>
                  <a:lnTo>
                    <a:pt x="745" y="26"/>
                  </a:lnTo>
                  <a:lnTo>
                    <a:pt x="617"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717" name="Google Shape;717;p22"/>
          <p:cNvGrpSpPr/>
          <p:nvPr/>
        </p:nvGrpSpPr>
        <p:grpSpPr>
          <a:xfrm>
            <a:off x="7665593" y="6499427"/>
            <a:ext cx="1104061" cy="1103988"/>
            <a:chOff x="7665591" y="5786427"/>
            <a:chExt cx="1104061" cy="1103988"/>
          </a:xfrm>
        </p:grpSpPr>
        <p:sp>
          <p:nvSpPr>
            <p:cNvPr id="718" name="Google Shape;718;p22"/>
            <p:cNvSpPr/>
            <p:nvPr/>
          </p:nvSpPr>
          <p:spPr>
            <a:xfrm>
              <a:off x="8216630" y="6071384"/>
              <a:ext cx="266156" cy="266156"/>
            </a:xfrm>
            <a:custGeom>
              <a:avLst/>
              <a:gdLst/>
              <a:ahLst/>
              <a:cxnLst/>
              <a:rect l="l" t="t" r="r" b="b"/>
              <a:pathLst>
                <a:path w="3624" h="3624" extrusionOk="0">
                  <a:moveTo>
                    <a:pt x="3161" y="1"/>
                  </a:moveTo>
                  <a:lnTo>
                    <a:pt x="3084" y="26"/>
                  </a:lnTo>
                  <a:lnTo>
                    <a:pt x="3007" y="52"/>
                  </a:lnTo>
                  <a:lnTo>
                    <a:pt x="2930" y="78"/>
                  </a:lnTo>
                  <a:lnTo>
                    <a:pt x="2853" y="155"/>
                  </a:lnTo>
                  <a:lnTo>
                    <a:pt x="1" y="2981"/>
                  </a:lnTo>
                  <a:lnTo>
                    <a:pt x="643" y="3623"/>
                  </a:lnTo>
                  <a:lnTo>
                    <a:pt x="3495" y="797"/>
                  </a:lnTo>
                  <a:lnTo>
                    <a:pt x="3546" y="720"/>
                  </a:lnTo>
                  <a:lnTo>
                    <a:pt x="3598" y="643"/>
                  </a:lnTo>
                  <a:lnTo>
                    <a:pt x="3623" y="566"/>
                  </a:lnTo>
                  <a:lnTo>
                    <a:pt x="3623" y="463"/>
                  </a:lnTo>
                  <a:lnTo>
                    <a:pt x="3623" y="386"/>
                  </a:lnTo>
                  <a:lnTo>
                    <a:pt x="3598" y="283"/>
                  </a:lnTo>
                  <a:lnTo>
                    <a:pt x="3546" y="206"/>
                  </a:lnTo>
                  <a:lnTo>
                    <a:pt x="3495" y="155"/>
                  </a:lnTo>
                  <a:lnTo>
                    <a:pt x="3418" y="78"/>
                  </a:lnTo>
                  <a:lnTo>
                    <a:pt x="3341" y="52"/>
                  </a:lnTo>
                  <a:lnTo>
                    <a:pt x="3264" y="26"/>
                  </a:lnTo>
                  <a:lnTo>
                    <a:pt x="316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22"/>
            <p:cNvSpPr/>
            <p:nvPr/>
          </p:nvSpPr>
          <p:spPr>
            <a:xfrm>
              <a:off x="7665591" y="5786427"/>
              <a:ext cx="1104061" cy="551113"/>
            </a:xfrm>
            <a:custGeom>
              <a:avLst/>
              <a:gdLst/>
              <a:ahLst/>
              <a:cxnLst/>
              <a:rect l="l" t="t" r="r" b="b"/>
              <a:pathLst>
                <a:path w="15033" h="7504" extrusionOk="0">
                  <a:moveTo>
                    <a:pt x="7015" y="1"/>
                  </a:move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26" y="7503"/>
                  </a:lnTo>
                  <a:lnTo>
                    <a:pt x="1799" y="7503"/>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33" y="7503"/>
                  </a:lnTo>
                  <a:lnTo>
                    <a:pt x="15006" y="7503"/>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20" name="Google Shape;720;p22"/>
            <p:cNvSpPr/>
            <p:nvPr/>
          </p:nvSpPr>
          <p:spPr>
            <a:xfrm>
              <a:off x="7665591" y="5786427"/>
              <a:ext cx="1104061" cy="551113"/>
            </a:xfrm>
            <a:custGeom>
              <a:avLst/>
              <a:gdLst/>
              <a:ahLst/>
              <a:cxnLst/>
              <a:rect l="l" t="t" r="r" b="b"/>
              <a:pathLst>
                <a:path w="15033" h="7504" fill="none" extrusionOk="0">
                  <a:moveTo>
                    <a:pt x="7504" y="1"/>
                  </a:moveTo>
                  <a:lnTo>
                    <a:pt x="7504" y="1"/>
                  </a:lnTo>
                  <a:lnTo>
                    <a:pt x="7401" y="1"/>
                  </a:lnTo>
                  <a:lnTo>
                    <a:pt x="7401" y="1"/>
                  </a:lnTo>
                  <a:lnTo>
                    <a:pt x="7015" y="1"/>
                  </a:lnTo>
                  <a:lnTo>
                    <a:pt x="6630" y="52"/>
                  </a:lnTo>
                  <a:lnTo>
                    <a:pt x="6270" y="103"/>
                  </a:lnTo>
                  <a:lnTo>
                    <a:pt x="5910" y="181"/>
                  </a:lnTo>
                  <a:lnTo>
                    <a:pt x="5551" y="258"/>
                  </a:lnTo>
                  <a:lnTo>
                    <a:pt x="5191" y="360"/>
                  </a:lnTo>
                  <a:lnTo>
                    <a:pt x="4857" y="489"/>
                  </a:lnTo>
                  <a:lnTo>
                    <a:pt x="4523" y="617"/>
                  </a:lnTo>
                  <a:lnTo>
                    <a:pt x="4189" y="771"/>
                  </a:lnTo>
                  <a:lnTo>
                    <a:pt x="3855" y="951"/>
                  </a:lnTo>
                  <a:lnTo>
                    <a:pt x="3547" y="1131"/>
                  </a:lnTo>
                  <a:lnTo>
                    <a:pt x="3264" y="1311"/>
                  </a:lnTo>
                  <a:lnTo>
                    <a:pt x="2981" y="1517"/>
                  </a:lnTo>
                  <a:lnTo>
                    <a:pt x="2699" y="1748"/>
                  </a:lnTo>
                  <a:lnTo>
                    <a:pt x="2416" y="1979"/>
                  </a:lnTo>
                  <a:lnTo>
                    <a:pt x="2159" y="2236"/>
                  </a:lnTo>
                  <a:lnTo>
                    <a:pt x="1928" y="2493"/>
                  </a:lnTo>
                  <a:lnTo>
                    <a:pt x="1697" y="2750"/>
                  </a:lnTo>
                  <a:lnTo>
                    <a:pt x="1465" y="3033"/>
                  </a:lnTo>
                  <a:lnTo>
                    <a:pt x="1260" y="3315"/>
                  </a:lnTo>
                  <a:lnTo>
                    <a:pt x="1080" y="3624"/>
                  </a:lnTo>
                  <a:lnTo>
                    <a:pt x="900" y="3932"/>
                  </a:lnTo>
                  <a:lnTo>
                    <a:pt x="746" y="4266"/>
                  </a:lnTo>
                  <a:lnTo>
                    <a:pt x="592" y="4574"/>
                  </a:lnTo>
                  <a:lnTo>
                    <a:pt x="463" y="4908"/>
                  </a:lnTo>
                  <a:lnTo>
                    <a:pt x="335" y="5268"/>
                  </a:lnTo>
                  <a:lnTo>
                    <a:pt x="232" y="5602"/>
                  </a:lnTo>
                  <a:lnTo>
                    <a:pt x="155" y="5962"/>
                  </a:lnTo>
                  <a:lnTo>
                    <a:pt x="78" y="6322"/>
                  </a:lnTo>
                  <a:lnTo>
                    <a:pt x="52" y="6707"/>
                  </a:lnTo>
                  <a:lnTo>
                    <a:pt x="1" y="7067"/>
                  </a:lnTo>
                  <a:lnTo>
                    <a:pt x="1" y="7452"/>
                  </a:lnTo>
                  <a:lnTo>
                    <a:pt x="1" y="7452"/>
                  </a:lnTo>
                  <a:lnTo>
                    <a:pt x="26" y="7503"/>
                  </a:lnTo>
                  <a:lnTo>
                    <a:pt x="52" y="7503"/>
                  </a:lnTo>
                  <a:lnTo>
                    <a:pt x="1748" y="7503"/>
                  </a:lnTo>
                  <a:lnTo>
                    <a:pt x="1748" y="7503"/>
                  </a:lnTo>
                  <a:lnTo>
                    <a:pt x="1799" y="7503"/>
                  </a:lnTo>
                  <a:lnTo>
                    <a:pt x="1799" y="7452"/>
                  </a:lnTo>
                  <a:lnTo>
                    <a:pt x="1799" y="7452"/>
                  </a:lnTo>
                  <a:lnTo>
                    <a:pt x="1851" y="6887"/>
                  </a:lnTo>
                  <a:lnTo>
                    <a:pt x="1928" y="6322"/>
                  </a:lnTo>
                  <a:lnTo>
                    <a:pt x="2082" y="5782"/>
                  </a:lnTo>
                  <a:lnTo>
                    <a:pt x="2288" y="5268"/>
                  </a:lnTo>
                  <a:lnTo>
                    <a:pt x="2519" y="4754"/>
                  </a:lnTo>
                  <a:lnTo>
                    <a:pt x="2801" y="4292"/>
                  </a:lnTo>
                  <a:lnTo>
                    <a:pt x="3135" y="3855"/>
                  </a:lnTo>
                  <a:lnTo>
                    <a:pt x="3495" y="3469"/>
                  </a:lnTo>
                  <a:lnTo>
                    <a:pt x="3906" y="3110"/>
                  </a:lnTo>
                  <a:lnTo>
                    <a:pt x="4343" y="2776"/>
                  </a:lnTo>
                  <a:lnTo>
                    <a:pt x="4806" y="2493"/>
                  </a:lnTo>
                  <a:lnTo>
                    <a:pt x="5320" y="2262"/>
                  </a:lnTo>
                  <a:lnTo>
                    <a:pt x="5833" y="2056"/>
                  </a:lnTo>
                  <a:lnTo>
                    <a:pt x="6373" y="1928"/>
                  </a:lnTo>
                  <a:lnTo>
                    <a:pt x="6938" y="1851"/>
                  </a:lnTo>
                  <a:lnTo>
                    <a:pt x="7504" y="1799"/>
                  </a:lnTo>
                  <a:lnTo>
                    <a:pt x="7504" y="1799"/>
                  </a:lnTo>
                  <a:lnTo>
                    <a:pt x="8095" y="1851"/>
                  </a:lnTo>
                  <a:lnTo>
                    <a:pt x="8660" y="1928"/>
                  </a:lnTo>
                  <a:lnTo>
                    <a:pt x="9199" y="2056"/>
                  </a:lnTo>
                  <a:lnTo>
                    <a:pt x="9713" y="2262"/>
                  </a:lnTo>
                  <a:lnTo>
                    <a:pt x="10201" y="2493"/>
                  </a:lnTo>
                  <a:lnTo>
                    <a:pt x="10690" y="2776"/>
                  </a:lnTo>
                  <a:lnTo>
                    <a:pt x="11126" y="3110"/>
                  </a:lnTo>
                  <a:lnTo>
                    <a:pt x="11512" y="3469"/>
                  </a:lnTo>
                  <a:lnTo>
                    <a:pt x="11897" y="3855"/>
                  </a:lnTo>
                  <a:lnTo>
                    <a:pt x="12206" y="4292"/>
                  </a:lnTo>
                  <a:lnTo>
                    <a:pt x="12514" y="4754"/>
                  </a:lnTo>
                  <a:lnTo>
                    <a:pt x="12745" y="5268"/>
                  </a:lnTo>
                  <a:lnTo>
                    <a:pt x="12951" y="5782"/>
                  </a:lnTo>
                  <a:lnTo>
                    <a:pt x="13079" y="6322"/>
                  </a:lnTo>
                  <a:lnTo>
                    <a:pt x="13182" y="6887"/>
                  </a:lnTo>
                  <a:lnTo>
                    <a:pt x="13208" y="7452"/>
                  </a:lnTo>
                  <a:lnTo>
                    <a:pt x="13208" y="7452"/>
                  </a:lnTo>
                  <a:lnTo>
                    <a:pt x="13233" y="7503"/>
                  </a:lnTo>
                  <a:lnTo>
                    <a:pt x="13259" y="7503"/>
                  </a:lnTo>
                  <a:lnTo>
                    <a:pt x="14955" y="7503"/>
                  </a:lnTo>
                  <a:lnTo>
                    <a:pt x="14955" y="7503"/>
                  </a:lnTo>
                  <a:lnTo>
                    <a:pt x="15006" y="7503"/>
                  </a:lnTo>
                  <a:lnTo>
                    <a:pt x="15032" y="7452"/>
                  </a:lnTo>
                  <a:lnTo>
                    <a:pt x="15032" y="7452"/>
                  </a:lnTo>
                  <a:lnTo>
                    <a:pt x="15006" y="7067"/>
                  </a:lnTo>
                  <a:lnTo>
                    <a:pt x="14981" y="6681"/>
                  </a:lnTo>
                  <a:lnTo>
                    <a:pt x="14929" y="6322"/>
                  </a:lnTo>
                  <a:lnTo>
                    <a:pt x="14852" y="5936"/>
                  </a:lnTo>
                  <a:lnTo>
                    <a:pt x="14775" y="5576"/>
                  </a:lnTo>
                  <a:lnTo>
                    <a:pt x="14672" y="5242"/>
                  </a:lnTo>
                  <a:lnTo>
                    <a:pt x="14544" y="4883"/>
                  </a:lnTo>
                  <a:lnTo>
                    <a:pt x="14415" y="4549"/>
                  </a:lnTo>
                  <a:lnTo>
                    <a:pt x="14261" y="4215"/>
                  </a:lnTo>
                  <a:lnTo>
                    <a:pt x="14107" y="3906"/>
                  </a:lnTo>
                  <a:lnTo>
                    <a:pt x="13927" y="3572"/>
                  </a:lnTo>
                  <a:lnTo>
                    <a:pt x="13722" y="3290"/>
                  </a:lnTo>
                  <a:lnTo>
                    <a:pt x="13516" y="2981"/>
                  </a:lnTo>
                  <a:lnTo>
                    <a:pt x="13285" y="2699"/>
                  </a:lnTo>
                  <a:lnTo>
                    <a:pt x="13054" y="2442"/>
                  </a:lnTo>
                  <a:lnTo>
                    <a:pt x="12797" y="2185"/>
                  </a:lnTo>
                  <a:lnTo>
                    <a:pt x="12540" y="1928"/>
                  </a:lnTo>
                  <a:lnTo>
                    <a:pt x="12283" y="1697"/>
                  </a:lnTo>
                  <a:lnTo>
                    <a:pt x="12000" y="1465"/>
                  </a:lnTo>
                  <a:lnTo>
                    <a:pt x="11692" y="1260"/>
                  </a:lnTo>
                  <a:lnTo>
                    <a:pt x="11383" y="1080"/>
                  </a:lnTo>
                  <a:lnTo>
                    <a:pt x="11075" y="900"/>
                  </a:lnTo>
                  <a:lnTo>
                    <a:pt x="10767" y="720"/>
                  </a:lnTo>
                  <a:lnTo>
                    <a:pt x="10433" y="592"/>
                  </a:lnTo>
                  <a:lnTo>
                    <a:pt x="10073" y="437"/>
                  </a:lnTo>
                  <a:lnTo>
                    <a:pt x="9739" y="335"/>
                  </a:lnTo>
                  <a:lnTo>
                    <a:pt x="9379" y="232"/>
                  </a:lnTo>
                  <a:lnTo>
                    <a:pt x="9020" y="155"/>
                  </a:lnTo>
                  <a:lnTo>
                    <a:pt x="8660" y="78"/>
                  </a:lnTo>
                  <a:lnTo>
                    <a:pt x="8274" y="26"/>
                  </a:lnTo>
                  <a:lnTo>
                    <a:pt x="7889" y="1"/>
                  </a:lnTo>
                  <a:lnTo>
                    <a:pt x="7504" y="1"/>
                  </a:lnTo>
                </a:path>
              </a:pathLst>
            </a:custGeom>
            <a:noFill/>
            <a:ln>
              <a:noFill/>
            </a:ln>
          </p:spPr>
          <p:txBody>
            <a:bodyPr spcFirstLastPara="1" wrap="square" lIns="91425" tIns="91425" rIns="91425" bIns="91425" anchor="ctr" anchorCtr="0">
              <a:noAutofit/>
            </a:bodyPr>
            <a:lstStyle/>
            <a:p>
              <a:endParaRPr/>
            </a:p>
          </p:txBody>
        </p:sp>
        <p:sp>
          <p:nvSpPr>
            <p:cNvPr id="721" name="Google Shape;721;p22"/>
            <p:cNvSpPr/>
            <p:nvPr/>
          </p:nvSpPr>
          <p:spPr>
            <a:xfrm>
              <a:off x="8184535" y="5786427"/>
              <a:ext cx="585116" cy="551113"/>
            </a:xfrm>
            <a:custGeom>
              <a:avLst/>
              <a:gdLst/>
              <a:ahLst/>
              <a:cxnLst/>
              <a:rect l="l" t="t" r="r" b="b"/>
              <a:pathLst>
                <a:path w="7967" h="7504" fill="none" extrusionOk="0">
                  <a:moveTo>
                    <a:pt x="7889" y="7503"/>
                  </a:moveTo>
                  <a:lnTo>
                    <a:pt x="7041" y="7503"/>
                  </a:lnTo>
                  <a:lnTo>
                    <a:pt x="7041" y="7503"/>
                  </a:lnTo>
                  <a:lnTo>
                    <a:pt x="7041" y="7144"/>
                  </a:lnTo>
                  <a:lnTo>
                    <a:pt x="7015" y="6758"/>
                  </a:lnTo>
                  <a:lnTo>
                    <a:pt x="6964" y="6399"/>
                  </a:lnTo>
                  <a:lnTo>
                    <a:pt x="6913" y="6039"/>
                  </a:lnTo>
                  <a:lnTo>
                    <a:pt x="6836" y="5705"/>
                  </a:lnTo>
                  <a:lnTo>
                    <a:pt x="6733" y="5345"/>
                  </a:lnTo>
                  <a:lnTo>
                    <a:pt x="6630" y="5011"/>
                  </a:lnTo>
                  <a:lnTo>
                    <a:pt x="6501" y="4677"/>
                  </a:lnTo>
                  <a:lnTo>
                    <a:pt x="6373" y="4369"/>
                  </a:lnTo>
                  <a:lnTo>
                    <a:pt x="6219" y="4035"/>
                  </a:lnTo>
                  <a:lnTo>
                    <a:pt x="6039" y="3752"/>
                  </a:lnTo>
                  <a:lnTo>
                    <a:pt x="5859" y="3444"/>
                  </a:lnTo>
                  <a:lnTo>
                    <a:pt x="5654" y="3161"/>
                  </a:lnTo>
                  <a:lnTo>
                    <a:pt x="5448" y="2878"/>
                  </a:lnTo>
                  <a:lnTo>
                    <a:pt x="5242" y="2596"/>
                  </a:lnTo>
                  <a:lnTo>
                    <a:pt x="5011" y="2339"/>
                  </a:lnTo>
                  <a:lnTo>
                    <a:pt x="4754" y="2108"/>
                  </a:lnTo>
                  <a:lnTo>
                    <a:pt x="4497" y="1876"/>
                  </a:lnTo>
                  <a:lnTo>
                    <a:pt x="4240" y="1645"/>
                  </a:lnTo>
                  <a:lnTo>
                    <a:pt x="3958" y="1440"/>
                  </a:lnTo>
                  <a:lnTo>
                    <a:pt x="3675" y="1234"/>
                  </a:lnTo>
                  <a:lnTo>
                    <a:pt x="3367" y="1054"/>
                  </a:lnTo>
                  <a:lnTo>
                    <a:pt x="3058" y="874"/>
                  </a:lnTo>
                  <a:lnTo>
                    <a:pt x="2750" y="720"/>
                  </a:lnTo>
                  <a:lnTo>
                    <a:pt x="2442" y="566"/>
                  </a:lnTo>
                  <a:lnTo>
                    <a:pt x="2108" y="437"/>
                  </a:lnTo>
                  <a:lnTo>
                    <a:pt x="1774" y="335"/>
                  </a:lnTo>
                  <a:lnTo>
                    <a:pt x="1414" y="232"/>
                  </a:lnTo>
                  <a:lnTo>
                    <a:pt x="1080" y="155"/>
                  </a:lnTo>
                  <a:lnTo>
                    <a:pt x="720" y="78"/>
                  </a:lnTo>
                  <a:lnTo>
                    <a:pt x="360" y="52"/>
                  </a:lnTo>
                  <a:lnTo>
                    <a:pt x="1" y="1"/>
                  </a:lnTo>
                  <a:lnTo>
                    <a:pt x="1" y="1"/>
                  </a:lnTo>
                  <a:lnTo>
                    <a:pt x="438" y="1"/>
                  </a:lnTo>
                  <a:lnTo>
                    <a:pt x="438" y="1"/>
                  </a:lnTo>
                  <a:lnTo>
                    <a:pt x="823" y="1"/>
                  </a:lnTo>
                  <a:lnTo>
                    <a:pt x="1208" y="26"/>
                  </a:lnTo>
                  <a:lnTo>
                    <a:pt x="1594" y="78"/>
                  </a:lnTo>
                  <a:lnTo>
                    <a:pt x="1954" y="155"/>
                  </a:lnTo>
                  <a:lnTo>
                    <a:pt x="2313" y="232"/>
                  </a:lnTo>
                  <a:lnTo>
                    <a:pt x="2673" y="335"/>
                  </a:lnTo>
                  <a:lnTo>
                    <a:pt x="3007" y="437"/>
                  </a:lnTo>
                  <a:lnTo>
                    <a:pt x="3367" y="592"/>
                  </a:lnTo>
                  <a:lnTo>
                    <a:pt x="3701" y="720"/>
                  </a:lnTo>
                  <a:lnTo>
                    <a:pt x="4009" y="900"/>
                  </a:lnTo>
                  <a:lnTo>
                    <a:pt x="4317" y="1080"/>
                  </a:lnTo>
                  <a:lnTo>
                    <a:pt x="4626" y="1260"/>
                  </a:lnTo>
                  <a:lnTo>
                    <a:pt x="4934" y="1465"/>
                  </a:lnTo>
                  <a:lnTo>
                    <a:pt x="5217" y="1697"/>
                  </a:lnTo>
                  <a:lnTo>
                    <a:pt x="5474" y="1928"/>
                  </a:lnTo>
                  <a:lnTo>
                    <a:pt x="5731" y="2185"/>
                  </a:lnTo>
                  <a:lnTo>
                    <a:pt x="5988" y="2442"/>
                  </a:lnTo>
                  <a:lnTo>
                    <a:pt x="6219" y="2699"/>
                  </a:lnTo>
                  <a:lnTo>
                    <a:pt x="6450" y="2981"/>
                  </a:lnTo>
                  <a:lnTo>
                    <a:pt x="6656" y="3290"/>
                  </a:lnTo>
                  <a:lnTo>
                    <a:pt x="6861" y="3572"/>
                  </a:lnTo>
                  <a:lnTo>
                    <a:pt x="7041" y="3906"/>
                  </a:lnTo>
                  <a:lnTo>
                    <a:pt x="7195" y="4215"/>
                  </a:lnTo>
                  <a:lnTo>
                    <a:pt x="7349" y="4549"/>
                  </a:lnTo>
                  <a:lnTo>
                    <a:pt x="7478" y="4883"/>
                  </a:lnTo>
                  <a:lnTo>
                    <a:pt x="7606" y="5242"/>
                  </a:lnTo>
                  <a:lnTo>
                    <a:pt x="7709" y="5576"/>
                  </a:lnTo>
                  <a:lnTo>
                    <a:pt x="7786" y="5936"/>
                  </a:lnTo>
                  <a:lnTo>
                    <a:pt x="7863" y="6322"/>
                  </a:lnTo>
                  <a:lnTo>
                    <a:pt x="7915" y="6681"/>
                  </a:lnTo>
                  <a:lnTo>
                    <a:pt x="7940" y="7067"/>
                  </a:lnTo>
                  <a:lnTo>
                    <a:pt x="7966" y="7452"/>
                  </a:lnTo>
                  <a:lnTo>
                    <a:pt x="7966" y="7452"/>
                  </a:lnTo>
                  <a:lnTo>
                    <a:pt x="7940" y="7503"/>
                  </a:lnTo>
                  <a:lnTo>
                    <a:pt x="7889" y="7503"/>
                  </a:lnTo>
                </a:path>
              </a:pathLst>
            </a:custGeom>
            <a:noFill/>
            <a:ln>
              <a:noFill/>
            </a:ln>
          </p:spPr>
          <p:txBody>
            <a:bodyPr spcFirstLastPara="1" wrap="square" lIns="91425" tIns="91425" rIns="91425" bIns="91425" anchor="ctr" anchorCtr="0">
              <a:noAutofit/>
            </a:bodyPr>
            <a:lstStyle/>
            <a:p>
              <a:endParaRPr/>
            </a:p>
          </p:txBody>
        </p:sp>
        <p:sp>
          <p:nvSpPr>
            <p:cNvPr id="722" name="Google Shape;722;p22"/>
            <p:cNvSpPr/>
            <p:nvPr/>
          </p:nvSpPr>
          <p:spPr>
            <a:xfrm>
              <a:off x="8512897" y="5946825"/>
              <a:ext cx="256755" cy="390714"/>
            </a:xfrm>
            <a:custGeom>
              <a:avLst/>
              <a:gdLst/>
              <a:ahLst/>
              <a:cxnLst/>
              <a:rect l="l" t="t" r="r" b="b"/>
              <a:pathLst>
                <a:path w="3496" h="5320" extrusionOk="0">
                  <a:moveTo>
                    <a:pt x="1285" y="1"/>
                  </a:moveTo>
                  <a:lnTo>
                    <a:pt x="1" y="1311"/>
                  </a:lnTo>
                  <a:lnTo>
                    <a:pt x="360" y="1697"/>
                  </a:lnTo>
                  <a:lnTo>
                    <a:pt x="694" y="2133"/>
                  </a:lnTo>
                  <a:lnTo>
                    <a:pt x="977" y="2596"/>
                  </a:lnTo>
                  <a:lnTo>
                    <a:pt x="1208" y="3084"/>
                  </a:lnTo>
                  <a:lnTo>
                    <a:pt x="1414" y="3598"/>
                  </a:lnTo>
                  <a:lnTo>
                    <a:pt x="1542" y="4138"/>
                  </a:lnTo>
                  <a:lnTo>
                    <a:pt x="1645" y="4703"/>
                  </a:lnTo>
                  <a:lnTo>
                    <a:pt x="1671" y="5268"/>
                  </a:lnTo>
                  <a:lnTo>
                    <a:pt x="1696" y="5319"/>
                  </a:lnTo>
                  <a:lnTo>
                    <a:pt x="3469" y="5319"/>
                  </a:lnTo>
                  <a:lnTo>
                    <a:pt x="3495" y="5268"/>
                  </a:lnTo>
                  <a:lnTo>
                    <a:pt x="3469" y="4883"/>
                  </a:lnTo>
                  <a:lnTo>
                    <a:pt x="3444" y="4497"/>
                  </a:lnTo>
                  <a:lnTo>
                    <a:pt x="3392" y="4138"/>
                  </a:lnTo>
                  <a:lnTo>
                    <a:pt x="3315" y="3778"/>
                  </a:lnTo>
                  <a:lnTo>
                    <a:pt x="3238" y="3418"/>
                  </a:lnTo>
                  <a:lnTo>
                    <a:pt x="3135" y="3058"/>
                  </a:lnTo>
                  <a:lnTo>
                    <a:pt x="3033" y="2724"/>
                  </a:lnTo>
                  <a:lnTo>
                    <a:pt x="2878" y="2365"/>
                  </a:lnTo>
                  <a:lnTo>
                    <a:pt x="2750" y="2056"/>
                  </a:lnTo>
                  <a:lnTo>
                    <a:pt x="2570" y="1722"/>
                  </a:lnTo>
                  <a:lnTo>
                    <a:pt x="2390" y="1414"/>
                  </a:lnTo>
                  <a:lnTo>
                    <a:pt x="2210" y="1106"/>
                  </a:lnTo>
                  <a:lnTo>
                    <a:pt x="1979" y="823"/>
                  </a:lnTo>
                  <a:lnTo>
                    <a:pt x="1774" y="540"/>
                  </a:lnTo>
                  <a:lnTo>
                    <a:pt x="1542" y="28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23" name="Google Shape;723;p22"/>
            <p:cNvSpPr/>
            <p:nvPr/>
          </p:nvSpPr>
          <p:spPr>
            <a:xfrm>
              <a:off x="8512897" y="5946825"/>
              <a:ext cx="256755" cy="390714"/>
            </a:xfrm>
            <a:custGeom>
              <a:avLst/>
              <a:gdLst/>
              <a:ahLst/>
              <a:cxnLst/>
              <a:rect l="l" t="t" r="r" b="b"/>
              <a:pathLst>
                <a:path w="3496" h="5320" fill="none" extrusionOk="0">
                  <a:moveTo>
                    <a:pt x="3418" y="5319"/>
                  </a:moveTo>
                  <a:lnTo>
                    <a:pt x="1722" y="5319"/>
                  </a:lnTo>
                  <a:lnTo>
                    <a:pt x="1722" y="5319"/>
                  </a:lnTo>
                  <a:lnTo>
                    <a:pt x="1696" y="5319"/>
                  </a:lnTo>
                  <a:lnTo>
                    <a:pt x="1671" y="5268"/>
                  </a:lnTo>
                  <a:lnTo>
                    <a:pt x="1671" y="5268"/>
                  </a:lnTo>
                  <a:lnTo>
                    <a:pt x="1645" y="4703"/>
                  </a:lnTo>
                  <a:lnTo>
                    <a:pt x="1542" y="4138"/>
                  </a:lnTo>
                  <a:lnTo>
                    <a:pt x="1414" y="3598"/>
                  </a:lnTo>
                  <a:lnTo>
                    <a:pt x="1208" y="3084"/>
                  </a:lnTo>
                  <a:lnTo>
                    <a:pt x="977" y="2596"/>
                  </a:lnTo>
                  <a:lnTo>
                    <a:pt x="694" y="2133"/>
                  </a:lnTo>
                  <a:lnTo>
                    <a:pt x="360" y="1697"/>
                  </a:lnTo>
                  <a:lnTo>
                    <a:pt x="1" y="1311"/>
                  </a:lnTo>
                  <a:lnTo>
                    <a:pt x="1285" y="1"/>
                  </a:lnTo>
                  <a:lnTo>
                    <a:pt x="1285" y="1"/>
                  </a:lnTo>
                  <a:lnTo>
                    <a:pt x="1542" y="283"/>
                  </a:lnTo>
                  <a:lnTo>
                    <a:pt x="1774" y="540"/>
                  </a:lnTo>
                  <a:lnTo>
                    <a:pt x="1979" y="823"/>
                  </a:lnTo>
                  <a:lnTo>
                    <a:pt x="2210" y="1106"/>
                  </a:lnTo>
                  <a:lnTo>
                    <a:pt x="2390" y="1414"/>
                  </a:lnTo>
                  <a:lnTo>
                    <a:pt x="2570" y="1722"/>
                  </a:lnTo>
                  <a:lnTo>
                    <a:pt x="2750" y="2056"/>
                  </a:lnTo>
                  <a:lnTo>
                    <a:pt x="2878" y="2365"/>
                  </a:lnTo>
                  <a:lnTo>
                    <a:pt x="3033" y="2724"/>
                  </a:lnTo>
                  <a:lnTo>
                    <a:pt x="3135" y="3058"/>
                  </a:lnTo>
                  <a:lnTo>
                    <a:pt x="3238" y="3418"/>
                  </a:lnTo>
                  <a:lnTo>
                    <a:pt x="3315" y="3778"/>
                  </a:lnTo>
                  <a:lnTo>
                    <a:pt x="3392" y="4138"/>
                  </a:lnTo>
                  <a:lnTo>
                    <a:pt x="3444" y="4497"/>
                  </a:lnTo>
                  <a:lnTo>
                    <a:pt x="3469" y="4883"/>
                  </a:lnTo>
                  <a:lnTo>
                    <a:pt x="3495" y="5268"/>
                  </a:lnTo>
                  <a:lnTo>
                    <a:pt x="3495" y="5268"/>
                  </a:lnTo>
                  <a:lnTo>
                    <a:pt x="3469" y="5319"/>
                  </a:lnTo>
                  <a:lnTo>
                    <a:pt x="3418" y="5319"/>
                  </a:lnTo>
                </a:path>
              </a:pathLst>
            </a:custGeom>
            <a:noFill/>
            <a:ln>
              <a:noFill/>
            </a:ln>
          </p:spPr>
          <p:txBody>
            <a:bodyPr spcFirstLastPara="1" wrap="square" lIns="91425" tIns="91425" rIns="91425" bIns="91425" anchor="ctr" anchorCtr="0">
              <a:noAutofit/>
            </a:bodyPr>
            <a:lstStyle/>
            <a:p>
              <a:endParaRPr/>
            </a:p>
          </p:txBody>
        </p:sp>
        <p:sp>
          <p:nvSpPr>
            <p:cNvPr id="724" name="Google Shape;724;p22"/>
            <p:cNvSpPr/>
            <p:nvPr/>
          </p:nvSpPr>
          <p:spPr>
            <a:xfrm>
              <a:off x="7909053" y="6516739"/>
              <a:ext cx="617137" cy="137852"/>
            </a:xfrm>
            <a:custGeom>
              <a:avLst/>
              <a:gdLst/>
              <a:ahLst/>
              <a:cxnLst/>
              <a:rect l="l" t="t" r="r" b="b"/>
              <a:pathLst>
                <a:path w="8403" h="1877" extrusionOk="0">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25" name="Google Shape;725;p22"/>
            <p:cNvSpPr/>
            <p:nvPr/>
          </p:nvSpPr>
          <p:spPr>
            <a:xfrm>
              <a:off x="7907143" y="6624332"/>
              <a:ext cx="620956" cy="266082"/>
            </a:xfrm>
            <a:custGeom>
              <a:avLst/>
              <a:gdLst/>
              <a:ahLst/>
              <a:cxnLst/>
              <a:rect l="l" t="t" r="r" b="b"/>
              <a:pathLst>
                <a:path w="8455" h="3623" extrusionOk="0">
                  <a:moveTo>
                    <a:pt x="515" y="0"/>
                  </a:moveTo>
                  <a:lnTo>
                    <a:pt x="386" y="51"/>
                  </a:lnTo>
                  <a:lnTo>
                    <a:pt x="283" y="103"/>
                  </a:lnTo>
                  <a:lnTo>
                    <a:pt x="180" y="180"/>
                  </a:lnTo>
                  <a:lnTo>
                    <a:pt x="103" y="283"/>
                  </a:lnTo>
                  <a:lnTo>
                    <a:pt x="52" y="385"/>
                  </a:lnTo>
                  <a:lnTo>
                    <a:pt x="1" y="514"/>
                  </a:lnTo>
                  <a:lnTo>
                    <a:pt x="1" y="642"/>
                  </a:lnTo>
                  <a:lnTo>
                    <a:pt x="1" y="2955"/>
                  </a:lnTo>
                  <a:lnTo>
                    <a:pt x="1" y="3083"/>
                  </a:lnTo>
                  <a:lnTo>
                    <a:pt x="52" y="3212"/>
                  </a:lnTo>
                  <a:lnTo>
                    <a:pt x="103" y="3315"/>
                  </a:lnTo>
                  <a:lnTo>
                    <a:pt x="180" y="3417"/>
                  </a:lnTo>
                  <a:lnTo>
                    <a:pt x="283" y="3494"/>
                  </a:lnTo>
                  <a:lnTo>
                    <a:pt x="386" y="3572"/>
                  </a:lnTo>
                  <a:lnTo>
                    <a:pt x="515" y="3597"/>
                  </a:lnTo>
                  <a:lnTo>
                    <a:pt x="643" y="3623"/>
                  </a:lnTo>
                  <a:lnTo>
                    <a:pt x="7786" y="3623"/>
                  </a:lnTo>
                  <a:lnTo>
                    <a:pt x="7915" y="3597"/>
                  </a:lnTo>
                  <a:lnTo>
                    <a:pt x="8043" y="3572"/>
                  </a:lnTo>
                  <a:lnTo>
                    <a:pt x="8172" y="3494"/>
                  </a:lnTo>
                  <a:lnTo>
                    <a:pt x="8249" y="3417"/>
                  </a:lnTo>
                  <a:lnTo>
                    <a:pt x="8351" y="3315"/>
                  </a:lnTo>
                  <a:lnTo>
                    <a:pt x="8403" y="3212"/>
                  </a:lnTo>
                  <a:lnTo>
                    <a:pt x="8454" y="3083"/>
                  </a:lnTo>
                  <a:lnTo>
                    <a:pt x="8454" y="2955"/>
                  </a:lnTo>
                  <a:lnTo>
                    <a:pt x="8454" y="642"/>
                  </a:lnTo>
                  <a:lnTo>
                    <a:pt x="8454" y="514"/>
                  </a:lnTo>
                  <a:lnTo>
                    <a:pt x="8403" y="385"/>
                  </a:lnTo>
                  <a:lnTo>
                    <a:pt x="8351" y="283"/>
                  </a:lnTo>
                  <a:lnTo>
                    <a:pt x="8249" y="180"/>
                  </a:lnTo>
                  <a:lnTo>
                    <a:pt x="8172" y="103"/>
                  </a:lnTo>
                  <a:lnTo>
                    <a:pt x="8043" y="51"/>
                  </a:lnTo>
                  <a:lnTo>
                    <a:pt x="791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26" name="Google Shape;726;p22"/>
            <p:cNvSpPr/>
            <p:nvPr/>
          </p:nvSpPr>
          <p:spPr>
            <a:xfrm>
              <a:off x="7907143" y="6624332"/>
              <a:ext cx="620956" cy="266082"/>
            </a:xfrm>
            <a:custGeom>
              <a:avLst/>
              <a:gdLst/>
              <a:ahLst/>
              <a:cxnLst/>
              <a:rect l="l" t="t" r="r" b="b"/>
              <a:pathLst>
                <a:path w="8455" h="3623" fill="none" extrusionOk="0">
                  <a:moveTo>
                    <a:pt x="7786" y="3623"/>
                  </a:moveTo>
                  <a:lnTo>
                    <a:pt x="643" y="3623"/>
                  </a:lnTo>
                  <a:lnTo>
                    <a:pt x="643" y="3623"/>
                  </a:lnTo>
                  <a:lnTo>
                    <a:pt x="515" y="3597"/>
                  </a:lnTo>
                  <a:lnTo>
                    <a:pt x="386" y="3572"/>
                  </a:lnTo>
                  <a:lnTo>
                    <a:pt x="283" y="3494"/>
                  </a:lnTo>
                  <a:lnTo>
                    <a:pt x="180" y="3417"/>
                  </a:lnTo>
                  <a:lnTo>
                    <a:pt x="103" y="3315"/>
                  </a:lnTo>
                  <a:lnTo>
                    <a:pt x="52" y="3212"/>
                  </a:lnTo>
                  <a:lnTo>
                    <a:pt x="1" y="3083"/>
                  </a:lnTo>
                  <a:lnTo>
                    <a:pt x="1" y="2955"/>
                  </a:lnTo>
                  <a:lnTo>
                    <a:pt x="1" y="642"/>
                  </a:lnTo>
                  <a:lnTo>
                    <a:pt x="1" y="642"/>
                  </a:lnTo>
                  <a:lnTo>
                    <a:pt x="1" y="514"/>
                  </a:lnTo>
                  <a:lnTo>
                    <a:pt x="52" y="385"/>
                  </a:lnTo>
                  <a:lnTo>
                    <a:pt x="103" y="283"/>
                  </a:lnTo>
                  <a:lnTo>
                    <a:pt x="180" y="180"/>
                  </a:lnTo>
                  <a:lnTo>
                    <a:pt x="283" y="103"/>
                  </a:lnTo>
                  <a:lnTo>
                    <a:pt x="386" y="51"/>
                  </a:lnTo>
                  <a:lnTo>
                    <a:pt x="515" y="0"/>
                  </a:lnTo>
                  <a:lnTo>
                    <a:pt x="643" y="0"/>
                  </a:lnTo>
                  <a:lnTo>
                    <a:pt x="7786" y="0"/>
                  </a:lnTo>
                  <a:lnTo>
                    <a:pt x="7786" y="0"/>
                  </a:lnTo>
                  <a:lnTo>
                    <a:pt x="7915" y="0"/>
                  </a:lnTo>
                  <a:lnTo>
                    <a:pt x="8043" y="51"/>
                  </a:lnTo>
                  <a:lnTo>
                    <a:pt x="8172" y="103"/>
                  </a:lnTo>
                  <a:lnTo>
                    <a:pt x="8249" y="180"/>
                  </a:lnTo>
                  <a:lnTo>
                    <a:pt x="8351" y="283"/>
                  </a:lnTo>
                  <a:lnTo>
                    <a:pt x="8403" y="385"/>
                  </a:lnTo>
                  <a:lnTo>
                    <a:pt x="8454" y="514"/>
                  </a:lnTo>
                  <a:lnTo>
                    <a:pt x="8454" y="642"/>
                  </a:lnTo>
                  <a:lnTo>
                    <a:pt x="8454" y="2955"/>
                  </a:lnTo>
                  <a:lnTo>
                    <a:pt x="8454" y="2955"/>
                  </a:lnTo>
                  <a:lnTo>
                    <a:pt x="8454" y="3083"/>
                  </a:lnTo>
                  <a:lnTo>
                    <a:pt x="8403" y="3212"/>
                  </a:lnTo>
                  <a:lnTo>
                    <a:pt x="8351" y="3315"/>
                  </a:lnTo>
                  <a:lnTo>
                    <a:pt x="8249" y="3417"/>
                  </a:lnTo>
                  <a:lnTo>
                    <a:pt x="8172" y="3494"/>
                  </a:lnTo>
                  <a:lnTo>
                    <a:pt x="8043" y="3572"/>
                  </a:lnTo>
                  <a:lnTo>
                    <a:pt x="7915" y="3597"/>
                  </a:lnTo>
                  <a:lnTo>
                    <a:pt x="7786" y="3623"/>
                  </a:lnTo>
                </a:path>
              </a:pathLst>
            </a:custGeom>
            <a:noFill/>
            <a:ln>
              <a:noFill/>
            </a:ln>
          </p:spPr>
          <p:txBody>
            <a:bodyPr spcFirstLastPara="1" wrap="square" lIns="91425" tIns="91425" rIns="91425" bIns="91425" anchor="ctr" anchorCtr="0">
              <a:noAutofit/>
            </a:bodyPr>
            <a:lstStyle/>
            <a:p>
              <a:endParaRPr/>
            </a:p>
          </p:txBody>
        </p:sp>
        <p:sp>
          <p:nvSpPr>
            <p:cNvPr id="727" name="Google Shape;727;p22"/>
            <p:cNvSpPr/>
            <p:nvPr/>
          </p:nvSpPr>
          <p:spPr>
            <a:xfrm>
              <a:off x="8412868" y="6624332"/>
              <a:ext cx="115231" cy="266082"/>
            </a:xfrm>
            <a:custGeom>
              <a:avLst/>
              <a:gdLst/>
              <a:ahLst/>
              <a:cxnLst/>
              <a:rect l="l" t="t" r="r" b="b"/>
              <a:pathLst>
                <a:path w="1569" h="3623" fill="none" extrusionOk="0">
                  <a:moveTo>
                    <a:pt x="900" y="0"/>
                  </a:moveTo>
                  <a:lnTo>
                    <a:pt x="1" y="0"/>
                  </a:lnTo>
                  <a:lnTo>
                    <a:pt x="1" y="0"/>
                  </a:lnTo>
                  <a:lnTo>
                    <a:pt x="129" y="0"/>
                  </a:lnTo>
                  <a:lnTo>
                    <a:pt x="258" y="51"/>
                  </a:lnTo>
                  <a:lnTo>
                    <a:pt x="361" y="103"/>
                  </a:lnTo>
                  <a:lnTo>
                    <a:pt x="463" y="180"/>
                  </a:lnTo>
                  <a:lnTo>
                    <a:pt x="540" y="283"/>
                  </a:lnTo>
                  <a:lnTo>
                    <a:pt x="617" y="385"/>
                  </a:lnTo>
                  <a:lnTo>
                    <a:pt x="643" y="514"/>
                  </a:lnTo>
                  <a:lnTo>
                    <a:pt x="669" y="642"/>
                  </a:lnTo>
                  <a:lnTo>
                    <a:pt x="669" y="2955"/>
                  </a:lnTo>
                  <a:lnTo>
                    <a:pt x="669" y="2955"/>
                  </a:lnTo>
                  <a:lnTo>
                    <a:pt x="643" y="3083"/>
                  </a:lnTo>
                  <a:lnTo>
                    <a:pt x="617" y="3212"/>
                  </a:lnTo>
                  <a:lnTo>
                    <a:pt x="540" y="3315"/>
                  </a:lnTo>
                  <a:lnTo>
                    <a:pt x="463" y="3417"/>
                  </a:lnTo>
                  <a:lnTo>
                    <a:pt x="361" y="3494"/>
                  </a:lnTo>
                  <a:lnTo>
                    <a:pt x="258" y="3572"/>
                  </a:lnTo>
                  <a:lnTo>
                    <a:pt x="129" y="3597"/>
                  </a:lnTo>
                  <a:lnTo>
                    <a:pt x="1" y="3623"/>
                  </a:lnTo>
                  <a:lnTo>
                    <a:pt x="900" y="3623"/>
                  </a:lnTo>
                  <a:lnTo>
                    <a:pt x="900" y="3623"/>
                  </a:lnTo>
                  <a:lnTo>
                    <a:pt x="1029" y="3597"/>
                  </a:lnTo>
                  <a:lnTo>
                    <a:pt x="1157" y="3572"/>
                  </a:lnTo>
                  <a:lnTo>
                    <a:pt x="1286" y="3494"/>
                  </a:lnTo>
                  <a:lnTo>
                    <a:pt x="1363" y="3417"/>
                  </a:lnTo>
                  <a:lnTo>
                    <a:pt x="1465" y="3315"/>
                  </a:lnTo>
                  <a:lnTo>
                    <a:pt x="1517" y="3212"/>
                  </a:lnTo>
                  <a:lnTo>
                    <a:pt x="1568" y="3083"/>
                  </a:lnTo>
                  <a:lnTo>
                    <a:pt x="1568" y="2955"/>
                  </a:lnTo>
                  <a:lnTo>
                    <a:pt x="1568" y="642"/>
                  </a:lnTo>
                  <a:lnTo>
                    <a:pt x="1568" y="642"/>
                  </a:lnTo>
                  <a:lnTo>
                    <a:pt x="1568" y="514"/>
                  </a:lnTo>
                  <a:lnTo>
                    <a:pt x="1517" y="385"/>
                  </a:lnTo>
                  <a:lnTo>
                    <a:pt x="1465" y="283"/>
                  </a:lnTo>
                  <a:lnTo>
                    <a:pt x="1363" y="180"/>
                  </a:lnTo>
                  <a:lnTo>
                    <a:pt x="1286" y="103"/>
                  </a:lnTo>
                  <a:lnTo>
                    <a:pt x="1157" y="51"/>
                  </a:lnTo>
                  <a:lnTo>
                    <a:pt x="1029" y="0"/>
                  </a:lnTo>
                  <a:lnTo>
                    <a:pt x="900" y="0"/>
                  </a:lnTo>
                </a:path>
              </a:pathLst>
            </a:custGeom>
            <a:noFill/>
            <a:ln>
              <a:noFill/>
            </a:ln>
          </p:spPr>
          <p:txBody>
            <a:bodyPr spcFirstLastPara="1" wrap="square" lIns="91425" tIns="91425" rIns="91425" bIns="91425" anchor="ctr" anchorCtr="0">
              <a:noAutofit/>
            </a:bodyPr>
            <a:lstStyle/>
            <a:p>
              <a:endParaRPr/>
            </a:p>
          </p:txBody>
        </p:sp>
        <p:sp>
          <p:nvSpPr>
            <p:cNvPr id="728" name="Google Shape;728;p22"/>
            <p:cNvSpPr/>
            <p:nvPr/>
          </p:nvSpPr>
          <p:spPr>
            <a:xfrm>
              <a:off x="7973168" y="6690357"/>
              <a:ext cx="488833" cy="132123"/>
            </a:xfrm>
            <a:custGeom>
              <a:avLst/>
              <a:gdLst/>
              <a:ahLst/>
              <a:cxnLst/>
              <a:rect l="l" t="t" r="r" b="b"/>
              <a:pathLst>
                <a:path w="6656" h="1799" extrusionOk="0">
                  <a:moveTo>
                    <a:pt x="78" y="0"/>
                  </a:moveTo>
                  <a:lnTo>
                    <a:pt x="27" y="26"/>
                  </a:lnTo>
                  <a:lnTo>
                    <a:pt x="1" y="77"/>
                  </a:lnTo>
                  <a:lnTo>
                    <a:pt x="1" y="129"/>
                  </a:lnTo>
                  <a:lnTo>
                    <a:pt x="1" y="1696"/>
                  </a:lnTo>
                  <a:lnTo>
                    <a:pt x="1" y="1748"/>
                  </a:lnTo>
                  <a:lnTo>
                    <a:pt x="27" y="1773"/>
                  </a:lnTo>
                  <a:lnTo>
                    <a:pt x="78" y="1799"/>
                  </a:lnTo>
                  <a:lnTo>
                    <a:pt x="6579" y="1799"/>
                  </a:lnTo>
                  <a:lnTo>
                    <a:pt x="6604" y="1773"/>
                  </a:lnTo>
                  <a:lnTo>
                    <a:pt x="6630" y="1748"/>
                  </a:lnTo>
                  <a:lnTo>
                    <a:pt x="6656" y="1696"/>
                  </a:lnTo>
                  <a:lnTo>
                    <a:pt x="6656" y="129"/>
                  </a:lnTo>
                  <a:lnTo>
                    <a:pt x="6630" y="77"/>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29" name="Google Shape;729;p22"/>
            <p:cNvSpPr/>
            <p:nvPr/>
          </p:nvSpPr>
          <p:spPr>
            <a:xfrm>
              <a:off x="7973168" y="6690357"/>
              <a:ext cx="488833" cy="132123"/>
            </a:xfrm>
            <a:custGeom>
              <a:avLst/>
              <a:gdLst/>
              <a:ahLst/>
              <a:cxnLst/>
              <a:rect l="l" t="t" r="r" b="b"/>
              <a:pathLst>
                <a:path w="6656" h="1799" fill="none" extrusionOk="0">
                  <a:moveTo>
                    <a:pt x="1" y="1696"/>
                  </a:moveTo>
                  <a:lnTo>
                    <a:pt x="1" y="129"/>
                  </a:lnTo>
                  <a:lnTo>
                    <a:pt x="1" y="129"/>
                  </a:lnTo>
                  <a:lnTo>
                    <a:pt x="1" y="77"/>
                  </a:lnTo>
                  <a:lnTo>
                    <a:pt x="27" y="26"/>
                  </a:lnTo>
                  <a:lnTo>
                    <a:pt x="78" y="0"/>
                  </a:lnTo>
                  <a:lnTo>
                    <a:pt x="129" y="0"/>
                  </a:lnTo>
                  <a:lnTo>
                    <a:pt x="6527" y="0"/>
                  </a:lnTo>
                  <a:lnTo>
                    <a:pt x="6527" y="0"/>
                  </a:lnTo>
                  <a:lnTo>
                    <a:pt x="6579" y="0"/>
                  </a:lnTo>
                  <a:lnTo>
                    <a:pt x="6604" y="26"/>
                  </a:lnTo>
                  <a:lnTo>
                    <a:pt x="6630" y="77"/>
                  </a:lnTo>
                  <a:lnTo>
                    <a:pt x="6656" y="129"/>
                  </a:lnTo>
                  <a:lnTo>
                    <a:pt x="6656" y="1696"/>
                  </a:lnTo>
                  <a:lnTo>
                    <a:pt x="6656" y="1696"/>
                  </a:lnTo>
                  <a:lnTo>
                    <a:pt x="6630" y="1748"/>
                  </a:lnTo>
                  <a:lnTo>
                    <a:pt x="6604" y="1773"/>
                  </a:lnTo>
                  <a:lnTo>
                    <a:pt x="6579" y="1799"/>
                  </a:lnTo>
                  <a:lnTo>
                    <a:pt x="6527" y="1799"/>
                  </a:lnTo>
                  <a:lnTo>
                    <a:pt x="129" y="1799"/>
                  </a:lnTo>
                  <a:lnTo>
                    <a:pt x="129" y="1799"/>
                  </a:lnTo>
                  <a:lnTo>
                    <a:pt x="78" y="1799"/>
                  </a:lnTo>
                  <a:lnTo>
                    <a:pt x="27" y="1773"/>
                  </a:lnTo>
                  <a:lnTo>
                    <a:pt x="1" y="1748"/>
                  </a:lnTo>
                  <a:lnTo>
                    <a:pt x="1" y="1696"/>
                  </a:lnTo>
                </a:path>
              </a:pathLst>
            </a:custGeom>
            <a:noFill/>
            <a:ln>
              <a:noFill/>
            </a:ln>
          </p:spPr>
          <p:txBody>
            <a:bodyPr spcFirstLastPara="1" wrap="square" lIns="91425" tIns="91425" rIns="91425" bIns="91425" anchor="ctr" anchorCtr="0">
              <a:noAutofit/>
            </a:bodyPr>
            <a:lstStyle/>
            <a:p>
              <a:endParaRPr/>
            </a:p>
          </p:txBody>
        </p:sp>
        <p:sp>
          <p:nvSpPr>
            <p:cNvPr id="730" name="Google Shape;730;p22"/>
            <p:cNvSpPr/>
            <p:nvPr/>
          </p:nvSpPr>
          <p:spPr>
            <a:xfrm>
              <a:off x="8041102" y="6690357"/>
              <a:ext cx="68008" cy="69917"/>
            </a:xfrm>
            <a:custGeom>
              <a:avLst/>
              <a:gdLst/>
              <a:ahLst/>
              <a:cxnLst/>
              <a:rect l="l" t="t" r="r" b="b"/>
              <a:pathLst>
                <a:path w="926" h="952" extrusionOk="0">
                  <a:moveTo>
                    <a:pt x="1" y="0"/>
                  </a:moveTo>
                  <a:lnTo>
                    <a:pt x="1" y="514"/>
                  </a:lnTo>
                  <a:lnTo>
                    <a:pt x="27" y="591"/>
                  </a:lnTo>
                  <a:lnTo>
                    <a:pt x="52" y="694"/>
                  </a:lnTo>
                  <a:lnTo>
                    <a:pt x="78" y="771"/>
                  </a:lnTo>
                  <a:lnTo>
                    <a:pt x="155" y="823"/>
                  </a:lnTo>
                  <a:lnTo>
                    <a:pt x="207" y="874"/>
                  </a:lnTo>
                  <a:lnTo>
                    <a:pt x="284" y="925"/>
                  </a:lnTo>
                  <a:lnTo>
                    <a:pt x="361" y="951"/>
                  </a:lnTo>
                  <a:lnTo>
                    <a:pt x="566"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31" name="Google Shape;731;p22"/>
            <p:cNvSpPr/>
            <p:nvPr/>
          </p:nvSpPr>
          <p:spPr>
            <a:xfrm>
              <a:off x="8041102" y="6690357"/>
              <a:ext cx="68008" cy="69917"/>
            </a:xfrm>
            <a:custGeom>
              <a:avLst/>
              <a:gdLst/>
              <a:ahLst/>
              <a:cxnLst/>
              <a:rect l="l" t="t" r="r" b="b"/>
              <a:pathLst>
                <a:path w="926" h="952" fill="none" extrusionOk="0">
                  <a:moveTo>
                    <a:pt x="463" y="951"/>
                  </a:moveTo>
                  <a:lnTo>
                    <a:pt x="463" y="951"/>
                  </a:lnTo>
                  <a:lnTo>
                    <a:pt x="361" y="951"/>
                  </a:lnTo>
                  <a:lnTo>
                    <a:pt x="284" y="925"/>
                  </a:lnTo>
                  <a:lnTo>
                    <a:pt x="207" y="874"/>
                  </a:lnTo>
                  <a:lnTo>
                    <a:pt x="155" y="823"/>
                  </a:lnTo>
                  <a:lnTo>
                    <a:pt x="78" y="771"/>
                  </a:lnTo>
                  <a:lnTo>
                    <a:pt x="52" y="694"/>
                  </a:lnTo>
                  <a:lnTo>
                    <a:pt x="27" y="591"/>
                  </a:lnTo>
                  <a:lnTo>
                    <a:pt x="1" y="514"/>
                  </a:lnTo>
                  <a:lnTo>
                    <a:pt x="1" y="0"/>
                  </a:lnTo>
                  <a:lnTo>
                    <a:pt x="926" y="0"/>
                  </a:lnTo>
                  <a:lnTo>
                    <a:pt x="926" y="514"/>
                  </a:lnTo>
                  <a:lnTo>
                    <a:pt x="926" y="514"/>
                  </a:lnTo>
                  <a:lnTo>
                    <a:pt x="900" y="591"/>
                  </a:lnTo>
                  <a:lnTo>
                    <a:pt x="875" y="694"/>
                  </a:lnTo>
                  <a:lnTo>
                    <a:pt x="849" y="771"/>
                  </a:lnTo>
                  <a:lnTo>
                    <a:pt x="772" y="823"/>
                  </a:lnTo>
                  <a:lnTo>
                    <a:pt x="720" y="874"/>
                  </a:lnTo>
                  <a:lnTo>
                    <a:pt x="643" y="925"/>
                  </a:lnTo>
                  <a:lnTo>
                    <a:pt x="566" y="951"/>
                  </a:lnTo>
                  <a:lnTo>
                    <a:pt x="463" y="951"/>
                  </a:lnTo>
                </a:path>
              </a:pathLst>
            </a:custGeom>
            <a:noFill/>
            <a:ln>
              <a:noFill/>
            </a:ln>
          </p:spPr>
          <p:txBody>
            <a:bodyPr spcFirstLastPara="1" wrap="square" lIns="91425" tIns="91425" rIns="91425" bIns="91425" anchor="ctr" anchorCtr="0">
              <a:noAutofit/>
            </a:bodyPr>
            <a:lstStyle/>
            <a:p>
              <a:endParaRPr/>
            </a:p>
          </p:txBody>
        </p:sp>
        <p:sp>
          <p:nvSpPr>
            <p:cNvPr id="732" name="Google Shape;732;p22"/>
            <p:cNvSpPr/>
            <p:nvPr/>
          </p:nvSpPr>
          <p:spPr>
            <a:xfrm>
              <a:off x="8152441" y="6690357"/>
              <a:ext cx="66172" cy="69917"/>
            </a:xfrm>
            <a:custGeom>
              <a:avLst/>
              <a:gdLst/>
              <a:ahLst/>
              <a:cxnLst/>
              <a:rect l="l" t="t" r="r" b="b"/>
              <a:pathLst>
                <a:path w="901" h="952" extrusionOk="0">
                  <a:moveTo>
                    <a:pt x="1" y="0"/>
                  </a:moveTo>
                  <a:lnTo>
                    <a:pt x="1" y="514"/>
                  </a:lnTo>
                  <a:lnTo>
                    <a:pt x="27" y="591"/>
                  </a:lnTo>
                  <a:lnTo>
                    <a:pt x="52" y="694"/>
                  </a:lnTo>
                  <a:lnTo>
                    <a:pt x="78" y="771"/>
                  </a:lnTo>
                  <a:lnTo>
                    <a:pt x="129" y="823"/>
                  </a:lnTo>
                  <a:lnTo>
                    <a:pt x="206" y="874"/>
                  </a:lnTo>
                  <a:lnTo>
                    <a:pt x="284" y="925"/>
                  </a:lnTo>
                  <a:lnTo>
                    <a:pt x="361" y="951"/>
                  </a:lnTo>
                  <a:lnTo>
                    <a:pt x="541"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33" name="Google Shape;733;p22"/>
            <p:cNvSpPr/>
            <p:nvPr/>
          </p:nvSpPr>
          <p:spPr>
            <a:xfrm>
              <a:off x="8152441" y="6690357"/>
              <a:ext cx="66172" cy="69917"/>
            </a:xfrm>
            <a:custGeom>
              <a:avLst/>
              <a:gdLst/>
              <a:ahLst/>
              <a:cxnLst/>
              <a:rect l="l" t="t" r="r" b="b"/>
              <a:pathLst>
                <a:path w="901" h="952" fill="none" extrusionOk="0">
                  <a:moveTo>
                    <a:pt x="463" y="951"/>
                  </a:moveTo>
                  <a:lnTo>
                    <a:pt x="463" y="951"/>
                  </a:lnTo>
                  <a:lnTo>
                    <a:pt x="361" y="951"/>
                  </a:lnTo>
                  <a:lnTo>
                    <a:pt x="284" y="925"/>
                  </a:lnTo>
                  <a:lnTo>
                    <a:pt x="206" y="874"/>
                  </a:lnTo>
                  <a:lnTo>
                    <a:pt x="129" y="823"/>
                  </a:lnTo>
                  <a:lnTo>
                    <a:pt x="78" y="771"/>
                  </a:lnTo>
                  <a:lnTo>
                    <a:pt x="52" y="694"/>
                  </a:lnTo>
                  <a:lnTo>
                    <a:pt x="27" y="591"/>
                  </a:lnTo>
                  <a:lnTo>
                    <a:pt x="1" y="514"/>
                  </a:lnTo>
                  <a:lnTo>
                    <a:pt x="1" y="0"/>
                  </a:lnTo>
                  <a:lnTo>
                    <a:pt x="900" y="0"/>
                  </a:lnTo>
                  <a:lnTo>
                    <a:pt x="900" y="514"/>
                  </a:lnTo>
                  <a:lnTo>
                    <a:pt x="900" y="514"/>
                  </a:lnTo>
                  <a:lnTo>
                    <a:pt x="900" y="591"/>
                  </a:lnTo>
                  <a:lnTo>
                    <a:pt x="875" y="694"/>
                  </a:lnTo>
                  <a:lnTo>
                    <a:pt x="823" y="771"/>
                  </a:lnTo>
                  <a:lnTo>
                    <a:pt x="772" y="823"/>
                  </a:lnTo>
                  <a:lnTo>
                    <a:pt x="720" y="874"/>
                  </a:lnTo>
                  <a:lnTo>
                    <a:pt x="643" y="925"/>
                  </a:lnTo>
                  <a:lnTo>
                    <a:pt x="541" y="951"/>
                  </a:lnTo>
                  <a:lnTo>
                    <a:pt x="463" y="951"/>
                  </a:lnTo>
                </a:path>
              </a:pathLst>
            </a:custGeom>
            <a:noFill/>
            <a:ln>
              <a:noFill/>
            </a:ln>
          </p:spPr>
          <p:txBody>
            <a:bodyPr spcFirstLastPara="1" wrap="square" lIns="91425" tIns="91425" rIns="91425" bIns="91425" anchor="ctr" anchorCtr="0">
              <a:noAutofit/>
            </a:bodyPr>
            <a:lstStyle/>
            <a:p>
              <a:endParaRPr/>
            </a:p>
          </p:txBody>
        </p:sp>
        <p:sp>
          <p:nvSpPr>
            <p:cNvPr id="734" name="Google Shape;734;p22"/>
            <p:cNvSpPr/>
            <p:nvPr/>
          </p:nvSpPr>
          <p:spPr>
            <a:xfrm>
              <a:off x="8146786" y="6267622"/>
              <a:ext cx="141597" cy="141597"/>
            </a:xfrm>
            <a:custGeom>
              <a:avLst/>
              <a:gdLst/>
              <a:ahLst/>
              <a:cxnLst/>
              <a:rect l="l" t="t" r="r" b="b"/>
              <a:pathLst>
                <a:path w="1928" h="1928" extrusionOk="0">
                  <a:moveTo>
                    <a:pt x="772" y="1"/>
                  </a:moveTo>
                  <a:lnTo>
                    <a:pt x="592" y="78"/>
                  </a:lnTo>
                  <a:lnTo>
                    <a:pt x="412" y="155"/>
                  </a:lnTo>
                  <a:lnTo>
                    <a:pt x="283" y="283"/>
                  </a:lnTo>
                  <a:lnTo>
                    <a:pt x="155" y="412"/>
                  </a:lnTo>
                  <a:lnTo>
                    <a:pt x="78" y="592"/>
                  </a:lnTo>
                  <a:lnTo>
                    <a:pt x="1" y="772"/>
                  </a:lnTo>
                  <a:lnTo>
                    <a:pt x="1" y="951"/>
                  </a:lnTo>
                  <a:lnTo>
                    <a:pt x="1" y="1157"/>
                  </a:lnTo>
                  <a:lnTo>
                    <a:pt x="78" y="1337"/>
                  </a:lnTo>
                  <a:lnTo>
                    <a:pt x="155" y="1491"/>
                  </a:lnTo>
                  <a:lnTo>
                    <a:pt x="283" y="1645"/>
                  </a:lnTo>
                  <a:lnTo>
                    <a:pt x="412" y="1774"/>
                  </a:lnTo>
                  <a:lnTo>
                    <a:pt x="592" y="1851"/>
                  </a:lnTo>
                  <a:lnTo>
                    <a:pt x="772" y="1902"/>
                  </a:lnTo>
                  <a:lnTo>
                    <a:pt x="952" y="1928"/>
                  </a:lnTo>
                  <a:lnTo>
                    <a:pt x="1157" y="1902"/>
                  </a:lnTo>
                  <a:lnTo>
                    <a:pt x="1337" y="1851"/>
                  </a:lnTo>
                  <a:lnTo>
                    <a:pt x="1491" y="1774"/>
                  </a:lnTo>
                  <a:lnTo>
                    <a:pt x="1645" y="1645"/>
                  </a:lnTo>
                  <a:lnTo>
                    <a:pt x="1774" y="1491"/>
                  </a:lnTo>
                  <a:lnTo>
                    <a:pt x="1851" y="1337"/>
                  </a:lnTo>
                  <a:lnTo>
                    <a:pt x="1902" y="1157"/>
                  </a:lnTo>
                  <a:lnTo>
                    <a:pt x="1928" y="951"/>
                  </a:lnTo>
                  <a:lnTo>
                    <a:pt x="1902" y="772"/>
                  </a:lnTo>
                  <a:lnTo>
                    <a:pt x="1851" y="592"/>
                  </a:lnTo>
                  <a:lnTo>
                    <a:pt x="1774" y="412"/>
                  </a:lnTo>
                  <a:lnTo>
                    <a:pt x="1645" y="283"/>
                  </a:lnTo>
                  <a:lnTo>
                    <a:pt x="1491" y="155"/>
                  </a:lnTo>
                  <a:lnTo>
                    <a:pt x="1337" y="78"/>
                  </a:lnTo>
                  <a:lnTo>
                    <a:pt x="115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5" name="Google Shape;735;p22"/>
            <p:cNvSpPr/>
            <p:nvPr/>
          </p:nvSpPr>
          <p:spPr>
            <a:xfrm>
              <a:off x="8146786" y="6267622"/>
              <a:ext cx="141597" cy="141597"/>
            </a:xfrm>
            <a:custGeom>
              <a:avLst/>
              <a:gdLst/>
              <a:ahLst/>
              <a:cxnLst/>
              <a:rect l="l" t="t" r="r" b="b"/>
              <a:pathLst>
                <a:path w="1928" h="1928" fill="none" extrusionOk="0">
                  <a:moveTo>
                    <a:pt x="1928" y="951"/>
                  </a:moveTo>
                  <a:lnTo>
                    <a:pt x="1928" y="951"/>
                  </a:lnTo>
                  <a:lnTo>
                    <a:pt x="1902" y="1157"/>
                  </a:lnTo>
                  <a:lnTo>
                    <a:pt x="1851" y="1337"/>
                  </a:lnTo>
                  <a:lnTo>
                    <a:pt x="1774" y="1491"/>
                  </a:lnTo>
                  <a:lnTo>
                    <a:pt x="1645" y="1645"/>
                  </a:lnTo>
                  <a:lnTo>
                    <a:pt x="1491" y="1774"/>
                  </a:lnTo>
                  <a:lnTo>
                    <a:pt x="1337" y="1851"/>
                  </a:lnTo>
                  <a:lnTo>
                    <a:pt x="1157" y="1902"/>
                  </a:lnTo>
                  <a:lnTo>
                    <a:pt x="952" y="1928"/>
                  </a:lnTo>
                  <a:lnTo>
                    <a:pt x="952" y="1928"/>
                  </a:lnTo>
                  <a:lnTo>
                    <a:pt x="772" y="1902"/>
                  </a:lnTo>
                  <a:lnTo>
                    <a:pt x="592" y="1851"/>
                  </a:lnTo>
                  <a:lnTo>
                    <a:pt x="412" y="1774"/>
                  </a:lnTo>
                  <a:lnTo>
                    <a:pt x="283" y="1645"/>
                  </a:lnTo>
                  <a:lnTo>
                    <a:pt x="155" y="1491"/>
                  </a:lnTo>
                  <a:lnTo>
                    <a:pt x="78" y="1337"/>
                  </a:lnTo>
                  <a:lnTo>
                    <a:pt x="1" y="1157"/>
                  </a:lnTo>
                  <a:lnTo>
                    <a:pt x="1" y="951"/>
                  </a:lnTo>
                  <a:lnTo>
                    <a:pt x="1" y="951"/>
                  </a:lnTo>
                  <a:lnTo>
                    <a:pt x="1" y="772"/>
                  </a:lnTo>
                  <a:lnTo>
                    <a:pt x="78" y="592"/>
                  </a:lnTo>
                  <a:lnTo>
                    <a:pt x="155" y="412"/>
                  </a:lnTo>
                  <a:lnTo>
                    <a:pt x="283" y="283"/>
                  </a:lnTo>
                  <a:lnTo>
                    <a:pt x="412" y="155"/>
                  </a:lnTo>
                  <a:lnTo>
                    <a:pt x="592" y="78"/>
                  </a:lnTo>
                  <a:lnTo>
                    <a:pt x="772" y="1"/>
                  </a:lnTo>
                  <a:lnTo>
                    <a:pt x="952" y="1"/>
                  </a:lnTo>
                  <a:lnTo>
                    <a:pt x="952" y="1"/>
                  </a:lnTo>
                  <a:lnTo>
                    <a:pt x="1157" y="1"/>
                  </a:lnTo>
                  <a:lnTo>
                    <a:pt x="1337" y="78"/>
                  </a:lnTo>
                  <a:lnTo>
                    <a:pt x="1491" y="155"/>
                  </a:lnTo>
                  <a:lnTo>
                    <a:pt x="1645" y="283"/>
                  </a:lnTo>
                  <a:lnTo>
                    <a:pt x="1774" y="412"/>
                  </a:lnTo>
                  <a:lnTo>
                    <a:pt x="1851" y="592"/>
                  </a:lnTo>
                  <a:lnTo>
                    <a:pt x="1902" y="772"/>
                  </a:lnTo>
                  <a:lnTo>
                    <a:pt x="1928" y="951"/>
                  </a:lnTo>
                </a:path>
              </a:pathLst>
            </a:custGeom>
            <a:noFill/>
            <a:ln>
              <a:noFill/>
            </a:ln>
          </p:spPr>
          <p:txBody>
            <a:bodyPr spcFirstLastPara="1" wrap="square" lIns="91425" tIns="91425" rIns="91425" bIns="91425" anchor="ctr" anchorCtr="0">
              <a:noAutofit/>
            </a:bodyPr>
            <a:lstStyle/>
            <a:p>
              <a:endParaRPr/>
            </a:p>
          </p:txBody>
        </p:sp>
      </p:grpSp>
      <p:grpSp>
        <p:nvGrpSpPr>
          <p:cNvPr id="736" name="Google Shape;736;p22"/>
          <p:cNvGrpSpPr/>
          <p:nvPr/>
        </p:nvGrpSpPr>
        <p:grpSpPr>
          <a:xfrm>
            <a:off x="9869747" y="6527262"/>
            <a:ext cx="1103988" cy="1103988"/>
            <a:chOff x="9869747" y="5786427"/>
            <a:chExt cx="1103988" cy="1103988"/>
          </a:xfrm>
        </p:grpSpPr>
        <p:sp>
          <p:nvSpPr>
            <p:cNvPr id="737" name="Google Shape;737;p22"/>
            <p:cNvSpPr/>
            <p:nvPr/>
          </p:nvSpPr>
          <p:spPr>
            <a:xfrm>
              <a:off x="10426368" y="6205343"/>
              <a:ext cx="394533" cy="103921"/>
            </a:xfrm>
            <a:custGeom>
              <a:avLst/>
              <a:gdLst/>
              <a:ahLst/>
              <a:cxnLst/>
              <a:rect l="l" t="t" r="r" b="b"/>
              <a:pathLst>
                <a:path w="5372" h="1415" extrusionOk="0">
                  <a:moveTo>
                    <a:pt x="2853" y="1"/>
                  </a:moveTo>
                  <a:lnTo>
                    <a:pt x="2776" y="27"/>
                  </a:lnTo>
                  <a:lnTo>
                    <a:pt x="2725" y="52"/>
                  </a:lnTo>
                  <a:lnTo>
                    <a:pt x="2673" y="78"/>
                  </a:lnTo>
                  <a:lnTo>
                    <a:pt x="2648" y="129"/>
                  </a:lnTo>
                  <a:lnTo>
                    <a:pt x="2236" y="977"/>
                  </a:lnTo>
                  <a:lnTo>
                    <a:pt x="129" y="977"/>
                  </a:lnTo>
                  <a:lnTo>
                    <a:pt x="78" y="1029"/>
                  </a:lnTo>
                  <a:lnTo>
                    <a:pt x="27" y="1106"/>
                  </a:lnTo>
                  <a:lnTo>
                    <a:pt x="1" y="1183"/>
                  </a:lnTo>
                  <a:lnTo>
                    <a:pt x="27" y="1286"/>
                  </a:lnTo>
                  <a:lnTo>
                    <a:pt x="78" y="1337"/>
                  </a:lnTo>
                  <a:lnTo>
                    <a:pt x="129" y="1388"/>
                  </a:lnTo>
                  <a:lnTo>
                    <a:pt x="232" y="1414"/>
                  </a:lnTo>
                  <a:lnTo>
                    <a:pt x="2391" y="1414"/>
                  </a:lnTo>
                  <a:lnTo>
                    <a:pt x="2442" y="1388"/>
                  </a:lnTo>
                  <a:lnTo>
                    <a:pt x="2493" y="1363"/>
                  </a:lnTo>
                  <a:lnTo>
                    <a:pt x="2545" y="1337"/>
                  </a:lnTo>
                  <a:lnTo>
                    <a:pt x="2570" y="1286"/>
                  </a:lnTo>
                  <a:lnTo>
                    <a:pt x="2982" y="463"/>
                  </a:lnTo>
                  <a:lnTo>
                    <a:pt x="5140" y="463"/>
                  </a:lnTo>
                  <a:lnTo>
                    <a:pt x="5217" y="438"/>
                  </a:lnTo>
                  <a:lnTo>
                    <a:pt x="5294" y="386"/>
                  </a:lnTo>
                  <a:lnTo>
                    <a:pt x="5345" y="309"/>
                  </a:lnTo>
                  <a:lnTo>
                    <a:pt x="5371" y="232"/>
                  </a:lnTo>
                  <a:lnTo>
                    <a:pt x="5345" y="155"/>
                  </a:lnTo>
                  <a:lnTo>
                    <a:pt x="5294" y="78"/>
                  </a:lnTo>
                  <a:lnTo>
                    <a:pt x="5217" y="27"/>
                  </a:lnTo>
                  <a:lnTo>
                    <a:pt x="514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8" name="Google Shape;738;p22"/>
            <p:cNvSpPr/>
            <p:nvPr/>
          </p:nvSpPr>
          <p:spPr>
            <a:xfrm>
              <a:off x="10447152" y="5884546"/>
              <a:ext cx="309560" cy="147252"/>
            </a:xfrm>
            <a:custGeom>
              <a:avLst/>
              <a:gdLst/>
              <a:ahLst/>
              <a:cxnLst/>
              <a:rect l="l" t="t" r="r" b="b"/>
              <a:pathLst>
                <a:path w="4215" h="2005" extrusionOk="0">
                  <a:moveTo>
                    <a:pt x="2030" y="1"/>
                  </a:moveTo>
                  <a:lnTo>
                    <a:pt x="1953" y="26"/>
                  </a:lnTo>
                  <a:lnTo>
                    <a:pt x="1928" y="78"/>
                  </a:lnTo>
                  <a:lnTo>
                    <a:pt x="1876" y="129"/>
                  </a:lnTo>
                  <a:lnTo>
                    <a:pt x="1285" y="1568"/>
                  </a:lnTo>
                  <a:lnTo>
                    <a:pt x="232" y="1568"/>
                  </a:lnTo>
                  <a:lnTo>
                    <a:pt x="129" y="1594"/>
                  </a:lnTo>
                  <a:lnTo>
                    <a:pt x="78" y="1645"/>
                  </a:lnTo>
                  <a:lnTo>
                    <a:pt x="26" y="1697"/>
                  </a:lnTo>
                  <a:lnTo>
                    <a:pt x="1" y="1799"/>
                  </a:lnTo>
                  <a:lnTo>
                    <a:pt x="26" y="1876"/>
                  </a:lnTo>
                  <a:lnTo>
                    <a:pt x="78" y="1954"/>
                  </a:lnTo>
                  <a:lnTo>
                    <a:pt x="129" y="2005"/>
                  </a:lnTo>
                  <a:lnTo>
                    <a:pt x="1517" y="2005"/>
                  </a:lnTo>
                  <a:lnTo>
                    <a:pt x="1568" y="1979"/>
                  </a:lnTo>
                  <a:lnTo>
                    <a:pt x="1619" y="1928"/>
                  </a:lnTo>
                  <a:lnTo>
                    <a:pt x="1645" y="1876"/>
                  </a:lnTo>
                  <a:lnTo>
                    <a:pt x="2236" y="438"/>
                  </a:lnTo>
                  <a:lnTo>
                    <a:pt x="3983" y="438"/>
                  </a:lnTo>
                  <a:lnTo>
                    <a:pt x="4060" y="412"/>
                  </a:lnTo>
                  <a:lnTo>
                    <a:pt x="4137" y="386"/>
                  </a:lnTo>
                  <a:lnTo>
                    <a:pt x="4189" y="309"/>
                  </a:lnTo>
                  <a:lnTo>
                    <a:pt x="4215" y="206"/>
                  </a:lnTo>
                  <a:lnTo>
                    <a:pt x="4189" y="129"/>
                  </a:lnTo>
                  <a:lnTo>
                    <a:pt x="4137" y="52"/>
                  </a:lnTo>
                  <a:lnTo>
                    <a:pt x="4060" y="26"/>
                  </a:lnTo>
                  <a:lnTo>
                    <a:pt x="398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9" name="Google Shape;739;p22"/>
            <p:cNvSpPr/>
            <p:nvPr/>
          </p:nvSpPr>
          <p:spPr>
            <a:xfrm>
              <a:off x="10447152" y="6543178"/>
              <a:ext cx="290685" cy="90628"/>
            </a:xfrm>
            <a:custGeom>
              <a:avLst/>
              <a:gdLst/>
              <a:ahLst/>
              <a:cxnLst/>
              <a:rect l="l" t="t" r="r" b="b"/>
              <a:pathLst>
                <a:path w="3958" h="1234" extrusionOk="0">
                  <a:moveTo>
                    <a:pt x="129" y="0"/>
                  </a:moveTo>
                  <a:lnTo>
                    <a:pt x="78" y="52"/>
                  </a:lnTo>
                  <a:lnTo>
                    <a:pt x="26" y="129"/>
                  </a:lnTo>
                  <a:lnTo>
                    <a:pt x="1" y="206"/>
                  </a:lnTo>
                  <a:lnTo>
                    <a:pt x="26" y="308"/>
                  </a:lnTo>
                  <a:lnTo>
                    <a:pt x="78" y="360"/>
                  </a:lnTo>
                  <a:lnTo>
                    <a:pt x="129" y="411"/>
                  </a:lnTo>
                  <a:lnTo>
                    <a:pt x="232" y="437"/>
                  </a:lnTo>
                  <a:lnTo>
                    <a:pt x="1440" y="437"/>
                  </a:lnTo>
                  <a:lnTo>
                    <a:pt x="1928" y="1131"/>
                  </a:lnTo>
                  <a:lnTo>
                    <a:pt x="2005" y="1208"/>
                  </a:lnTo>
                  <a:lnTo>
                    <a:pt x="2108" y="1233"/>
                  </a:lnTo>
                  <a:lnTo>
                    <a:pt x="3726" y="1233"/>
                  </a:lnTo>
                  <a:lnTo>
                    <a:pt x="3803" y="1208"/>
                  </a:lnTo>
                  <a:lnTo>
                    <a:pt x="3880" y="1156"/>
                  </a:lnTo>
                  <a:lnTo>
                    <a:pt x="3932" y="1105"/>
                  </a:lnTo>
                  <a:lnTo>
                    <a:pt x="3958" y="1002"/>
                  </a:lnTo>
                  <a:lnTo>
                    <a:pt x="3932" y="925"/>
                  </a:lnTo>
                  <a:lnTo>
                    <a:pt x="3880" y="848"/>
                  </a:lnTo>
                  <a:lnTo>
                    <a:pt x="3803" y="797"/>
                  </a:lnTo>
                  <a:lnTo>
                    <a:pt x="2236" y="797"/>
                  </a:lnTo>
                  <a:lnTo>
                    <a:pt x="1748" y="103"/>
                  </a:lnTo>
                  <a:lnTo>
                    <a:pt x="1671" y="26"/>
                  </a:lnTo>
                  <a:lnTo>
                    <a:pt x="156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22"/>
            <p:cNvSpPr/>
            <p:nvPr/>
          </p:nvSpPr>
          <p:spPr>
            <a:xfrm>
              <a:off x="9869747" y="6150628"/>
              <a:ext cx="622792" cy="283121"/>
            </a:xfrm>
            <a:custGeom>
              <a:avLst/>
              <a:gdLst/>
              <a:ahLst/>
              <a:cxnLst/>
              <a:rect l="l" t="t" r="r" b="b"/>
              <a:pathLst>
                <a:path w="8480" h="3855" extrusionOk="0">
                  <a:moveTo>
                    <a:pt x="694" y="1"/>
                  </a:moveTo>
                  <a:lnTo>
                    <a:pt x="565" y="26"/>
                  </a:lnTo>
                  <a:lnTo>
                    <a:pt x="437" y="52"/>
                  </a:lnTo>
                  <a:lnTo>
                    <a:pt x="308" y="129"/>
                  </a:lnTo>
                  <a:lnTo>
                    <a:pt x="206" y="206"/>
                  </a:lnTo>
                  <a:lnTo>
                    <a:pt x="129" y="309"/>
                  </a:lnTo>
                  <a:lnTo>
                    <a:pt x="77" y="438"/>
                  </a:lnTo>
                  <a:lnTo>
                    <a:pt x="26" y="566"/>
                  </a:lnTo>
                  <a:lnTo>
                    <a:pt x="0" y="694"/>
                  </a:lnTo>
                  <a:lnTo>
                    <a:pt x="0" y="3161"/>
                  </a:lnTo>
                  <a:lnTo>
                    <a:pt x="26" y="3315"/>
                  </a:lnTo>
                  <a:lnTo>
                    <a:pt x="77" y="3444"/>
                  </a:lnTo>
                  <a:lnTo>
                    <a:pt x="129" y="3547"/>
                  </a:lnTo>
                  <a:lnTo>
                    <a:pt x="206" y="3649"/>
                  </a:lnTo>
                  <a:lnTo>
                    <a:pt x="308" y="3726"/>
                  </a:lnTo>
                  <a:lnTo>
                    <a:pt x="437" y="3803"/>
                  </a:lnTo>
                  <a:lnTo>
                    <a:pt x="565" y="3829"/>
                  </a:lnTo>
                  <a:lnTo>
                    <a:pt x="694" y="3855"/>
                  </a:lnTo>
                  <a:lnTo>
                    <a:pt x="7786" y="3855"/>
                  </a:lnTo>
                  <a:lnTo>
                    <a:pt x="7940" y="3829"/>
                  </a:lnTo>
                  <a:lnTo>
                    <a:pt x="8068" y="3803"/>
                  </a:lnTo>
                  <a:lnTo>
                    <a:pt x="8171" y="3726"/>
                  </a:lnTo>
                  <a:lnTo>
                    <a:pt x="8274" y="3649"/>
                  </a:lnTo>
                  <a:lnTo>
                    <a:pt x="8351" y="3547"/>
                  </a:lnTo>
                  <a:lnTo>
                    <a:pt x="8428" y="3444"/>
                  </a:lnTo>
                  <a:lnTo>
                    <a:pt x="8454" y="3315"/>
                  </a:lnTo>
                  <a:lnTo>
                    <a:pt x="8479" y="3161"/>
                  </a:lnTo>
                  <a:lnTo>
                    <a:pt x="8479" y="694"/>
                  </a:lnTo>
                  <a:lnTo>
                    <a:pt x="8454" y="566"/>
                  </a:lnTo>
                  <a:lnTo>
                    <a:pt x="8428" y="438"/>
                  </a:lnTo>
                  <a:lnTo>
                    <a:pt x="8351" y="309"/>
                  </a:lnTo>
                  <a:lnTo>
                    <a:pt x="8274" y="206"/>
                  </a:lnTo>
                  <a:lnTo>
                    <a:pt x="8171" y="129"/>
                  </a:lnTo>
                  <a:lnTo>
                    <a:pt x="8068" y="52"/>
                  </a:lnTo>
                  <a:lnTo>
                    <a:pt x="7940" y="26"/>
                  </a:lnTo>
                  <a:lnTo>
                    <a:pt x="778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1" name="Google Shape;741;p22"/>
            <p:cNvSpPr/>
            <p:nvPr/>
          </p:nvSpPr>
          <p:spPr>
            <a:xfrm>
              <a:off x="10148975" y="6675228"/>
              <a:ext cx="66172" cy="98193"/>
            </a:xfrm>
            <a:custGeom>
              <a:avLst/>
              <a:gdLst/>
              <a:ahLst/>
              <a:cxnLst/>
              <a:rect l="l" t="t" r="r" b="b"/>
              <a:pathLst>
                <a:path w="901" h="1337" extrusionOk="0">
                  <a:moveTo>
                    <a:pt x="1" y="1"/>
                  </a:moveTo>
                  <a:lnTo>
                    <a:pt x="1" y="1337"/>
                  </a:lnTo>
                  <a:lnTo>
                    <a:pt x="900" y="1337"/>
                  </a:lnTo>
                  <a:lnTo>
                    <a:pt x="900"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42" name="Google Shape;742;p22"/>
            <p:cNvSpPr/>
            <p:nvPr/>
          </p:nvSpPr>
          <p:spPr>
            <a:xfrm>
              <a:off x="9869747" y="6822407"/>
              <a:ext cx="1103988" cy="68008"/>
            </a:xfrm>
            <a:custGeom>
              <a:avLst/>
              <a:gdLst/>
              <a:ahLst/>
              <a:cxnLst/>
              <a:rect l="l" t="t" r="r" b="b"/>
              <a:pathLst>
                <a:path w="15032" h="926" extrusionOk="0">
                  <a:moveTo>
                    <a:pt x="129" y="1"/>
                  </a:moveTo>
                  <a:lnTo>
                    <a:pt x="77" y="27"/>
                  </a:lnTo>
                  <a:lnTo>
                    <a:pt x="51" y="52"/>
                  </a:lnTo>
                  <a:lnTo>
                    <a:pt x="26" y="78"/>
                  </a:lnTo>
                  <a:lnTo>
                    <a:pt x="0" y="129"/>
                  </a:lnTo>
                  <a:lnTo>
                    <a:pt x="0" y="797"/>
                  </a:lnTo>
                  <a:lnTo>
                    <a:pt x="26" y="849"/>
                  </a:lnTo>
                  <a:lnTo>
                    <a:pt x="51" y="875"/>
                  </a:lnTo>
                  <a:lnTo>
                    <a:pt x="77" y="900"/>
                  </a:lnTo>
                  <a:lnTo>
                    <a:pt x="129" y="926"/>
                  </a:lnTo>
                  <a:lnTo>
                    <a:pt x="14929" y="926"/>
                  </a:lnTo>
                  <a:lnTo>
                    <a:pt x="14980" y="900"/>
                  </a:lnTo>
                  <a:lnTo>
                    <a:pt x="15006" y="875"/>
                  </a:lnTo>
                  <a:lnTo>
                    <a:pt x="15031" y="849"/>
                  </a:lnTo>
                  <a:lnTo>
                    <a:pt x="15031" y="797"/>
                  </a:lnTo>
                  <a:lnTo>
                    <a:pt x="15031" y="129"/>
                  </a:lnTo>
                  <a:lnTo>
                    <a:pt x="15031" y="78"/>
                  </a:lnTo>
                  <a:lnTo>
                    <a:pt x="15006" y="52"/>
                  </a:lnTo>
                  <a:lnTo>
                    <a:pt x="14980" y="27"/>
                  </a:lnTo>
                  <a:lnTo>
                    <a:pt x="14929"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43" name="Google Shape;743;p22"/>
            <p:cNvSpPr/>
            <p:nvPr/>
          </p:nvSpPr>
          <p:spPr>
            <a:xfrm>
              <a:off x="9873493" y="5786427"/>
              <a:ext cx="617137" cy="137852"/>
            </a:xfrm>
            <a:custGeom>
              <a:avLst/>
              <a:gdLst/>
              <a:ahLst/>
              <a:cxnLst/>
              <a:rect l="l" t="t" r="r" b="b"/>
              <a:pathLst>
                <a:path w="8403" h="1877" extrusionOk="0">
                  <a:moveTo>
                    <a:pt x="977" y="1"/>
                  </a:moveTo>
                  <a:lnTo>
                    <a:pt x="823" y="26"/>
                  </a:lnTo>
                  <a:lnTo>
                    <a:pt x="694" y="78"/>
                  </a:lnTo>
                  <a:lnTo>
                    <a:pt x="591" y="181"/>
                  </a:lnTo>
                  <a:lnTo>
                    <a:pt x="514" y="309"/>
                  </a:lnTo>
                  <a:lnTo>
                    <a:pt x="0" y="1876"/>
                  </a:lnTo>
                  <a:lnTo>
                    <a:pt x="8403" y="1876"/>
                  </a:lnTo>
                  <a:lnTo>
                    <a:pt x="7889" y="309"/>
                  </a:lnTo>
                  <a:lnTo>
                    <a:pt x="7812" y="181"/>
                  </a:lnTo>
                  <a:lnTo>
                    <a:pt x="7709"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4" name="Google Shape;744;p22"/>
            <p:cNvSpPr/>
            <p:nvPr/>
          </p:nvSpPr>
          <p:spPr>
            <a:xfrm>
              <a:off x="9869747" y="5892110"/>
              <a:ext cx="622792" cy="268065"/>
            </a:xfrm>
            <a:custGeom>
              <a:avLst/>
              <a:gdLst/>
              <a:ahLst/>
              <a:cxnLst/>
              <a:rect l="l" t="t" r="r" b="b"/>
              <a:pathLst>
                <a:path w="8480" h="3650" extrusionOk="0">
                  <a:moveTo>
                    <a:pt x="668" y="1"/>
                  </a:moveTo>
                  <a:lnTo>
                    <a:pt x="540" y="26"/>
                  </a:lnTo>
                  <a:lnTo>
                    <a:pt x="411" y="52"/>
                  </a:lnTo>
                  <a:lnTo>
                    <a:pt x="308" y="129"/>
                  </a:lnTo>
                  <a:lnTo>
                    <a:pt x="206" y="206"/>
                  </a:lnTo>
                  <a:lnTo>
                    <a:pt x="129" y="309"/>
                  </a:lnTo>
                  <a:lnTo>
                    <a:pt x="51" y="412"/>
                  </a:lnTo>
                  <a:lnTo>
                    <a:pt x="26" y="540"/>
                  </a:lnTo>
                  <a:lnTo>
                    <a:pt x="0" y="669"/>
                  </a:lnTo>
                  <a:lnTo>
                    <a:pt x="0" y="2981"/>
                  </a:lnTo>
                  <a:lnTo>
                    <a:pt x="26" y="3110"/>
                  </a:lnTo>
                  <a:lnTo>
                    <a:pt x="51" y="3238"/>
                  </a:lnTo>
                  <a:lnTo>
                    <a:pt x="129" y="3341"/>
                  </a:lnTo>
                  <a:lnTo>
                    <a:pt x="206" y="3444"/>
                  </a:lnTo>
                  <a:lnTo>
                    <a:pt x="308" y="3521"/>
                  </a:lnTo>
                  <a:lnTo>
                    <a:pt x="411" y="3598"/>
                  </a:lnTo>
                  <a:lnTo>
                    <a:pt x="540" y="3623"/>
                  </a:lnTo>
                  <a:lnTo>
                    <a:pt x="668" y="3649"/>
                  </a:lnTo>
                  <a:lnTo>
                    <a:pt x="7811" y="3649"/>
                  </a:lnTo>
                  <a:lnTo>
                    <a:pt x="7940" y="3623"/>
                  </a:lnTo>
                  <a:lnTo>
                    <a:pt x="8068" y="3598"/>
                  </a:lnTo>
                  <a:lnTo>
                    <a:pt x="8197" y="3521"/>
                  </a:lnTo>
                  <a:lnTo>
                    <a:pt x="8274" y="3444"/>
                  </a:lnTo>
                  <a:lnTo>
                    <a:pt x="8377" y="3341"/>
                  </a:lnTo>
                  <a:lnTo>
                    <a:pt x="8428" y="3238"/>
                  </a:lnTo>
                  <a:lnTo>
                    <a:pt x="8454" y="3110"/>
                  </a:lnTo>
                  <a:lnTo>
                    <a:pt x="8479" y="2981"/>
                  </a:lnTo>
                  <a:lnTo>
                    <a:pt x="8479" y="669"/>
                  </a:lnTo>
                  <a:lnTo>
                    <a:pt x="8454" y="540"/>
                  </a:lnTo>
                  <a:lnTo>
                    <a:pt x="8428" y="412"/>
                  </a:lnTo>
                  <a:lnTo>
                    <a:pt x="8377" y="309"/>
                  </a:lnTo>
                  <a:lnTo>
                    <a:pt x="8274" y="206"/>
                  </a:lnTo>
                  <a:lnTo>
                    <a:pt x="8197" y="129"/>
                  </a:lnTo>
                  <a:lnTo>
                    <a:pt x="8068" y="52"/>
                  </a:lnTo>
                  <a:lnTo>
                    <a:pt x="7940" y="26"/>
                  </a:lnTo>
                  <a:lnTo>
                    <a:pt x="781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45" name="Google Shape;745;p22"/>
            <p:cNvSpPr/>
            <p:nvPr/>
          </p:nvSpPr>
          <p:spPr>
            <a:xfrm>
              <a:off x="9937681" y="5960045"/>
              <a:ext cx="488760" cy="132196"/>
            </a:xfrm>
            <a:custGeom>
              <a:avLst/>
              <a:gdLst/>
              <a:ahLst/>
              <a:cxnLst/>
              <a:rect l="l" t="t" r="r" b="b"/>
              <a:pathLst>
                <a:path w="6655" h="1800" extrusionOk="0">
                  <a:moveTo>
                    <a:pt x="77" y="1"/>
                  </a:moveTo>
                  <a:lnTo>
                    <a:pt x="26" y="26"/>
                  </a:lnTo>
                  <a:lnTo>
                    <a:pt x="0" y="78"/>
                  </a:lnTo>
                  <a:lnTo>
                    <a:pt x="0" y="103"/>
                  </a:lnTo>
                  <a:lnTo>
                    <a:pt x="0" y="1696"/>
                  </a:lnTo>
                  <a:lnTo>
                    <a:pt x="0" y="1722"/>
                  </a:lnTo>
                  <a:lnTo>
                    <a:pt x="26" y="1773"/>
                  </a:lnTo>
                  <a:lnTo>
                    <a:pt x="77" y="1799"/>
                  </a:lnTo>
                  <a:lnTo>
                    <a:pt x="6578" y="1799"/>
                  </a:lnTo>
                  <a:lnTo>
                    <a:pt x="6604" y="1773"/>
                  </a:lnTo>
                  <a:lnTo>
                    <a:pt x="6629" y="1722"/>
                  </a:lnTo>
                  <a:lnTo>
                    <a:pt x="6655" y="1696"/>
                  </a:lnTo>
                  <a:lnTo>
                    <a:pt x="6655" y="103"/>
                  </a:lnTo>
                  <a:lnTo>
                    <a:pt x="6629" y="78"/>
                  </a:lnTo>
                  <a:lnTo>
                    <a:pt x="6604" y="26"/>
                  </a:lnTo>
                  <a:lnTo>
                    <a:pt x="657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6" name="Google Shape;746;p22"/>
            <p:cNvSpPr/>
            <p:nvPr/>
          </p:nvSpPr>
          <p:spPr>
            <a:xfrm>
              <a:off x="10005616" y="5960045"/>
              <a:ext cx="68008" cy="69917"/>
            </a:xfrm>
            <a:custGeom>
              <a:avLst/>
              <a:gdLst/>
              <a:ahLst/>
              <a:cxnLst/>
              <a:rect l="l" t="t" r="r" b="b"/>
              <a:pathLst>
                <a:path w="926" h="952" extrusionOk="0">
                  <a:moveTo>
                    <a:pt x="0" y="1"/>
                  </a:moveTo>
                  <a:lnTo>
                    <a:pt x="0" y="514"/>
                  </a:lnTo>
                  <a:lnTo>
                    <a:pt x="26" y="592"/>
                  </a:lnTo>
                  <a:lnTo>
                    <a:pt x="51" y="694"/>
                  </a:lnTo>
                  <a:lnTo>
                    <a:pt x="77" y="771"/>
                  </a:lnTo>
                  <a:lnTo>
                    <a:pt x="129" y="823"/>
                  </a:lnTo>
                  <a:lnTo>
                    <a:pt x="206" y="874"/>
                  </a:lnTo>
                  <a:lnTo>
                    <a:pt x="283" y="926"/>
                  </a:lnTo>
                  <a:lnTo>
                    <a:pt x="360" y="951"/>
                  </a:lnTo>
                  <a:lnTo>
                    <a:pt x="540" y="951"/>
                  </a:lnTo>
                  <a:lnTo>
                    <a:pt x="642" y="926"/>
                  </a:lnTo>
                  <a:lnTo>
                    <a:pt x="720" y="874"/>
                  </a:lnTo>
                  <a:lnTo>
                    <a:pt x="771" y="823"/>
                  </a:lnTo>
                  <a:lnTo>
                    <a:pt x="848" y="771"/>
                  </a:lnTo>
                  <a:lnTo>
                    <a:pt x="874" y="694"/>
                  </a:lnTo>
                  <a:lnTo>
                    <a:pt x="899" y="592"/>
                  </a:lnTo>
                  <a:lnTo>
                    <a:pt x="925" y="514"/>
                  </a:lnTo>
                  <a:lnTo>
                    <a:pt x="925" y="1"/>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47" name="Google Shape;747;p22"/>
            <p:cNvSpPr/>
            <p:nvPr/>
          </p:nvSpPr>
          <p:spPr>
            <a:xfrm>
              <a:off x="10116954" y="5960045"/>
              <a:ext cx="66098" cy="69917"/>
            </a:xfrm>
            <a:custGeom>
              <a:avLst/>
              <a:gdLst/>
              <a:ahLst/>
              <a:cxnLst/>
              <a:rect l="l" t="t" r="r" b="b"/>
              <a:pathLst>
                <a:path w="900" h="952" extrusionOk="0">
                  <a:moveTo>
                    <a:pt x="0" y="1"/>
                  </a:moveTo>
                  <a:lnTo>
                    <a:pt x="0" y="514"/>
                  </a:lnTo>
                  <a:lnTo>
                    <a:pt x="0" y="592"/>
                  </a:lnTo>
                  <a:lnTo>
                    <a:pt x="26" y="694"/>
                  </a:lnTo>
                  <a:lnTo>
                    <a:pt x="77" y="771"/>
                  </a:lnTo>
                  <a:lnTo>
                    <a:pt x="129" y="823"/>
                  </a:lnTo>
                  <a:lnTo>
                    <a:pt x="206" y="874"/>
                  </a:lnTo>
                  <a:lnTo>
                    <a:pt x="283" y="926"/>
                  </a:lnTo>
                  <a:lnTo>
                    <a:pt x="360" y="951"/>
                  </a:lnTo>
                  <a:lnTo>
                    <a:pt x="540" y="951"/>
                  </a:lnTo>
                  <a:lnTo>
                    <a:pt x="642" y="926"/>
                  </a:lnTo>
                  <a:lnTo>
                    <a:pt x="719" y="874"/>
                  </a:lnTo>
                  <a:lnTo>
                    <a:pt x="771" y="823"/>
                  </a:lnTo>
                  <a:lnTo>
                    <a:pt x="822" y="771"/>
                  </a:lnTo>
                  <a:lnTo>
                    <a:pt x="874" y="694"/>
                  </a:lnTo>
                  <a:lnTo>
                    <a:pt x="899" y="592"/>
                  </a:lnTo>
                  <a:lnTo>
                    <a:pt x="899" y="514"/>
                  </a:lnTo>
                  <a:lnTo>
                    <a:pt x="899" y="1"/>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48" name="Google Shape;748;p22"/>
            <p:cNvSpPr/>
            <p:nvPr/>
          </p:nvSpPr>
          <p:spPr>
            <a:xfrm>
              <a:off x="9937681" y="6226127"/>
              <a:ext cx="488760" cy="132196"/>
            </a:xfrm>
            <a:custGeom>
              <a:avLst/>
              <a:gdLst/>
              <a:ahLst/>
              <a:cxnLst/>
              <a:rect l="l" t="t" r="r" b="b"/>
              <a:pathLst>
                <a:path w="6655" h="1800" extrusionOk="0">
                  <a:moveTo>
                    <a:pt x="77" y="0"/>
                  </a:moveTo>
                  <a:lnTo>
                    <a:pt x="26" y="26"/>
                  </a:lnTo>
                  <a:lnTo>
                    <a:pt x="0" y="78"/>
                  </a:lnTo>
                  <a:lnTo>
                    <a:pt x="0" y="129"/>
                  </a:lnTo>
                  <a:lnTo>
                    <a:pt x="0" y="1696"/>
                  </a:lnTo>
                  <a:lnTo>
                    <a:pt x="0" y="1748"/>
                  </a:lnTo>
                  <a:lnTo>
                    <a:pt x="26" y="1773"/>
                  </a:lnTo>
                  <a:lnTo>
                    <a:pt x="77" y="1799"/>
                  </a:lnTo>
                  <a:lnTo>
                    <a:pt x="6578" y="1799"/>
                  </a:lnTo>
                  <a:lnTo>
                    <a:pt x="6604" y="1773"/>
                  </a:lnTo>
                  <a:lnTo>
                    <a:pt x="6629" y="1748"/>
                  </a:lnTo>
                  <a:lnTo>
                    <a:pt x="6655" y="1696"/>
                  </a:lnTo>
                  <a:lnTo>
                    <a:pt x="6655" y="129"/>
                  </a:lnTo>
                  <a:lnTo>
                    <a:pt x="6629" y="78"/>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9" name="Google Shape;749;p22"/>
            <p:cNvSpPr/>
            <p:nvPr/>
          </p:nvSpPr>
          <p:spPr>
            <a:xfrm>
              <a:off x="10005616" y="6226127"/>
              <a:ext cx="68008" cy="71753"/>
            </a:xfrm>
            <a:custGeom>
              <a:avLst/>
              <a:gdLst/>
              <a:ahLst/>
              <a:cxnLst/>
              <a:rect l="l" t="t" r="r" b="b"/>
              <a:pathLst>
                <a:path w="926" h="977" extrusionOk="0">
                  <a:moveTo>
                    <a:pt x="0" y="0"/>
                  </a:moveTo>
                  <a:lnTo>
                    <a:pt x="0" y="514"/>
                  </a:lnTo>
                  <a:lnTo>
                    <a:pt x="26" y="591"/>
                  </a:lnTo>
                  <a:lnTo>
                    <a:pt x="51" y="694"/>
                  </a:lnTo>
                  <a:lnTo>
                    <a:pt x="77" y="771"/>
                  </a:lnTo>
                  <a:lnTo>
                    <a:pt x="129" y="823"/>
                  </a:lnTo>
                  <a:lnTo>
                    <a:pt x="206" y="900"/>
                  </a:lnTo>
                  <a:lnTo>
                    <a:pt x="283" y="925"/>
                  </a:lnTo>
                  <a:lnTo>
                    <a:pt x="360" y="951"/>
                  </a:lnTo>
                  <a:lnTo>
                    <a:pt x="463" y="977"/>
                  </a:lnTo>
                  <a:lnTo>
                    <a:pt x="540" y="951"/>
                  </a:lnTo>
                  <a:lnTo>
                    <a:pt x="642" y="925"/>
                  </a:lnTo>
                  <a:lnTo>
                    <a:pt x="720" y="900"/>
                  </a:lnTo>
                  <a:lnTo>
                    <a:pt x="771" y="823"/>
                  </a:lnTo>
                  <a:lnTo>
                    <a:pt x="848" y="771"/>
                  </a:lnTo>
                  <a:lnTo>
                    <a:pt x="874" y="694"/>
                  </a:lnTo>
                  <a:lnTo>
                    <a:pt x="899" y="591"/>
                  </a:lnTo>
                  <a:lnTo>
                    <a:pt x="925" y="514"/>
                  </a:lnTo>
                  <a:lnTo>
                    <a:pt x="925" y="0"/>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50" name="Google Shape;750;p22"/>
            <p:cNvSpPr/>
            <p:nvPr/>
          </p:nvSpPr>
          <p:spPr>
            <a:xfrm>
              <a:off x="10116954" y="6226127"/>
              <a:ext cx="66098" cy="71753"/>
            </a:xfrm>
            <a:custGeom>
              <a:avLst/>
              <a:gdLst/>
              <a:ahLst/>
              <a:cxnLst/>
              <a:rect l="l" t="t" r="r" b="b"/>
              <a:pathLst>
                <a:path w="900" h="977" extrusionOk="0">
                  <a:moveTo>
                    <a:pt x="0" y="0"/>
                  </a:moveTo>
                  <a:lnTo>
                    <a:pt x="0" y="514"/>
                  </a:lnTo>
                  <a:lnTo>
                    <a:pt x="0" y="591"/>
                  </a:lnTo>
                  <a:lnTo>
                    <a:pt x="26" y="694"/>
                  </a:lnTo>
                  <a:lnTo>
                    <a:pt x="77" y="771"/>
                  </a:lnTo>
                  <a:lnTo>
                    <a:pt x="129" y="823"/>
                  </a:lnTo>
                  <a:lnTo>
                    <a:pt x="206" y="900"/>
                  </a:lnTo>
                  <a:lnTo>
                    <a:pt x="283" y="925"/>
                  </a:lnTo>
                  <a:lnTo>
                    <a:pt x="360" y="951"/>
                  </a:lnTo>
                  <a:lnTo>
                    <a:pt x="463" y="977"/>
                  </a:lnTo>
                  <a:lnTo>
                    <a:pt x="540" y="951"/>
                  </a:lnTo>
                  <a:lnTo>
                    <a:pt x="642" y="925"/>
                  </a:lnTo>
                  <a:lnTo>
                    <a:pt x="719" y="900"/>
                  </a:lnTo>
                  <a:lnTo>
                    <a:pt x="771" y="823"/>
                  </a:lnTo>
                  <a:lnTo>
                    <a:pt x="822" y="771"/>
                  </a:lnTo>
                  <a:lnTo>
                    <a:pt x="874" y="694"/>
                  </a:lnTo>
                  <a:lnTo>
                    <a:pt x="899" y="591"/>
                  </a:lnTo>
                  <a:lnTo>
                    <a:pt x="899" y="514"/>
                  </a:lnTo>
                  <a:lnTo>
                    <a:pt x="899" y="0"/>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51" name="Google Shape;751;p22"/>
            <p:cNvSpPr/>
            <p:nvPr/>
          </p:nvSpPr>
          <p:spPr>
            <a:xfrm>
              <a:off x="9869747" y="6426184"/>
              <a:ext cx="622792" cy="266156"/>
            </a:xfrm>
            <a:custGeom>
              <a:avLst/>
              <a:gdLst/>
              <a:ahLst/>
              <a:cxnLst/>
              <a:rect l="l" t="t" r="r" b="b"/>
              <a:pathLst>
                <a:path w="8480" h="3624" extrusionOk="0">
                  <a:moveTo>
                    <a:pt x="540" y="0"/>
                  </a:moveTo>
                  <a:lnTo>
                    <a:pt x="411" y="51"/>
                  </a:lnTo>
                  <a:lnTo>
                    <a:pt x="308" y="103"/>
                  </a:lnTo>
                  <a:lnTo>
                    <a:pt x="206" y="180"/>
                  </a:lnTo>
                  <a:lnTo>
                    <a:pt x="129" y="283"/>
                  </a:lnTo>
                  <a:lnTo>
                    <a:pt x="51" y="411"/>
                  </a:lnTo>
                  <a:lnTo>
                    <a:pt x="26" y="514"/>
                  </a:lnTo>
                  <a:lnTo>
                    <a:pt x="0" y="668"/>
                  </a:lnTo>
                  <a:lnTo>
                    <a:pt x="0" y="2955"/>
                  </a:lnTo>
                  <a:lnTo>
                    <a:pt x="26" y="3083"/>
                  </a:lnTo>
                  <a:lnTo>
                    <a:pt x="51" y="3212"/>
                  </a:lnTo>
                  <a:lnTo>
                    <a:pt x="129" y="3340"/>
                  </a:lnTo>
                  <a:lnTo>
                    <a:pt x="206" y="3417"/>
                  </a:lnTo>
                  <a:lnTo>
                    <a:pt x="308" y="3520"/>
                  </a:lnTo>
                  <a:lnTo>
                    <a:pt x="411" y="3572"/>
                  </a:lnTo>
                  <a:lnTo>
                    <a:pt x="540" y="3597"/>
                  </a:lnTo>
                  <a:lnTo>
                    <a:pt x="668" y="3623"/>
                  </a:lnTo>
                  <a:lnTo>
                    <a:pt x="7811" y="3623"/>
                  </a:lnTo>
                  <a:lnTo>
                    <a:pt x="7940" y="3597"/>
                  </a:lnTo>
                  <a:lnTo>
                    <a:pt x="8068" y="3572"/>
                  </a:lnTo>
                  <a:lnTo>
                    <a:pt x="8197" y="3520"/>
                  </a:lnTo>
                  <a:lnTo>
                    <a:pt x="8274" y="3417"/>
                  </a:lnTo>
                  <a:lnTo>
                    <a:pt x="8377" y="3340"/>
                  </a:lnTo>
                  <a:lnTo>
                    <a:pt x="8428" y="3212"/>
                  </a:lnTo>
                  <a:lnTo>
                    <a:pt x="8454" y="3083"/>
                  </a:lnTo>
                  <a:lnTo>
                    <a:pt x="8479" y="2955"/>
                  </a:lnTo>
                  <a:lnTo>
                    <a:pt x="8479" y="668"/>
                  </a:lnTo>
                  <a:lnTo>
                    <a:pt x="8454" y="514"/>
                  </a:lnTo>
                  <a:lnTo>
                    <a:pt x="8428" y="411"/>
                  </a:lnTo>
                  <a:lnTo>
                    <a:pt x="8377" y="283"/>
                  </a:lnTo>
                  <a:lnTo>
                    <a:pt x="8274" y="180"/>
                  </a:lnTo>
                  <a:lnTo>
                    <a:pt x="8197" y="103"/>
                  </a:lnTo>
                  <a:lnTo>
                    <a:pt x="8068" y="51"/>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52" name="Google Shape;752;p22"/>
            <p:cNvSpPr/>
            <p:nvPr/>
          </p:nvSpPr>
          <p:spPr>
            <a:xfrm>
              <a:off x="9937681" y="6492209"/>
              <a:ext cx="488760" cy="134033"/>
            </a:xfrm>
            <a:custGeom>
              <a:avLst/>
              <a:gdLst/>
              <a:ahLst/>
              <a:cxnLst/>
              <a:rect l="l" t="t" r="r" b="b"/>
              <a:pathLst>
                <a:path w="6655" h="1825" extrusionOk="0">
                  <a:moveTo>
                    <a:pt x="77" y="0"/>
                  </a:moveTo>
                  <a:lnTo>
                    <a:pt x="26" y="26"/>
                  </a:lnTo>
                  <a:lnTo>
                    <a:pt x="0" y="77"/>
                  </a:lnTo>
                  <a:lnTo>
                    <a:pt x="0" y="129"/>
                  </a:lnTo>
                  <a:lnTo>
                    <a:pt x="0" y="1696"/>
                  </a:lnTo>
                  <a:lnTo>
                    <a:pt x="0" y="1748"/>
                  </a:lnTo>
                  <a:lnTo>
                    <a:pt x="26" y="1773"/>
                  </a:lnTo>
                  <a:lnTo>
                    <a:pt x="77" y="1799"/>
                  </a:lnTo>
                  <a:lnTo>
                    <a:pt x="103" y="1825"/>
                  </a:lnTo>
                  <a:lnTo>
                    <a:pt x="6526" y="1825"/>
                  </a:lnTo>
                  <a:lnTo>
                    <a:pt x="6578" y="1799"/>
                  </a:lnTo>
                  <a:lnTo>
                    <a:pt x="6604" y="1773"/>
                  </a:lnTo>
                  <a:lnTo>
                    <a:pt x="6629" y="1748"/>
                  </a:lnTo>
                  <a:lnTo>
                    <a:pt x="6655" y="1696"/>
                  </a:lnTo>
                  <a:lnTo>
                    <a:pt x="6655" y="129"/>
                  </a:lnTo>
                  <a:lnTo>
                    <a:pt x="6629" y="77"/>
                  </a:lnTo>
                  <a:lnTo>
                    <a:pt x="6604" y="26"/>
                  </a:lnTo>
                  <a:lnTo>
                    <a:pt x="65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3" name="Google Shape;753;p22"/>
            <p:cNvSpPr/>
            <p:nvPr/>
          </p:nvSpPr>
          <p:spPr>
            <a:xfrm>
              <a:off x="10005616" y="6492209"/>
              <a:ext cx="68008" cy="71753"/>
            </a:xfrm>
            <a:custGeom>
              <a:avLst/>
              <a:gdLst/>
              <a:ahLst/>
              <a:cxnLst/>
              <a:rect l="l" t="t" r="r" b="b"/>
              <a:pathLst>
                <a:path w="926" h="977" extrusionOk="0">
                  <a:moveTo>
                    <a:pt x="0" y="0"/>
                  </a:moveTo>
                  <a:lnTo>
                    <a:pt x="0" y="514"/>
                  </a:lnTo>
                  <a:lnTo>
                    <a:pt x="26" y="617"/>
                  </a:lnTo>
                  <a:lnTo>
                    <a:pt x="51" y="694"/>
                  </a:lnTo>
                  <a:lnTo>
                    <a:pt x="77" y="771"/>
                  </a:lnTo>
                  <a:lnTo>
                    <a:pt x="129" y="848"/>
                  </a:lnTo>
                  <a:lnTo>
                    <a:pt x="206" y="900"/>
                  </a:lnTo>
                  <a:lnTo>
                    <a:pt x="283" y="925"/>
                  </a:lnTo>
                  <a:lnTo>
                    <a:pt x="360" y="951"/>
                  </a:lnTo>
                  <a:lnTo>
                    <a:pt x="463" y="977"/>
                  </a:lnTo>
                  <a:lnTo>
                    <a:pt x="540" y="951"/>
                  </a:lnTo>
                  <a:lnTo>
                    <a:pt x="642" y="925"/>
                  </a:lnTo>
                  <a:lnTo>
                    <a:pt x="720" y="900"/>
                  </a:lnTo>
                  <a:lnTo>
                    <a:pt x="771" y="848"/>
                  </a:lnTo>
                  <a:lnTo>
                    <a:pt x="848" y="771"/>
                  </a:lnTo>
                  <a:lnTo>
                    <a:pt x="874" y="694"/>
                  </a:lnTo>
                  <a:lnTo>
                    <a:pt x="899" y="617"/>
                  </a:lnTo>
                  <a:lnTo>
                    <a:pt x="925" y="514"/>
                  </a:lnTo>
                  <a:lnTo>
                    <a:pt x="925" y="0"/>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54" name="Google Shape;754;p22"/>
            <p:cNvSpPr/>
            <p:nvPr/>
          </p:nvSpPr>
          <p:spPr>
            <a:xfrm>
              <a:off x="10116954" y="6492209"/>
              <a:ext cx="66098" cy="71753"/>
            </a:xfrm>
            <a:custGeom>
              <a:avLst/>
              <a:gdLst/>
              <a:ahLst/>
              <a:cxnLst/>
              <a:rect l="l" t="t" r="r" b="b"/>
              <a:pathLst>
                <a:path w="900" h="977" extrusionOk="0">
                  <a:moveTo>
                    <a:pt x="0" y="0"/>
                  </a:moveTo>
                  <a:lnTo>
                    <a:pt x="0" y="514"/>
                  </a:lnTo>
                  <a:lnTo>
                    <a:pt x="0" y="617"/>
                  </a:lnTo>
                  <a:lnTo>
                    <a:pt x="26" y="694"/>
                  </a:lnTo>
                  <a:lnTo>
                    <a:pt x="77" y="771"/>
                  </a:lnTo>
                  <a:lnTo>
                    <a:pt x="129" y="848"/>
                  </a:lnTo>
                  <a:lnTo>
                    <a:pt x="206" y="900"/>
                  </a:lnTo>
                  <a:lnTo>
                    <a:pt x="283" y="925"/>
                  </a:lnTo>
                  <a:lnTo>
                    <a:pt x="360" y="951"/>
                  </a:lnTo>
                  <a:lnTo>
                    <a:pt x="463" y="977"/>
                  </a:lnTo>
                  <a:lnTo>
                    <a:pt x="540" y="951"/>
                  </a:lnTo>
                  <a:lnTo>
                    <a:pt x="642" y="925"/>
                  </a:lnTo>
                  <a:lnTo>
                    <a:pt x="719" y="900"/>
                  </a:lnTo>
                  <a:lnTo>
                    <a:pt x="771" y="848"/>
                  </a:lnTo>
                  <a:lnTo>
                    <a:pt x="822" y="771"/>
                  </a:lnTo>
                  <a:lnTo>
                    <a:pt x="874" y="694"/>
                  </a:lnTo>
                  <a:lnTo>
                    <a:pt x="899" y="617"/>
                  </a:lnTo>
                  <a:lnTo>
                    <a:pt x="899" y="514"/>
                  </a:lnTo>
                  <a:lnTo>
                    <a:pt x="899" y="0"/>
                  </a:lnTo>
                  <a:close/>
                </a:path>
              </a:pathLst>
            </a:custGeom>
            <a:solidFill>
              <a:srgbClr val="F78F38"/>
            </a:solidFill>
            <a:ln>
              <a:noFill/>
            </a:ln>
          </p:spPr>
          <p:txBody>
            <a:bodyPr spcFirstLastPara="1" wrap="square" lIns="91425" tIns="91425" rIns="91425" bIns="91425" anchor="ctr" anchorCtr="0">
              <a:noAutofit/>
            </a:bodyPr>
            <a:lstStyle/>
            <a:p>
              <a:endParaRPr/>
            </a:p>
          </p:txBody>
        </p:sp>
        <p:sp>
          <p:nvSpPr>
            <p:cNvPr id="755" name="Google Shape;755;p22"/>
            <p:cNvSpPr/>
            <p:nvPr/>
          </p:nvSpPr>
          <p:spPr>
            <a:xfrm>
              <a:off x="10081041" y="6756382"/>
              <a:ext cx="200131" cy="134033"/>
            </a:xfrm>
            <a:custGeom>
              <a:avLst/>
              <a:gdLst/>
              <a:ahLst/>
              <a:cxnLst/>
              <a:rect l="l" t="t" r="r" b="b"/>
              <a:pathLst>
                <a:path w="2725" h="1825" extrusionOk="0">
                  <a:moveTo>
                    <a:pt x="926" y="1"/>
                  </a:moveTo>
                  <a:lnTo>
                    <a:pt x="926"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56" name="Google Shape;756;p22"/>
            <p:cNvSpPr/>
            <p:nvPr/>
          </p:nvSpPr>
          <p:spPr>
            <a:xfrm>
              <a:off x="10679304" y="5799646"/>
              <a:ext cx="200057" cy="200131"/>
            </a:xfrm>
            <a:custGeom>
              <a:avLst/>
              <a:gdLst/>
              <a:ahLst/>
              <a:cxnLst/>
              <a:rect l="l" t="t" r="r" b="b"/>
              <a:pathLst>
                <a:path w="2724" h="2725" extrusionOk="0">
                  <a:moveTo>
                    <a:pt x="308" y="1"/>
                  </a:moveTo>
                  <a:lnTo>
                    <a:pt x="206" y="26"/>
                  </a:lnTo>
                  <a:lnTo>
                    <a:pt x="103" y="103"/>
                  </a:lnTo>
                  <a:lnTo>
                    <a:pt x="26" y="206"/>
                  </a:lnTo>
                  <a:lnTo>
                    <a:pt x="0" y="309"/>
                  </a:lnTo>
                  <a:lnTo>
                    <a:pt x="0" y="2442"/>
                  </a:lnTo>
                  <a:lnTo>
                    <a:pt x="26" y="2544"/>
                  </a:lnTo>
                  <a:lnTo>
                    <a:pt x="103" y="2647"/>
                  </a:lnTo>
                  <a:lnTo>
                    <a:pt x="206" y="2698"/>
                  </a:lnTo>
                  <a:lnTo>
                    <a:pt x="308" y="2724"/>
                  </a:lnTo>
                  <a:lnTo>
                    <a:pt x="2441" y="2724"/>
                  </a:lnTo>
                  <a:lnTo>
                    <a:pt x="2544" y="2698"/>
                  </a:lnTo>
                  <a:lnTo>
                    <a:pt x="2647" y="2647"/>
                  </a:lnTo>
                  <a:lnTo>
                    <a:pt x="2698" y="2544"/>
                  </a:lnTo>
                  <a:lnTo>
                    <a:pt x="2724" y="2442"/>
                  </a:lnTo>
                  <a:lnTo>
                    <a:pt x="2724" y="309"/>
                  </a:lnTo>
                  <a:lnTo>
                    <a:pt x="2698" y="206"/>
                  </a:lnTo>
                  <a:lnTo>
                    <a:pt x="2647" y="103"/>
                  </a:lnTo>
                  <a:lnTo>
                    <a:pt x="2544" y="26"/>
                  </a:lnTo>
                  <a:lnTo>
                    <a:pt x="244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7" name="Google Shape;757;p22"/>
            <p:cNvSpPr/>
            <p:nvPr/>
          </p:nvSpPr>
          <p:spPr>
            <a:xfrm>
              <a:off x="10773604" y="6118534"/>
              <a:ext cx="200131" cy="200131"/>
            </a:xfrm>
            <a:custGeom>
              <a:avLst/>
              <a:gdLst/>
              <a:ahLst/>
              <a:cxnLst/>
              <a:rect l="l" t="t" r="r" b="b"/>
              <a:pathLst>
                <a:path w="2725" h="2725" extrusionOk="0">
                  <a:moveTo>
                    <a:pt x="309" y="1"/>
                  </a:moveTo>
                  <a:lnTo>
                    <a:pt x="206" y="27"/>
                  </a:lnTo>
                  <a:lnTo>
                    <a:pt x="104" y="104"/>
                  </a:lnTo>
                  <a:lnTo>
                    <a:pt x="26" y="206"/>
                  </a:lnTo>
                  <a:lnTo>
                    <a:pt x="1" y="309"/>
                  </a:lnTo>
                  <a:lnTo>
                    <a:pt x="1" y="2442"/>
                  </a:lnTo>
                  <a:lnTo>
                    <a:pt x="26" y="2545"/>
                  </a:lnTo>
                  <a:lnTo>
                    <a:pt x="104" y="2647"/>
                  </a:lnTo>
                  <a:lnTo>
                    <a:pt x="206" y="2699"/>
                  </a:lnTo>
                  <a:lnTo>
                    <a:pt x="309" y="2725"/>
                  </a:lnTo>
                  <a:lnTo>
                    <a:pt x="2442" y="2725"/>
                  </a:lnTo>
                  <a:lnTo>
                    <a:pt x="2545" y="2699"/>
                  </a:lnTo>
                  <a:lnTo>
                    <a:pt x="2647" y="2647"/>
                  </a:lnTo>
                  <a:lnTo>
                    <a:pt x="2699" y="2545"/>
                  </a:lnTo>
                  <a:lnTo>
                    <a:pt x="2724" y="2442"/>
                  </a:lnTo>
                  <a:lnTo>
                    <a:pt x="2724" y="309"/>
                  </a:lnTo>
                  <a:lnTo>
                    <a:pt x="2699" y="206"/>
                  </a:lnTo>
                  <a:lnTo>
                    <a:pt x="2647" y="104"/>
                  </a:lnTo>
                  <a:lnTo>
                    <a:pt x="2545" y="27"/>
                  </a:lnTo>
                  <a:lnTo>
                    <a:pt x="244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58" name="Google Shape;758;p22"/>
            <p:cNvSpPr/>
            <p:nvPr/>
          </p:nvSpPr>
          <p:spPr>
            <a:xfrm>
              <a:off x="10679304" y="6516739"/>
              <a:ext cx="200057" cy="200131"/>
            </a:xfrm>
            <a:custGeom>
              <a:avLst/>
              <a:gdLst/>
              <a:ahLst/>
              <a:cxnLst/>
              <a:rect l="l" t="t" r="r" b="b"/>
              <a:pathLst>
                <a:path w="2724" h="2725" extrusionOk="0">
                  <a:moveTo>
                    <a:pt x="308" y="0"/>
                  </a:moveTo>
                  <a:lnTo>
                    <a:pt x="206" y="26"/>
                  </a:lnTo>
                  <a:lnTo>
                    <a:pt x="103" y="103"/>
                  </a:lnTo>
                  <a:lnTo>
                    <a:pt x="26" y="180"/>
                  </a:lnTo>
                  <a:lnTo>
                    <a:pt x="0" y="309"/>
                  </a:lnTo>
                  <a:lnTo>
                    <a:pt x="0" y="2416"/>
                  </a:lnTo>
                  <a:lnTo>
                    <a:pt x="26" y="2544"/>
                  </a:lnTo>
                  <a:lnTo>
                    <a:pt x="103" y="2647"/>
                  </a:lnTo>
                  <a:lnTo>
                    <a:pt x="206" y="2698"/>
                  </a:lnTo>
                  <a:lnTo>
                    <a:pt x="308" y="2724"/>
                  </a:lnTo>
                  <a:lnTo>
                    <a:pt x="2441" y="2724"/>
                  </a:lnTo>
                  <a:lnTo>
                    <a:pt x="2544" y="2698"/>
                  </a:lnTo>
                  <a:lnTo>
                    <a:pt x="2647" y="2647"/>
                  </a:lnTo>
                  <a:lnTo>
                    <a:pt x="2698" y="2544"/>
                  </a:lnTo>
                  <a:lnTo>
                    <a:pt x="2724" y="2416"/>
                  </a:lnTo>
                  <a:lnTo>
                    <a:pt x="2724" y="309"/>
                  </a:lnTo>
                  <a:lnTo>
                    <a:pt x="2698" y="180"/>
                  </a:lnTo>
                  <a:lnTo>
                    <a:pt x="2647" y="103"/>
                  </a:lnTo>
                  <a:lnTo>
                    <a:pt x="2544" y="26"/>
                  </a:lnTo>
                  <a:lnTo>
                    <a:pt x="2441"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759" name="Google Shape;759;p22"/>
          <p:cNvGrpSpPr/>
          <p:nvPr/>
        </p:nvGrpSpPr>
        <p:grpSpPr>
          <a:xfrm>
            <a:off x="12075739" y="6512169"/>
            <a:ext cx="1103988" cy="800156"/>
            <a:chOff x="12075739" y="5937424"/>
            <a:chExt cx="1103988" cy="800156"/>
          </a:xfrm>
        </p:grpSpPr>
        <p:sp>
          <p:nvSpPr>
            <p:cNvPr id="760" name="Google Shape;760;p22"/>
            <p:cNvSpPr/>
            <p:nvPr/>
          </p:nvSpPr>
          <p:spPr>
            <a:xfrm>
              <a:off x="12379498" y="5937424"/>
              <a:ext cx="800229" cy="800156"/>
            </a:xfrm>
            <a:custGeom>
              <a:avLst/>
              <a:gdLst/>
              <a:ahLst/>
              <a:cxnLst/>
              <a:rect l="l" t="t" r="r" b="b"/>
              <a:pathLst>
                <a:path w="10896" h="10895" extrusionOk="0">
                  <a:moveTo>
                    <a:pt x="5448" y="0"/>
                  </a:moveTo>
                  <a:lnTo>
                    <a:pt x="4883" y="26"/>
                  </a:lnTo>
                  <a:lnTo>
                    <a:pt x="4343" y="129"/>
                  </a:lnTo>
                  <a:lnTo>
                    <a:pt x="3829" y="257"/>
                  </a:lnTo>
                  <a:lnTo>
                    <a:pt x="3341" y="437"/>
                  </a:lnTo>
                  <a:lnTo>
                    <a:pt x="2853" y="668"/>
                  </a:lnTo>
                  <a:lnTo>
                    <a:pt x="2416" y="951"/>
                  </a:lnTo>
                  <a:lnTo>
                    <a:pt x="1979" y="1259"/>
                  </a:lnTo>
                  <a:lnTo>
                    <a:pt x="1594" y="1593"/>
                  </a:lnTo>
                  <a:lnTo>
                    <a:pt x="1234" y="1979"/>
                  </a:lnTo>
                  <a:lnTo>
                    <a:pt x="926" y="2416"/>
                  </a:lnTo>
                  <a:lnTo>
                    <a:pt x="669" y="2852"/>
                  </a:lnTo>
                  <a:lnTo>
                    <a:pt x="438" y="3341"/>
                  </a:lnTo>
                  <a:lnTo>
                    <a:pt x="258" y="3829"/>
                  </a:lnTo>
                  <a:lnTo>
                    <a:pt x="104" y="4368"/>
                  </a:lnTo>
                  <a:lnTo>
                    <a:pt x="27" y="4908"/>
                  </a:lnTo>
                  <a:lnTo>
                    <a:pt x="1" y="5447"/>
                  </a:lnTo>
                  <a:lnTo>
                    <a:pt x="27" y="6013"/>
                  </a:lnTo>
                  <a:lnTo>
                    <a:pt x="104" y="6552"/>
                  </a:lnTo>
                  <a:lnTo>
                    <a:pt x="258" y="7066"/>
                  </a:lnTo>
                  <a:lnTo>
                    <a:pt x="438" y="7580"/>
                  </a:lnTo>
                  <a:lnTo>
                    <a:pt x="669" y="8043"/>
                  </a:lnTo>
                  <a:lnTo>
                    <a:pt x="926" y="8505"/>
                  </a:lnTo>
                  <a:lnTo>
                    <a:pt x="1234" y="8916"/>
                  </a:lnTo>
                  <a:lnTo>
                    <a:pt x="1594" y="9302"/>
                  </a:lnTo>
                  <a:lnTo>
                    <a:pt x="1979" y="9661"/>
                  </a:lnTo>
                  <a:lnTo>
                    <a:pt x="2416" y="9970"/>
                  </a:lnTo>
                  <a:lnTo>
                    <a:pt x="2853" y="10252"/>
                  </a:lnTo>
                  <a:lnTo>
                    <a:pt x="3341" y="10484"/>
                  </a:lnTo>
                  <a:lnTo>
                    <a:pt x="3829" y="10663"/>
                  </a:lnTo>
                  <a:lnTo>
                    <a:pt x="4343" y="10792"/>
                  </a:lnTo>
                  <a:lnTo>
                    <a:pt x="4883" y="10869"/>
                  </a:lnTo>
                  <a:lnTo>
                    <a:pt x="5448" y="10895"/>
                  </a:lnTo>
                  <a:lnTo>
                    <a:pt x="6013" y="10869"/>
                  </a:lnTo>
                  <a:lnTo>
                    <a:pt x="6553" y="10792"/>
                  </a:lnTo>
                  <a:lnTo>
                    <a:pt x="7067" y="10663"/>
                  </a:lnTo>
                  <a:lnTo>
                    <a:pt x="7555" y="10484"/>
                  </a:lnTo>
                  <a:lnTo>
                    <a:pt x="8043" y="10252"/>
                  </a:lnTo>
                  <a:lnTo>
                    <a:pt x="8480" y="9970"/>
                  </a:lnTo>
                  <a:lnTo>
                    <a:pt x="8917" y="9661"/>
                  </a:lnTo>
                  <a:lnTo>
                    <a:pt x="9302" y="9302"/>
                  </a:lnTo>
                  <a:lnTo>
                    <a:pt x="9662" y="8916"/>
                  </a:lnTo>
                  <a:lnTo>
                    <a:pt x="9970" y="8505"/>
                  </a:lnTo>
                  <a:lnTo>
                    <a:pt x="10227" y="8043"/>
                  </a:lnTo>
                  <a:lnTo>
                    <a:pt x="10459" y="7580"/>
                  </a:lnTo>
                  <a:lnTo>
                    <a:pt x="10638" y="7066"/>
                  </a:lnTo>
                  <a:lnTo>
                    <a:pt x="10793" y="6552"/>
                  </a:lnTo>
                  <a:lnTo>
                    <a:pt x="10870" y="6013"/>
                  </a:lnTo>
                  <a:lnTo>
                    <a:pt x="10895" y="5447"/>
                  </a:lnTo>
                  <a:lnTo>
                    <a:pt x="10870" y="4908"/>
                  </a:lnTo>
                  <a:lnTo>
                    <a:pt x="10793" y="4368"/>
                  </a:lnTo>
                  <a:lnTo>
                    <a:pt x="10638" y="3829"/>
                  </a:lnTo>
                  <a:lnTo>
                    <a:pt x="10459" y="3341"/>
                  </a:lnTo>
                  <a:lnTo>
                    <a:pt x="10227" y="2852"/>
                  </a:lnTo>
                  <a:lnTo>
                    <a:pt x="9970" y="2416"/>
                  </a:lnTo>
                  <a:lnTo>
                    <a:pt x="9662" y="1979"/>
                  </a:lnTo>
                  <a:lnTo>
                    <a:pt x="9302" y="1593"/>
                  </a:lnTo>
                  <a:lnTo>
                    <a:pt x="8917" y="1259"/>
                  </a:lnTo>
                  <a:lnTo>
                    <a:pt x="8480" y="951"/>
                  </a:lnTo>
                  <a:lnTo>
                    <a:pt x="8043" y="668"/>
                  </a:lnTo>
                  <a:lnTo>
                    <a:pt x="7555" y="437"/>
                  </a:lnTo>
                  <a:lnTo>
                    <a:pt x="7067" y="257"/>
                  </a:lnTo>
                  <a:lnTo>
                    <a:pt x="6553" y="129"/>
                  </a:lnTo>
                  <a:lnTo>
                    <a:pt x="6013" y="26"/>
                  </a:lnTo>
                  <a:lnTo>
                    <a:pt x="54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22"/>
            <p:cNvSpPr/>
            <p:nvPr/>
          </p:nvSpPr>
          <p:spPr>
            <a:xfrm>
              <a:off x="12779612" y="5937424"/>
              <a:ext cx="341581" cy="400115"/>
            </a:xfrm>
            <a:custGeom>
              <a:avLst/>
              <a:gdLst/>
              <a:ahLst/>
              <a:cxnLst/>
              <a:rect l="l" t="t" r="r" b="b"/>
              <a:pathLst>
                <a:path w="4651" h="5448" extrusionOk="0">
                  <a:moveTo>
                    <a:pt x="0" y="0"/>
                  </a:moveTo>
                  <a:lnTo>
                    <a:pt x="0" y="5447"/>
                  </a:lnTo>
                  <a:lnTo>
                    <a:pt x="4651" y="2621"/>
                  </a:lnTo>
                  <a:lnTo>
                    <a:pt x="4445" y="2338"/>
                  </a:lnTo>
                  <a:lnTo>
                    <a:pt x="4240" y="2056"/>
                  </a:lnTo>
                  <a:lnTo>
                    <a:pt x="4034" y="1799"/>
                  </a:lnTo>
                  <a:lnTo>
                    <a:pt x="3803" y="1542"/>
                  </a:lnTo>
                  <a:lnTo>
                    <a:pt x="3546" y="1311"/>
                  </a:lnTo>
                  <a:lnTo>
                    <a:pt x="3263" y="1105"/>
                  </a:lnTo>
                  <a:lnTo>
                    <a:pt x="2981" y="900"/>
                  </a:lnTo>
                  <a:lnTo>
                    <a:pt x="2698" y="720"/>
                  </a:lnTo>
                  <a:lnTo>
                    <a:pt x="2390" y="566"/>
                  </a:lnTo>
                  <a:lnTo>
                    <a:pt x="2081" y="411"/>
                  </a:lnTo>
                  <a:lnTo>
                    <a:pt x="1747" y="309"/>
                  </a:lnTo>
                  <a:lnTo>
                    <a:pt x="1413" y="206"/>
                  </a:lnTo>
                  <a:lnTo>
                    <a:pt x="1079" y="129"/>
                  </a:lnTo>
                  <a:lnTo>
                    <a:pt x="720" y="52"/>
                  </a:lnTo>
                  <a:lnTo>
                    <a:pt x="360" y="26"/>
                  </a:lnTo>
                  <a:lnTo>
                    <a:pt x="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2" name="Google Shape;762;p22"/>
            <p:cNvSpPr/>
            <p:nvPr/>
          </p:nvSpPr>
          <p:spPr>
            <a:xfrm>
              <a:off x="12779612" y="6129917"/>
              <a:ext cx="400115" cy="256682"/>
            </a:xfrm>
            <a:custGeom>
              <a:avLst/>
              <a:gdLst/>
              <a:ahLst/>
              <a:cxnLst/>
              <a:rect l="l" t="t" r="r" b="b"/>
              <a:pathLst>
                <a:path w="5448" h="3495" extrusionOk="0">
                  <a:moveTo>
                    <a:pt x="4651" y="0"/>
                  </a:moveTo>
                  <a:lnTo>
                    <a:pt x="0" y="2826"/>
                  </a:lnTo>
                  <a:lnTo>
                    <a:pt x="5396" y="3495"/>
                  </a:lnTo>
                  <a:lnTo>
                    <a:pt x="5447" y="3160"/>
                  </a:lnTo>
                  <a:lnTo>
                    <a:pt x="5447" y="2826"/>
                  </a:lnTo>
                  <a:lnTo>
                    <a:pt x="5422" y="2441"/>
                  </a:lnTo>
                  <a:lnTo>
                    <a:pt x="5396" y="2056"/>
                  </a:lnTo>
                  <a:lnTo>
                    <a:pt x="5319" y="1696"/>
                  </a:lnTo>
                  <a:lnTo>
                    <a:pt x="5242" y="1336"/>
                  </a:lnTo>
                  <a:lnTo>
                    <a:pt x="5113" y="976"/>
                  </a:lnTo>
                  <a:lnTo>
                    <a:pt x="4985" y="642"/>
                  </a:lnTo>
                  <a:lnTo>
                    <a:pt x="4831" y="308"/>
                  </a:lnTo>
                  <a:lnTo>
                    <a:pt x="465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63" name="Google Shape;763;p22"/>
            <p:cNvSpPr/>
            <p:nvPr/>
          </p:nvSpPr>
          <p:spPr>
            <a:xfrm>
              <a:off x="12779612" y="6337466"/>
              <a:ext cx="396369" cy="156726"/>
            </a:xfrm>
            <a:custGeom>
              <a:avLst/>
              <a:gdLst/>
              <a:ahLst/>
              <a:cxnLst/>
              <a:rect l="l" t="t" r="r" b="b"/>
              <a:pathLst>
                <a:path w="5397" h="2134" extrusionOk="0">
                  <a:moveTo>
                    <a:pt x="0" y="0"/>
                  </a:moveTo>
                  <a:lnTo>
                    <a:pt x="5011" y="2133"/>
                  </a:lnTo>
                  <a:lnTo>
                    <a:pt x="5139" y="1773"/>
                  </a:lnTo>
                  <a:lnTo>
                    <a:pt x="5268" y="1414"/>
                  </a:lnTo>
                  <a:lnTo>
                    <a:pt x="5345" y="1054"/>
                  </a:lnTo>
                  <a:lnTo>
                    <a:pt x="5396" y="669"/>
                  </a:lnTo>
                  <a:lnTo>
                    <a:pt x="0"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64" name="Google Shape;764;p22"/>
            <p:cNvSpPr/>
            <p:nvPr/>
          </p:nvSpPr>
          <p:spPr>
            <a:xfrm>
              <a:off x="12079485" y="6297807"/>
              <a:ext cx="615228" cy="137852"/>
            </a:xfrm>
            <a:custGeom>
              <a:avLst/>
              <a:gdLst/>
              <a:ahLst/>
              <a:cxnLst/>
              <a:rect l="l" t="t" r="r" b="b"/>
              <a:pathLst>
                <a:path w="8377" h="1877" extrusionOk="0">
                  <a:moveTo>
                    <a:pt x="951" y="1"/>
                  </a:moveTo>
                  <a:lnTo>
                    <a:pt x="823" y="27"/>
                  </a:lnTo>
                  <a:lnTo>
                    <a:pt x="694" y="78"/>
                  </a:lnTo>
                  <a:lnTo>
                    <a:pt x="591" y="181"/>
                  </a:lnTo>
                  <a:lnTo>
                    <a:pt x="514" y="309"/>
                  </a:lnTo>
                  <a:lnTo>
                    <a:pt x="0" y="1877"/>
                  </a:lnTo>
                  <a:lnTo>
                    <a:pt x="8377" y="1877"/>
                  </a:lnTo>
                  <a:lnTo>
                    <a:pt x="7863" y="309"/>
                  </a:lnTo>
                  <a:lnTo>
                    <a:pt x="7812" y="181"/>
                  </a:lnTo>
                  <a:lnTo>
                    <a:pt x="7709" y="78"/>
                  </a:lnTo>
                  <a:lnTo>
                    <a:pt x="7580" y="27"/>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65" name="Google Shape;765;p22"/>
            <p:cNvSpPr/>
            <p:nvPr/>
          </p:nvSpPr>
          <p:spPr>
            <a:xfrm>
              <a:off x="12075739" y="6405400"/>
              <a:ext cx="622792" cy="266156"/>
            </a:xfrm>
            <a:custGeom>
              <a:avLst/>
              <a:gdLst/>
              <a:ahLst/>
              <a:cxnLst/>
              <a:rect l="l" t="t" r="r" b="b"/>
              <a:pathLst>
                <a:path w="8480" h="3624" extrusionOk="0">
                  <a:moveTo>
                    <a:pt x="540" y="0"/>
                  </a:moveTo>
                  <a:lnTo>
                    <a:pt x="411" y="52"/>
                  </a:lnTo>
                  <a:lnTo>
                    <a:pt x="283" y="103"/>
                  </a:lnTo>
                  <a:lnTo>
                    <a:pt x="206" y="180"/>
                  </a:lnTo>
                  <a:lnTo>
                    <a:pt x="103" y="283"/>
                  </a:lnTo>
                  <a:lnTo>
                    <a:pt x="51" y="386"/>
                  </a:lnTo>
                  <a:lnTo>
                    <a:pt x="26" y="514"/>
                  </a:lnTo>
                  <a:lnTo>
                    <a:pt x="0" y="643"/>
                  </a:lnTo>
                  <a:lnTo>
                    <a:pt x="0" y="2955"/>
                  </a:lnTo>
                  <a:lnTo>
                    <a:pt x="26" y="3084"/>
                  </a:lnTo>
                  <a:lnTo>
                    <a:pt x="51" y="3212"/>
                  </a:lnTo>
                  <a:lnTo>
                    <a:pt x="103" y="3315"/>
                  </a:lnTo>
                  <a:lnTo>
                    <a:pt x="206" y="3418"/>
                  </a:lnTo>
                  <a:lnTo>
                    <a:pt x="283" y="3495"/>
                  </a:lnTo>
                  <a:lnTo>
                    <a:pt x="411" y="3572"/>
                  </a:lnTo>
                  <a:lnTo>
                    <a:pt x="540" y="3598"/>
                  </a:lnTo>
                  <a:lnTo>
                    <a:pt x="668" y="3623"/>
                  </a:lnTo>
                  <a:lnTo>
                    <a:pt x="7811" y="3623"/>
                  </a:lnTo>
                  <a:lnTo>
                    <a:pt x="7940" y="3598"/>
                  </a:lnTo>
                  <a:lnTo>
                    <a:pt x="8068" y="3572"/>
                  </a:lnTo>
                  <a:lnTo>
                    <a:pt x="8171" y="3495"/>
                  </a:lnTo>
                  <a:lnTo>
                    <a:pt x="8274" y="3418"/>
                  </a:lnTo>
                  <a:lnTo>
                    <a:pt x="8351" y="3315"/>
                  </a:lnTo>
                  <a:lnTo>
                    <a:pt x="8428" y="3212"/>
                  </a:lnTo>
                  <a:lnTo>
                    <a:pt x="8454" y="3084"/>
                  </a:lnTo>
                  <a:lnTo>
                    <a:pt x="8479" y="2955"/>
                  </a:lnTo>
                  <a:lnTo>
                    <a:pt x="8479" y="643"/>
                  </a:lnTo>
                  <a:lnTo>
                    <a:pt x="8454" y="514"/>
                  </a:lnTo>
                  <a:lnTo>
                    <a:pt x="8428" y="386"/>
                  </a:lnTo>
                  <a:lnTo>
                    <a:pt x="8351" y="283"/>
                  </a:lnTo>
                  <a:lnTo>
                    <a:pt x="8274" y="180"/>
                  </a:lnTo>
                  <a:lnTo>
                    <a:pt x="8171" y="103"/>
                  </a:lnTo>
                  <a:lnTo>
                    <a:pt x="8068" y="52"/>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66" name="Google Shape;766;p22"/>
            <p:cNvSpPr/>
            <p:nvPr/>
          </p:nvSpPr>
          <p:spPr>
            <a:xfrm>
              <a:off x="12141764" y="6471425"/>
              <a:ext cx="488833" cy="134106"/>
            </a:xfrm>
            <a:custGeom>
              <a:avLst/>
              <a:gdLst/>
              <a:ahLst/>
              <a:cxnLst/>
              <a:rect l="l" t="t" r="r" b="b"/>
              <a:pathLst>
                <a:path w="6656" h="1826" extrusionOk="0">
                  <a:moveTo>
                    <a:pt x="77" y="1"/>
                  </a:moveTo>
                  <a:lnTo>
                    <a:pt x="52" y="26"/>
                  </a:lnTo>
                  <a:lnTo>
                    <a:pt x="26" y="78"/>
                  </a:lnTo>
                  <a:lnTo>
                    <a:pt x="0" y="129"/>
                  </a:lnTo>
                  <a:lnTo>
                    <a:pt x="0" y="1697"/>
                  </a:lnTo>
                  <a:lnTo>
                    <a:pt x="26" y="1748"/>
                  </a:lnTo>
                  <a:lnTo>
                    <a:pt x="52" y="1774"/>
                  </a:lnTo>
                  <a:lnTo>
                    <a:pt x="77" y="1799"/>
                  </a:lnTo>
                  <a:lnTo>
                    <a:pt x="129" y="1825"/>
                  </a:lnTo>
                  <a:lnTo>
                    <a:pt x="6553" y="1825"/>
                  </a:lnTo>
                  <a:lnTo>
                    <a:pt x="6578" y="1799"/>
                  </a:lnTo>
                  <a:lnTo>
                    <a:pt x="6630" y="1774"/>
                  </a:lnTo>
                  <a:lnTo>
                    <a:pt x="6655" y="1748"/>
                  </a:lnTo>
                  <a:lnTo>
                    <a:pt x="6655" y="1697"/>
                  </a:lnTo>
                  <a:lnTo>
                    <a:pt x="6655" y="129"/>
                  </a:lnTo>
                  <a:lnTo>
                    <a:pt x="6655" y="78"/>
                  </a:lnTo>
                  <a:lnTo>
                    <a:pt x="6630" y="26"/>
                  </a:lnTo>
                  <a:lnTo>
                    <a:pt x="657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67" name="Google Shape;767;p22"/>
            <p:cNvSpPr/>
            <p:nvPr/>
          </p:nvSpPr>
          <p:spPr>
            <a:xfrm>
              <a:off x="12211608" y="6471425"/>
              <a:ext cx="66098" cy="71827"/>
            </a:xfrm>
            <a:custGeom>
              <a:avLst/>
              <a:gdLst/>
              <a:ahLst/>
              <a:cxnLst/>
              <a:rect l="l" t="t" r="r" b="b"/>
              <a:pathLst>
                <a:path w="900" h="978" extrusionOk="0">
                  <a:moveTo>
                    <a:pt x="0" y="1"/>
                  </a:moveTo>
                  <a:lnTo>
                    <a:pt x="0" y="515"/>
                  </a:lnTo>
                  <a:lnTo>
                    <a:pt x="0" y="592"/>
                  </a:lnTo>
                  <a:lnTo>
                    <a:pt x="26" y="695"/>
                  </a:lnTo>
                  <a:lnTo>
                    <a:pt x="77" y="772"/>
                  </a:lnTo>
                  <a:lnTo>
                    <a:pt x="129" y="823"/>
                  </a:lnTo>
                  <a:lnTo>
                    <a:pt x="206" y="900"/>
                  </a:lnTo>
                  <a:lnTo>
                    <a:pt x="283"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8" name="Google Shape;768;p22"/>
            <p:cNvSpPr/>
            <p:nvPr/>
          </p:nvSpPr>
          <p:spPr>
            <a:xfrm>
              <a:off x="12322947" y="6471425"/>
              <a:ext cx="66098" cy="71827"/>
            </a:xfrm>
            <a:custGeom>
              <a:avLst/>
              <a:gdLst/>
              <a:ahLst/>
              <a:cxnLst/>
              <a:rect l="l" t="t" r="r" b="b"/>
              <a:pathLst>
                <a:path w="900" h="978" extrusionOk="0">
                  <a:moveTo>
                    <a:pt x="0" y="1"/>
                  </a:moveTo>
                  <a:lnTo>
                    <a:pt x="0" y="515"/>
                  </a:lnTo>
                  <a:lnTo>
                    <a:pt x="0" y="592"/>
                  </a:lnTo>
                  <a:lnTo>
                    <a:pt x="26" y="695"/>
                  </a:lnTo>
                  <a:lnTo>
                    <a:pt x="77" y="772"/>
                  </a:lnTo>
                  <a:lnTo>
                    <a:pt x="129" y="823"/>
                  </a:lnTo>
                  <a:lnTo>
                    <a:pt x="180" y="900"/>
                  </a:lnTo>
                  <a:lnTo>
                    <a:pt x="257" y="926"/>
                  </a:lnTo>
                  <a:lnTo>
                    <a:pt x="360" y="951"/>
                  </a:lnTo>
                  <a:lnTo>
                    <a:pt x="437" y="977"/>
                  </a:lnTo>
                  <a:lnTo>
                    <a:pt x="540" y="951"/>
                  </a:lnTo>
                  <a:lnTo>
                    <a:pt x="617" y="926"/>
                  </a:lnTo>
                  <a:lnTo>
                    <a:pt x="694" y="900"/>
                  </a:lnTo>
                  <a:lnTo>
                    <a:pt x="771" y="823"/>
                  </a:lnTo>
                  <a:lnTo>
                    <a:pt x="822" y="772"/>
                  </a:lnTo>
                  <a:lnTo>
                    <a:pt x="874" y="695"/>
                  </a:lnTo>
                  <a:lnTo>
                    <a:pt x="899" y="592"/>
                  </a:lnTo>
                  <a:lnTo>
                    <a:pt x="899" y="515"/>
                  </a:lnTo>
                  <a:lnTo>
                    <a:pt x="89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9" name="Google Shape;769;p22"/>
            <p:cNvSpPr/>
            <p:nvPr/>
          </p:nvSpPr>
          <p:spPr>
            <a:xfrm>
              <a:off x="12624869" y="6086513"/>
              <a:ext cx="105757" cy="152907"/>
            </a:xfrm>
            <a:custGeom>
              <a:avLst/>
              <a:gdLst/>
              <a:ahLst/>
              <a:cxnLst/>
              <a:rect l="l" t="t" r="r" b="b"/>
              <a:pathLst>
                <a:path w="1440" h="2082" extrusionOk="0">
                  <a:moveTo>
                    <a:pt x="745" y="463"/>
                  </a:moveTo>
                  <a:lnTo>
                    <a:pt x="797" y="488"/>
                  </a:lnTo>
                  <a:lnTo>
                    <a:pt x="848" y="540"/>
                  </a:lnTo>
                  <a:lnTo>
                    <a:pt x="848" y="617"/>
                  </a:lnTo>
                  <a:lnTo>
                    <a:pt x="848" y="668"/>
                  </a:lnTo>
                  <a:lnTo>
                    <a:pt x="797" y="720"/>
                  </a:lnTo>
                  <a:lnTo>
                    <a:pt x="745" y="745"/>
                  </a:lnTo>
                  <a:lnTo>
                    <a:pt x="694" y="771"/>
                  </a:lnTo>
                  <a:lnTo>
                    <a:pt x="437" y="771"/>
                  </a:lnTo>
                  <a:lnTo>
                    <a:pt x="437" y="463"/>
                  </a:lnTo>
                  <a:close/>
                  <a:moveTo>
                    <a:pt x="771" y="1208"/>
                  </a:moveTo>
                  <a:lnTo>
                    <a:pt x="874" y="1233"/>
                  </a:lnTo>
                  <a:lnTo>
                    <a:pt x="925" y="1259"/>
                  </a:lnTo>
                  <a:lnTo>
                    <a:pt x="977" y="1336"/>
                  </a:lnTo>
                  <a:lnTo>
                    <a:pt x="1002" y="1413"/>
                  </a:lnTo>
                  <a:lnTo>
                    <a:pt x="977" y="1516"/>
                  </a:lnTo>
                  <a:lnTo>
                    <a:pt x="925" y="1593"/>
                  </a:lnTo>
                  <a:lnTo>
                    <a:pt x="874" y="1619"/>
                  </a:lnTo>
                  <a:lnTo>
                    <a:pt x="771" y="1645"/>
                  </a:lnTo>
                  <a:lnTo>
                    <a:pt x="437" y="1645"/>
                  </a:lnTo>
                  <a:lnTo>
                    <a:pt x="437" y="1208"/>
                  </a:lnTo>
                  <a:close/>
                  <a:moveTo>
                    <a:pt x="206" y="0"/>
                  </a:moveTo>
                  <a:lnTo>
                    <a:pt x="129" y="26"/>
                  </a:lnTo>
                  <a:lnTo>
                    <a:pt x="52" y="77"/>
                  </a:lnTo>
                  <a:lnTo>
                    <a:pt x="26" y="154"/>
                  </a:lnTo>
                  <a:lnTo>
                    <a:pt x="0" y="231"/>
                  </a:lnTo>
                  <a:lnTo>
                    <a:pt x="0" y="1876"/>
                  </a:lnTo>
                  <a:lnTo>
                    <a:pt x="26" y="1953"/>
                  </a:lnTo>
                  <a:lnTo>
                    <a:pt x="52" y="2030"/>
                  </a:lnTo>
                  <a:lnTo>
                    <a:pt x="129" y="2081"/>
                  </a:lnTo>
                  <a:lnTo>
                    <a:pt x="900" y="2081"/>
                  </a:lnTo>
                  <a:lnTo>
                    <a:pt x="1028" y="2030"/>
                  </a:lnTo>
                  <a:lnTo>
                    <a:pt x="1156" y="1979"/>
                  </a:lnTo>
                  <a:lnTo>
                    <a:pt x="1234" y="1901"/>
                  </a:lnTo>
                  <a:lnTo>
                    <a:pt x="1336" y="1799"/>
                  </a:lnTo>
                  <a:lnTo>
                    <a:pt x="1388" y="1670"/>
                  </a:lnTo>
                  <a:lnTo>
                    <a:pt x="1413" y="1567"/>
                  </a:lnTo>
                  <a:lnTo>
                    <a:pt x="1439" y="1413"/>
                  </a:lnTo>
                  <a:lnTo>
                    <a:pt x="1413" y="1285"/>
                  </a:lnTo>
                  <a:lnTo>
                    <a:pt x="1362" y="1131"/>
                  </a:lnTo>
                  <a:lnTo>
                    <a:pt x="1311" y="1028"/>
                  </a:lnTo>
                  <a:lnTo>
                    <a:pt x="1208" y="925"/>
                  </a:lnTo>
                  <a:lnTo>
                    <a:pt x="1259" y="771"/>
                  </a:lnTo>
                  <a:lnTo>
                    <a:pt x="1285" y="617"/>
                  </a:lnTo>
                  <a:lnTo>
                    <a:pt x="1285" y="488"/>
                  </a:lnTo>
                  <a:lnTo>
                    <a:pt x="1234" y="386"/>
                  </a:lnTo>
                  <a:lnTo>
                    <a:pt x="1182" y="283"/>
                  </a:lnTo>
                  <a:lnTo>
                    <a:pt x="1105" y="180"/>
                  </a:lnTo>
                  <a:lnTo>
                    <a:pt x="1028" y="103"/>
                  </a:lnTo>
                  <a:lnTo>
                    <a:pt x="925" y="51"/>
                  </a:lnTo>
                  <a:lnTo>
                    <a:pt x="822" y="26"/>
                  </a:lnTo>
                  <a:lnTo>
                    <a:pt x="694"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70" name="Google Shape;770;p22"/>
            <p:cNvSpPr/>
            <p:nvPr/>
          </p:nvSpPr>
          <p:spPr>
            <a:xfrm>
              <a:off x="12507875" y="6086513"/>
              <a:ext cx="98193" cy="152907"/>
            </a:xfrm>
            <a:custGeom>
              <a:avLst/>
              <a:gdLst/>
              <a:ahLst/>
              <a:cxnLst/>
              <a:rect l="l" t="t" r="r" b="b"/>
              <a:pathLst>
                <a:path w="1337" h="2082" extrusionOk="0">
                  <a:moveTo>
                    <a:pt x="206" y="0"/>
                  </a:moveTo>
                  <a:lnTo>
                    <a:pt x="129" y="26"/>
                  </a:lnTo>
                  <a:lnTo>
                    <a:pt x="52" y="77"/>
                  </a:lnTo>
                  <a:lnTo>
                    <a:pt x="26" y="154"/>
                  </a:lnTo>
                  <a:lnTo>
                    <a:pt x="0" y="231"/>
                  </a:lnTo>
                  <a:lnTo>
                    <a:pt x="26" y="308"/>
                  </a:lnTo>
                  <a:lnTo>
                    <a:pt x="52" y="386"/>
                  </a:lnTo>
                  <a:lnTo>
                    <a:pt x="129" y="437"/>
                  </a:lnTo>
                  <a:lnTo>
                    <a:pt x="206" y="463"/>
                  </a:lnTo>
                  <a:lnTo>
                    <a:pt x="437" y="463"/>
                  </a:lnTo>
                  <a:lnTo>
                    <a:pt x="437" y="1876"/>
                  </a:lnTo>
                  <a:lnTo>
                    <a:pt x="463" y="1953"/>
                  </a:lnTo>
                  <a:lnTo>
                    <a:pt x="514" y="2030"/>
                  </a:lnTo>
                  <a:lnTo>
                    <a:pt x="591" y="2081"/>
                  </a:lnTo>
                  <a:lnTo>
                    <a:pt x="745" y="2081"/>
                  </a:lnTo>
                  <a:lnTo>
                    <a:pt x="822" y="2030"/>
                  </a:lnTo>
                  <a:lnTo>
                    <a:pt x="874" y="1953"/>
                  </a:lnTo>
                  <a:lnTo>
                    <a:pt x="899" y="1876"/>
                  </a:lnTo>
                  <a:lnTo>
                    <a:pt x="899" y="463"/>
                  </a:lnTo>
                  <a:lnTo>
                    <a:pt x="1131" y="463"/>
                  </a:lnTo>
                  <a:lnTo>
                    <a:pt x="1208" y="437"/>
                  </a:lnTo>
                  <a:lnTo>
                    <a:pt x="1285" y="386"/>
                  </a:lnTo>
                  <a:lnTo>
                    <a:pt x="1336" y="308"/>
                  </a:lnTo>
                  <a:lnTo>
                    <a:pt x="1336" y="231"/>
                  </a:lnTo>
                  <a:lnTo>
                    <a:pt x="1336" y="154"/>
                  </a:lnTo>
                  <a:lnTo>
                    <a:pt x="1285" y="77"/>
                  </a:lnTo>
                  <a:lnTo>
                    <a:pt x="1208" y="26"/>
                  </a:lnTo>
                  <a:lnTo>
                    <a:pt x="1131" y="0"/>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771" name="Google Shape;771;p22"/>
          <p:cNvGrpSpPr/>
          <p:nvPr/>
        </p:nvGrpSpPr>
        <p:grpSpPr>
          <a:xfrm>
            <a:off x="14281732" y="6713163"/>
            <a:ext cx="1103988" cy="1103988"/>
            <a:chOff x="14281732" y="5786427"/>
            <a:chExt cx="1103988" cy="1103988"/>
          </a:xfrm>
        </p:grpSpPr>
        <p:sp>
          <p:nvSpPr>
            <p:cNvPr id="772" name="Google Shape;772;p22"/>
            <p:cNvSpPr/>
            <p:nvPr/>
          </p:nvSpPr>
          <p:spPr>
            <a:xfrm>
              <a:off x="14761018" y="6622423"/>
              <a:ext cx="32168" cy="154817"/>
            </a:xfrm>
            <a:custGeom>
              <a:avLst/>
              <a:gdLst/>
              <a:ahLst/>
              <a:cxnLst/>
              <a:rect l="l" t="t" r="r" b="b"/>
              <a:pathLst>
                <a:path w="438" h="2108" extrusionOk="0">
                  <a:moveTo>
                    <a:pt x="129" y="0"/>
                  </a:moveTo>
                  <a:lnTo>
                    <a:pt x="52" y="52"/>
                  </a:lnTo>
                  <a:lnTo>
                    <a:pt x="1" y="129"/>
                  </a:lnTo>
                  <a:lnTo>
                    <a:pt x="1" y="206"/>
                  </a:lnTo>
                  <a:lnTo>
                    <a:pt x="1" y="1902"/>
                  </a:lnTo>
                  <a:lnTo>
                    <a:pt x="1" y="1979"/>
                  </a:lnTo>
                  <a:lnTo>
                    <a:pt x="52" y="2056"/>
                  </a:lnTo>
                  <a:lnTo>
                    <a:pt x="129" y="2107"/>
                  </a:lnTo>
                  <a:lnTo>
                    <a:pt x="309" y="2107"/>
                  </a:lnTo>
                  <a:lnTo>
                    <a:pt x="360" y="2056"/>
                  </a:lnTo>
                  <a:lnTo>
                    <a:pt x="412" y="1979"/>
                  </a:lnTo>
                  <a:lnTo>
                    <a:pt x="437" y="1902"/>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3" name="Google Shape;773;p22"/>
            <p:cNvSpPr/>
            <p:nvPr/>
          </p:nvSpPr>
          <p:spPr>
            <a:xfrm>
              <a:off x="14628894" y="6622423"/>
              <a:ext cx="32168" cy="154817"/>
            </a:xfrm>
            <a:custGeom>
              <a:avLst/>
              <a:gdLst/>
              <a:ahLst/>
              <a:cxnLst/>
              <a:rect l="l" t="t" r="r" b="b"/>
              <a:pathLst>
                <a:path w="438" h="2108" extrusionOk="0">
                  <a:moveTo>
                    <a:pt x="155" y="0"/>
                  </a:moveTo>
                  <a:lnTo>
                    <a:pt x="78" y="52"/>
                  </a:lnTo>
                  <a:lnTo>
                    <a:pt x="27" y="129"/>
                  </a:lnTo>
                  <a:lnTo>
                    <a:pt x="1" y="206"/>
                  </a:lnTo>
                  <a:lnTo>
                    <a:pt x="1" y="1902"/>
                  </a:lnTo>
                  <a:lnTo>
                    <a:pt x="27" y="1979"/>
                  </a:lnTo>
                  <a:lnTo>
                    <a:pt x="78" y="2056"/>
                  </a:lnTo>
                  <a:lnTo>
                    <a:pt x="155" y="2107"/>
                  </a:lnTo>
                  <a:lnTo>
                    <a:pt x="309" y="2107"/>
                  </a:lnTo>
                  <a:lnTo>
                    <a:pt x="386" y="2056"/>
                  </a:lnTo>
                  <a:lnTo>
                    <a:pt x="438" y="1979"/>
                  </a:lnTo>
                  <a:lnTo>
                    <a:pt x="438" y="1902"/>
                  </a:lnTo>
                  <a:lnTo>
                    <a:pt x="438" y="206"/>
                  </a:lnTo>
                  <a:lnTo>
                    <a:pt x="438"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4" name="Google Shape;774;p22"/>
            <p:cNvSpPr/>
            <p:nvPr/>
          </p:nvSpPr>
          <p:spPr>
            <a:xfrm>
              <a:off x="14694993" y="6629987"/>
              <a:ext cx="32168" cy="226497"/>
            </a:xfrm>
            <a:custGeom>
              <a:avLst/>
              <a:gdLst/>
              <a:ahLst/>
              <a:cxnLst/>
              <a:rect l="l" t="t" r="r" b="b"/>
              <a:pathLst>
                <a:path w="438" h="3084" extrusionOk="0">
                  <a:moveTo>
                    <a:pt x="129" y="0"/>
                  </a:moveTo>
                  <a:lnTo>
                    <a:pt x="77" y="51"/>
                  </a:lnTo>
                  <a:lnTo>
                    <a:pt x="26" y="129"/>
                  </a:lnTo>
                  <a:lnTo>
                    <a:pt x="0" y="206"/>
                  </a:lnTo>
                  <a:lnTo>
                    <a:pt x="0" y="2852"/>
                  </a:lnTo>
                  <a:lnTo>
                    <a:pt x="26" y="2955"/>
                  </a:lnTo>
                  <a:lnTo>
                    <a:pt x="77" y="3006"/>
                  </a:lnTo>
                  <a:lnTo>
                    <a:pt x="129" y="3058"/>
                  </a:lnTo>
                  <a:lnTo>
                    <a:pt x="231" y="3083"/>
                  </a:lnTo>
                  <a:lnTo>
                    <a:pt x="309" y="3058"/>
                  </a:lnTo>
                  <a:lnTo>
                    <a:pt x="386" y="3006"/>
                  </a:lnTo>
                  <a:lnTo>
                    <a:pt x="411" y="2955"/>
                  </a:lnTo>
                  <a:lnTo>
                    <a:pt x="437" y="2852"/>
                  </a:lnTo>
                  <a:lnTo>
                    <a:pt x="437" y="206"/>
                  </a:lnTo>
                  <a:lnTo>
                    <a:pt x="411"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5" name="Google Shape;775;p22"/>
            <p:cNvSpPr/>
            <p:nvPr/>
          </p:nvSpPr>
          <p:spPr>
            <a:xfrm>
              <a:off x="15121473" y="6150628"/>
              <a:ext cx="154817" cy="32168"/>
            </a:xfrm>
            <a:custGeom>
              <a:avLst/>
              <a:gdLst/>
              <a:ahLst/>
              <a:cxnLst/>
              <a:rect l="l" t="t" r="r" b="b"/>
              <a:pathLst>
                <a:path w="2108" h="438" extrusionOk="0">
                  <a:moveTo>
                    <a:pt x="206" y="1"/>
                  </a:moveTo>
                  <a:lnTo>
                    <a:pt x="129" y="26"/>
                  </a:lnTo>
                  <a:lnTo>
                    <a:pt x="52" y="78"/>
                  </a:lnTo>
                  <a:lnTo>
                    <a:pt x="0" y="129"/>
                  </a:lnTo>
                  <a:lnTo>
                    <a:pt x="0" y="232"/>
                  </a:lnTo>
                  <a:lnTo>
                    <a:pt x="0" y="309"/>
                  </a:lnTo>
                  <a:lnTo>
                    <a:pt x="52" y="386"/>
                  </a:lnTo>
                  <a:lnTo>
                    <a:pt x="129" y="438"/>
                  </a:lnTo>
                  <a:lnTo>
                    <a:pt x="1979" y="438"/>
                  </a:lnTo>
                  <a:lnTo>
                    <a:pt x="2056" y="386"/>
                  </a:lnTo>
                  <a:lnTo>
                    <a:pt x="2107" y="309"/>
                  </a:lnTo>
                  <a:lnTo>
                    <a:pt x="2107" y="232"/>
                  </a:lnTo>
                  <a:lnTo>
                    <a:pt x="2107" y="129"/>
                  </a:lnTo>
                  <a:lnTo>
                    <a:pt x="2056" y="78"/>
                  </a:lnTo>
                  <a:lnTo>
                    <a:pt x="1979" y="26"/>
                  </a:lnTo>
                  <a:lnTo>
                    <a:pt x="190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6" name="Google Shape;776;p22"/>
            <p:cNvSpPr/>
            <p:nvPr/>
          </p:nvSpPr>
          <p:spPr>
            <a:xfrm>
              <a:off x="15121473" y="6280842"/>
              <a:ext cx="154817" cy="34077"/>
            </a:xfrm>
            <a:custGeom>
              <a:avLst/>
              <a:gdLst/>
              <a:ahLst/>
              <a:cxnLst/>
              <a:rect l="l" t="t" r="r" b="b"/>
              <a:pathLst>
                <a:path w="2108" h="464" extrusionOk="0">
                  <a:moveTo>
                    <a:pt x="206" y="1"/>
                  </a:moveTo>
                  <a:lnTo>
                    <a:pt x="129" y="26"/>
                  </a:lnTo>
                  <a:lnTo>
                    <a:pt x="52" y="78"/>
                  </a:lnTo>
                  <a:lnTo>
                    <a:pt x="0" y="155"/>
                  </a:lnTo>
                  <a:lnTo>
                    <a:pt x="0" y="232"/>
                  </a:lnTo>
                  <a:lnTo>
                    <a:pt x="0" y="309"/>
                  </a:lnTo>
                  <a:lnTo>
                    <a:pt x="52" y="386"/>
                  </a:lnTo>
                  <a:lnTo>
                    <a:pt x="129" y="437"/>
                  </a:lnTo>
                  <a:lnTo>
                    <a:pt x="206" y="463"/>
                  </a:lnTo>
                  <a:lnTo>
                    <a:pt x="1902" y="463"/>
                  </a:lnTo>
                  <a:lnTo>
                    <a:pt x="1979" y="437"/>
                  </a:lnTo>
                  <a:lnTo>
                    <a:pt x="2056" y="386"/>
                  </a:lnTo>
                  <a:lnTo>
                    <a:pt x="2107" y="309"/>
                  </a:lnTo>
                  <a:lnTo>
                    <a:pt x="2107" y="232"/>
                  </a:lnTo>
                  <a:lnTo>
                    <a:pt x="2107" y="155"/>
                  </a:lnTo>
                  <a:lnTo>
                    <a:pt x="2056" y="78"/>
                  </a:lnTo>
                  <a:lnTo>
                    <a:pt x="1979" y="26"/>
                  </a:lnTo>
                  <a:lnTo>
                    <a:pt x="190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7" name="Google Shape;777;p22"/>
            <p:cNvSpPr/>
            <p:nvPr/>
          </p:nvSpPr>
          <p:spPr>
            <a:xfrm>
              <a:off x="15125219" y="6216726"/>
              <a:ext cx="230316" cy="32094"/>
            </a:xfrm>
            <a:custGeom>
              <a:avLst/>
              <a:gdLst/>
              <a:ahLst/>
              <a:cxnLst/>
              <a:rect l="l" t="t" r="r" b="b"/>
              <a:pathLst>
                <a:path w="3136" h="437" extrusionOk="0">
                  <a:moveTo>
                    <a:pt x="129" y="0"/>
                  </a:moveTo>
                  <a:lnTo>
                    <a:pt x="78" y="51"/>
                  </a:lnTo>
                  <a:lnTo>
                    <a:pt x="26" y="128"/>
                  </a:lnTo>
                  <a:lnTo>
                    <a:pt x="1" y="206"/>
                  </a:lnTo>
                  <a:lnTo>
                    <a:pt x="26" y="308"/>
                  </a:lnTo>
                  <a:lnTo>
                    <a:pt x="78" y="360"/>
                  </a:lnTo>
                  <a:lnTo>
                    <a:pt x="129" y="411"/>
                  </a:lnTo>
                  <a:lnTo>
                    <a:pt x="232" y="437"/>
                  </a:lnTo>
                  <a:lnTo>
                    <a:pt x="2930" y="437"/>
                  </a:lnTo>
                  <a:lnTo>
                    <a:pt x="3007" y="411"/>
                  </a:lnTo>
                  <a:lnTo>
                    <a:pt x="3084" y="360"/>
                  </a:lnTo>
                  <a:lnTo>
                    <a:pt x="3135" y="308"/>
                  </a:lnTo>
                  <a:lnTo>
                    <a:pt x="3135" y="206"/>
                  </a:lnTo>
                  <a:lnTo>
                    <a:pt x="3135" y="128"/>
                  </a:lnTo>
                  <a:lnTo>
                    <a:pt x="3084" y="51"/>
                  </a:lnTo>
                  <a:lnTo>
                    <a:pt x="30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8" name="Google Shape;778;p22"/>
            <p:cNvSpPr/>
            <p:nvPr/>
          </p:nvSpPr>
          <p:spPr>
            <a:xfrm>
              <a:off x="15059194" y="6565798"/>
              <a:ext cx="326525" cy="324616"/>
            </a:xfrm>
            <a:custGeom>
              <a:avLst/>
              <a:gdLst/>
              <a:ahLst/>
              <a:cxnLst/>
              <a:rect l="l" t="t" r="r" b="b"/>
              <a:pathLst>
                <a:path w="4446" h="4420" extrusionOk="0">
                  <a:moveTo>
                    <a:pt x="1157" y="0"/>
                  </a:moveTo>
                  <a:lnTo>
                    <a:pt x="1079" y="52"/>
                  </a:lnTo>
                  <a:lnTo>
                    <a:pt x="52" y="1080"/>
                  </a:lnTo>
                  <a:lnTo>
                    <a:pt x="26" y="1131"/>
                  </a:lnTo>
                  <a:lnTo>
                    <a:pt x="0" y="1208"/>
                  </a:lnTo>
                  <a:lnTo>
                    <a:pt x="26" y="1260"/>
                  </a:lnTo>
                  <a:lnTo>
                    <a:pt x="52" y="1337"/>
                  </a:lnTo>
                  <a:lnTo>
                    <a:pt x="3109" y="4369"/>
                  </a:lnTo>
                  <a:lnTo>
                    <a:pt x="3161" y="4394"/>
                  </a:lnTo>
                  <a:lnTo>
                    <a:pt x="3212" y="4420"/>
                  </a:lnTo>
                  <a:lnTo>
                    <a:pt x="3289" y="4394"/>
                  </a:lnTo>
                  <a:lnTo>
                    <a:pt x="3341" y="4369"/>
                  </a:lnTo>
                  <a:lnTo>
                    <a:pt x="4368" y="3341"/>
                  </a:lnTo>
                  <a:lnTo>
                    <a:pt x="4420" y="3264"/>
                  </a:lnTo>
                  <a:lnTo>
                    <a:pt x="4445" y="3212"/>
                  </a:lnTo>
                  <a:lnTo>
                    <a:pt x="4420" y="3135"/>
                  </a:lnTo>
                  <a:lnTo>
                    <a:pt x="4368" y="3084"/>
                  </a:lnTo>
                  <a:lnTo>
                    <a:pt x="1336" y="52"/>
                  </a:lnTo>
                  <a:lnTo>
                    <a:pt x="128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9" name="Google Shape;779;p22"/>
            <p:cNvSpPr/>
            <p:nvPr/>
          </p:nvSpPr>
          <p:spPr>
            <a:xfrm>
              <a:off x="14974295" y="6480899"/>
              <a:ext cx="150998" cy="149162"/>
            </a:xfrm>
            <a:custGeom>
              <a:avLst/>
              <a:gdLst/>
              <a:ahLst/>
              <a:cxnLst/>
              <a:rect l="l" t="t" r="r" b="b"/>
              <a:pathLst>
                <a:path w="2056" h="2031" extrusionOk="0">
                  <a:moveTo>
                    <a:pt x="642" y="0"/>
                  </a:moveTo>
                  <a:lnTo>
                    <a:pt x="0" y="643"/>
                  </a:lnTo>
                  <a:lnTo>
                    <a:pt x="1413" y="2030"/>
                  </a:lnTo>
                  <a:lnTo>
                    <a:pt x="2056" y="1388"/>
                  </a:lnTo>
                  <a:lnTo>
                    <a:pt x="64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80" name="Google Shape;780;p22"/>
            <p:cNvSpPr/>
            <p:nvPr/>
          </p:nvSpPr>
          <p:spPr>
            <a:xfrm>
              <a:off x="15104435" y="6611113"/>
              <a:ext cx="141671" cy="141597"/>
            </a:xfrm>
            <a:custGeom>
              <a:avLst/>
              <a:gdLst/>
              <a:ahLst/>
              <a:cxnLst/>
              <a:rect l="l" t="t" r="r" b="b"/>
              <a:pathLst>
                <a:path w="1929" h="1928" extrusionOk="0">
                  <a:moveTo>
                    <a:pt x="1286" y="0"/>
                  </a:moveTo>
                  <a:lnTo>
                    <a:pt x="1" y="1285"/>
                  </a:lnTo>
                  <a:lnTo>
                    <a:pt x="643" y="1927"/>
                  </a:lnTo>
                  <a:lnTo>
                    <a:pt x="1928" y="643"/>
                  </a:lnTo>
                  <a:lnTo>
                    <a:pt x="128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81" name="Google Shape;781;p22"/>
            <p:cNvSpPr/>
            <p:nvPr/>
          </p:nvSpPr>
          <p:spPr>
            <a:xfrm>
              <a:off x="14281732" y="5786427"/>
              <a:ext cx="866181" cy="866254"/>
            </a:xfrm>
            <a:custGeom>
              <a:avLst/>
              <a:gdLst/>
              <a:ahLst/>
              <a:cxnLst/>
              <a:rect l="l" t="t" r="r" b="b"/>
              <a:pathLst>
                <a:path w="11794" h="11795" extrusionOk="0">
                  <a:moveTo>
                    <a:pt x="5884" y="1"/>
                  </a:moveTo>
                  <a:lnTo>
                    <a:pt x="5293" y="26"/>
                  </a:lnTo>
                  <a:lnTo>
                    <a:pt x="4702" y="129"/>
                  </a:lnTo>
                  <a:lnTo>
                    <a:pt x="4137" y="258"/>
                  </a:lnTo>
                  <a:lnTo>
                    <a:pt x="3597" y="463"/>
                  </a:lnTo>
                  <a:lnTo>
                    <a:pt x="3083" y="720"/>
                  </a:lnTo>
                  <a:lnTo>
                    <a:pt x="2595" y="1003"/>
                  </a:lnTo>
                  <a:lnTo>
                    <a:pt x="2133" y="1337"/>
                  </a:lnTo>
                  <a:lnTo>
                    <a:pt x="1722" y="1722"/>
                  </a:lnTo>
                  <a:lnTo>
                    <a:pt x="1336" y="2133"/>
                  </a:lnTo>
                  <a:lnTo>
                    <a:pt x="1002" y="2596"/>
                  </a:lnTo>
                  <a:lnTo>
                    <a:pt x="694" y="3084"/>
                  </a:lnTo>
                  <a:lnTo>
                    <a:pt x="463" y="3598"/>
                  </a:lnTo>
                  <a:lnTo>
                    <a:pt x="257" y="4137"/>
                  </a:lnTo>
                  <a:lnTo>
                    <a:pt x="103" y="4703"/>
                  </a:lnTo>
                  <a:lnTo>
                    <a:pt x="26" y="5294"/>
                  </a:lnTo>
                  <a:lnTo>
                    <a:pt x="0" y="5885"/>
                  </a:lnTo>
                  <a:lnTo>
                    <a:pt x="26" y="6501"/>
                  </a:lnTo>
                  <a:lnTo>
                    <a:pt x="103" y="7092"/>
                  </a:lnTo>
                  <a:lnTo>
                    <a:pt x="257" y="7658"/>
                  </a:lnTo>
                  <a:lnTo>
                    <a:pt x="463" y="8197"/>
                  </a:lnTo>
                  <a:lnTo>
                    <a:pt x="694" y="8711"/>
                  </a:lnTo>
                  <a:lnTo>
                    <a:pt x="1002" y="9199"/>
                  </a:lnTo>
                  <a:lnTo>
                    <a:pt x="1336" y="9636"/>
                  </a:lnTo>
                  <a:lnTo>
                    <a:pt x="1722" y="10073"/>
                  </a:lnTo>
                  <a:lnTo>
                    <a:pt x="2133" y="10433"/>
                  </a:lnTo>
                  <a:lnTo>
                    <a:pt x="2595" y="10792"/>
                  </a:lnTo>
                  <a:lnTo>
                    <a:pt x="3083" y="11075"/>
                  </a:lnTo>
                  <a:lnTo>
                    <a:pt x="3597" y="11332"/>
                  </a:lnTo>
                  <a:lnTo>
                    <a:pt x="4137" y="11537"/>
                  </a:lnTo>
                  <a:lnTo>
                    <a:pt x="4702" y="11666"/>
                  </a:lnTo>
                  <a:lnTo>
                    <a:pt x="5293" y="11769"/>
                  </a:lnTo>
                  <a:lnTo>
                    <a:pt x="5884" y="11794"/>
                  </a:lnTo>
                  <a:lnTo>
                    <a:pt x="6501" y="11769"/>
                  </a:lnTo>
                  <a:lnTo>
                    <a:pt x="7066" y="11666"/>
                  </a:lnTo>
                  <a:lnTo>
                    <a:pt x="7631" y="11537"/>
                  </a:lnTo>
                  <a:lnTo>
                    <a:pt x="8171" y="11332"/>
                  </a:lnTo>
                  <a:lnTo>
                    <a:pt x="8685" y="11075"/>
                  </a:lnTo>
                  <a:lnTo>
                    <a:pt x="9173" y="10792"/>
                  </a:lnTo>
                  <a:lnTo>
                    <a:pt x="9636" y="10433"/>
                  </a:lnTo>
                  <a:lnTo>
                    <a:pt x="10047" y="10073"/>
                  </a:lnTo>
                  <a:lnTo>
                    <a:pt x="10432" y="9636"/>
                  </a:lnTo>
                  <a:lnTo>
                    <a:pt x="10766" y="9199"/>
                  </a:lnTo>
                  <a:lnTo>
                    <a:pt x="11074" y="8711"/>
                  </a:lnTo>
                  <a:lnTo>
                    <a:pt x="11331" y="8197"/>
                  </a:lnTo>
                  <a:lnTo>
                    <a:pt x="11511" y="7658"/>
                  </a:lnTo>
                  <a:lnTo>
                    <a:pt x="11665" y="7092"/>
                  </a:lnTo>
                  <a:lnTo>
                    <a:pt x="11743" y="6501"/>
                  </a:lnTo>
                  <a:lnTo>
                    <a:pt x="11794" y="5885"/>
                  </a:lnTo>
                  <a:lnTo>
                    <a:pt x="11743" y="5294"/>
                  </a:lnTo>
                  <a:lnTo>
                    <a:pt x="11665" y="4703"/>
                  </a:lnTo>
                  <a:lnTo>
                    <a:pt x="11511" y="4137"/>
                  </a:lnTo>
                  <a:lnTo>
                    <a:pt x="11331" y="3598"/>
                  </a:lnTo>
                  <a:lnTo>
                    <a:pt x="11074" y="3084"/>
                  </a:lnTo>
                  <a:lnTo>
                    <a:pt x="10766" y="2596"/>
                  </a:lnTo>
                  <a:lnTo>
                    <a:pt x="10432" y="2133"/>
                  </a:lnTo>
                  <a:lnTo>
                    <a:pt x="10047" y="1722"/>
                  </a:lnTo>
                  <a:lnTo>
                    <a:pt x="9636" y="1337"/>
                  </a:lnTo>
                  <a:lnTo>
                    <a:pt x="9173" y="1003"/>
                  </a:lnTo>
                  <a:lnTo>
                    <a:pt x="8685" y="720"/>
                  </a:lnTo>
                  <a:lnTo>
                    <a:pt x="8171" y="463"/>
                  </a:lnTo>
                  <a:lnTo>
                    <a:pt x="7631" y="258"/>
                  </a:lnTo>
                  <a:lnTo>
                    <a:pt x="7066" y="129"/>
                  </a:lnTo>
                  <a:lnTo>
                    <a:pt x="6501" y="26"/>
                  </a:lnTo>
                  <a:lnTo>
                    <a:pt x="588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82" name="Google Shape;782;p22"/>
            <p:cNvSpPr/>
            <p:nvPr/>
          </p:nvSpPr>
          <p:spPr>
            <a:xfrm>
              <a:off x="14347757" y="5852451"/>
              <a:ext cx="732222" cy="734205"/>
            </a:xfrm>
            <a:custGeom>
              <a:avLst/>
              <a:gdLst/>
              <a:ahLst/>
              <a:cxnLst/>
              <a:rect l="l" t="t" r="r" b="b"/>
              <a:pathLst>
                <a:path w="9970" h="9997" extrusionOk="0">
                  <a:moveTo>
                    <a:pt x="4985" y="1"/>
                  </a:moveTo>
                  <a:lnTo>
                    <a:pt x="4471" y="27"/>
                  </a:lnTo>
                  <a:lnTo>
                    <a:pt x="3983" y="104"/>
                  </a:lnTo>
                  <a:lnTo>
                    <a:pt x="3495" y="232"/>
                  </a:lnTo>
                  <a:lnTo>
                    <a:pt x="3058" y="386"/>
                  </a:lnTo>
                  <a:lnTo>
                    <a:pt x="2621" y="618"/>
                  </a:lnTo>
                  <a:lnTo>
                    <a:pt x="2210" y="849"/>
                  </a:lnTo>
                  <a:lnTo>
                    <a:pt x="1825" y="1132"/>
                  </a:lnTo>
                  <a:lnTo>
                    <a:pt x="1465" y="1466"/>
                  </a:lnTo>
                  <a:lnTo>
                    <a:pt x="1131" y="1825"/>
                  </a:lnTo>
                  <a:lnTo>
                    <a:pt x="848" y="2211"/>
                  </a:lnTo>
                  <a:lnTo>
                    <a:pt x="591" y="2622"/>
                  </a:lnTo>
                  <a:lnTo>
                    <a:pt x="386" y="3059"/>
                  </a:lnTo>
                  <a:lnTo>
                    <a:pt x="232" y="3521"/>
                  </a:lnTo>
                  <a:lnTo>
                    <a:pt x="103" y="3984"/>
                  </a:lnTo>
                  <a:lnTo>
                    <a:pt x="26" y="4472"/>
                  </a:lnTo>
                  <a:lnTo>
                    <a:pt x="0" y="4986"/>
                  </a:lnTo>
                  <a:lnTo>
                    <a:pt x="26" y="5500"/>
                  </a:lnTo>
                  <a:lnTo>
                    <a:pt x="103" y="5988"/>
                  </a:lnTo>
                  <a:lnTo>
                    <a:pt x="232" y="6476"/>
                  </a:lnTo>
                  <a:lnTo>
                    <a:pt x="386" y="6938"/>
                  </a:lnTo>
                  <a:lnTo>
                    <a:pt x="591" y="7375"/>
                  </a:lnTo>
                  <a:lnTo>
                    <a:pt x="848" y="7786"/>
                  </a:lnTo>
                  <a:lnTo>
                    <a:pt x="1131" y="8172"/>
                  </a:lnTo>
                  <a:lnTo>
                    <a:pt x="1465" y="8532"/>
                  </a:lnTo>
                  <a:lnTo>
                    <a:pt x="1825" y="8840"/>
                  </a:lnTo>
                  <a:lnTo>
                    <a:pt x="2210" y="9123"/>
                  </a:lnTo>
                  <a:lnTo>
                    <a:pt x="2621" y="9379"/>
                  </a:lnTo>
                  <a:lnTo>
                    <a:pt x="3058" y="9585"/>
                  </a:lnTo>
                  <a:lnTo>
                    <a:pt x="3495" y="9765"/>
                  </a:lnTo>
                  <a:lnTo>
                    <a:pt x="3983" y="9893"/>
                  </a:lnTo>
                  <a:lnTo>
                    <a:pt x="4471" y="9970"/>
                  </a:lnTo>
                  <a:lnTo>
                    <a:pt x="4985" y="9996"/>
                  </a:lnTo>
                  <a:lnTo>
                    <a:pt x="5499" y="9970"/>
                  </a:lnTo>
                  <a:lnTo>
                    <a:pt x="5987" y="9893"/>
                  </a:lnTo>
                  <a:lnTo>
                    <a:pt x="6475" y="9765"/>
                  </a:lnTo>
                  <a:lnTo>
                    <a:pt x="6938" y="9585"/>
                  </a:lnTo>
                  <a:lnTo>
                    <a:pt x="7375" y="9379"/>
                  </a:lnTo>
                  <a:lnTo>
                    <a:pt x="7786" y="9123"/>
                  </a:lnTo>
                  <a:lnTo>
                    <a:pt x="8171" y="8840"/>
                  </a:lnTo>
                  <a:lnTo>
                    <a:pt x="8505" y="8532"/>
                  </a:lnTo>
                  <a:lnTo>
                    <a:pt x="8839" y="8172"/>
                  </a:lnTo>
                  <a:lnTo>
                    <a:pt x="9122" y="7786"/>
                  </a:lnTo>
                  <a:lnTo>
                    <a:pt x="9379" y="7375"/>
                  </a:lnTo>
                  <a:lnTo>
                    <a:pt x="9585" y="6938"/>
                  </a:lnTo>
                  <a:lnTo>
                    <a:pt x="9764" y="6476"/>
                  </a:lnTo>
                  <a:lnTo>
                    <a:pt x="9867" y="5988"/>
                  </a:lnTo>
                  <a:lnTo>
                    <a:pt x="9944" y="5500"/>
                  </a:lnTo>
                  <a:lnTo>
                    <a:pt x="9970" y="4986"/>
                  </a:lnTo>
                  <a:lnTo>
                    <a:pt x="9944" y="4472"/>
                  </a:lnTo>
                  <a:lnTo>
                    <a:pt x="9867" y="3984"/>
                  </a:lnTo>
                  <a:lnTo>
                    <a:pt x="9764" y="3521"/>
                  </a:lnTo>
                  <a:lnTo>
                    <a:pt x="9585" y="3059"/>
                  </a:lnTo>
                  <a:lnTo>
                    <a:pt x="9379" y="2622"/>
                  </a:lnTo>
                  <a:lnTo>
                    <a:pt x="9122" y="2211"/>
                  </a:lnTo>
                  <a:lnTo>
                    <a:pt x="8839" y="1825"/>
                  </a:lnTo>
                  <a:lnTo>
                    <a:pt x="8505" y="1466"/>
                  </a:lnTo>
                  <a:lnTo>
                    <a:pt x="8171" y="1132"/>
                  </a:lnTo>
                  <a:lnTo>
                    <a:pt x="7786" y="849"/>
                  </a:lnTo>
                  <a:lnTo>
                    <a:pt x="7375" y="618"/>
                  </a:lnTo>
                  <a:lnTo>
                    <a:pt x="6938" y="386"/>
                  </a:lnTo>
                  <a:lnTo>
                    <a:pt x="6475" y="232"/>
                  </a:lnTo>
                  <a:lnTo>
                    <a:pt x="5987" y="104"/>
                  </a:lnTo>
                  <a:lnTo>
                    <a:pt x="5499" y="27"/>
                  </a:lnTo>
                  <a:lnTo>
                    <a:pt x="498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83" name="Google Shape;783;p22"/>
            <p:cNvSpPr/>
            <p:nvPr/>
          </p:nvSpPr>
          <p:spPr>
            <a:xfrm>
              <a:off x="14519465" y="6022324"/>
              <a:ext cx="134033" cy="203876"/>
            </a:xfrm>
            <a:custGeom>
              <a:avLst/>
              <a:gdLst/>
              <a:ahLst/>
              <a:cxnLst/>
              <a:rect l="l" t="t" r="r" b="b"/>
              <a:pathLst>
                <a:path w="1825" h="2776" extrusionOk="0">
                  <a:moveTo>
                    <a:pt x="129" y="0"/>
                  </a:moveTo>
                  <a:lnTo>
                    <a:pt x="78" y="26"/>
                  </a:lnTo>
                  <a:lnTo>
                    <a:pt x="26" y="52"/>
                  </a:lnTo>
                  <a:lnTo>
                    <a:pt x="1" y="78"/>
                  </a:lnTo>
                  <a:lnTo>
                    <a:pt x="1" y="129"/>
                  </a:lnTo>
                  <a:lnTo>
                    <a:pt x="1" y="2775"/>
                  </a:lnTo>
                  <a:lnTo>
                    <a:pt x="1825" y="2775"/>
                  </a:lnTo>
                  <a:lnTo>
                    <a:pt x="1825" y="129"/>
                  </a:lnTo>
                  <a:lnTo>
                    <a:pt x="1799" y="78"/>
                  </a:lnTo>
                  <a:lnTo>
                    <a:pt x="1774" y="52"/>
                  </a:lnTo>
                  <a:lnTo>
                    <a:pt x="1748" y="26"/>
                  </a:lnTo>
                  <a:lnTo>
                    <a:pt x="169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84" name="Google Shape;784;p22"/>
            <p:cNvSpPr/>
            <p:nvPr/>
          </p:nvSpPr>
          <p:spPr>
            <a:xfrm>
              <a:off x="14785547" y="6107224"/>
              <a:ext cx="134033" cy="118977"/>
            </a:xfrm>
            <a:custGeom>
              <a:avLst/>
              <a:gdLst/>
              <a:ahLst/>
              <a:cxnLst/>
              <a:rect l="l" t="t" r="r" b="b"/>
              <a:pathLst>
                <a:path w="1825" h="1620" extrusionOk="0">
                  <a:moveTo>
                    <a:pt x="78" y="1"/>
                  </a:moveTo>
                  <a:lnTo>
                    <a:pt x="52" y="26"/>
                  </a:lnTo>
                  <a:lnTo>
                    <a:pt x="26" y="78"/>
                  </a:lnTo>
                  <a:lnTo>
                    <a:pt x="1" y="129"/>
                  </a:lnTo>
                  <a:lnTo>
                    <a:pt x="1" y="1619"/>
                  </a:lnTo>
                  <a:lnTo>
                    <a:pt x="1825" y="1619"/>
                  </a:lnTo>
                  <a:lnTo>
                    <a:pt x="1825" y="129"/>
                  </a:lnTo>
                  <a:lnTo>
                    <a:pt x="1825" y="78"/>
                  </a:lnTo>
                  <a:lnTo>
                    <a:pt x="1799" y="26"/>
                  </a:lnTo>
                  <a:lnTo>
                    <a:pt x="174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5" name="Google Shape;785;p22"/>
            <p:cNvSpPr/>
            <p:nvPr/>
          </p:nvSpPr>
          <p:spPr>
            <a:xfrm>
              <a:off x="14653424" y="5937424"/>
              <a:ext cx="132196" cy="288776"/>
            </a:xfrm>
            <a:custGeom>
              <a:avLst/>
              <a:gdLst/>
              <a:ahLst/>
              <a:cxnLst/>
              <a:rect l="l" t="t" r="r" b="b"/>
              <a:pathLst>
                <a:path w="1800" h="3932" extrusionOk="0">
                  <a:moveTo>
                    <a:pt x="104" y="0"/>
                  </a:moveTo>
                  <a:lnTo>
                    <a:pt x="78" y="26"/>
                  </a:lnTo>
                  <a:lnTo>
                    <a:pt x="27" y="52"/>
                  </a:lnTo>
                  <a:lnTo>
                    <a:pt x="1" y="77"/>
                  </a:lnTo>
                  <a:lnTo>
                    <a:pt x="1" y="129"/>
                  </a:lnTo>
                  <a:lnTo>
                    <a:pt x="1" y="3931"/>
                  </a:lnTo>
                  <a:lnTo>
                    <a:pt x="1800" y="3931"/>
                  </a:lnTo>
                  <a:lnTo>
                    <a:pt x="1800" y="129"/>
                  </a:lnTo>
                  <a:lnTo>
                    <a:pt x="1800" y="77"/>
                  </a:lnTo>
                  <a:lnTo>
                    <a:pt x="1774" y="52"/>
                  </a:lnTo>
                  <a:lnTo>
                    <a:pt x="1722" y="26"/>
                  </a:lnTo>
                  <a:lnTo>
                    <a:pt x="169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86" name="Google Shape;786;p22"/>
            <p:cNvSpPr/>
            <p:nvPr/>
          </p:nvSpPr>
          <p:spPr>
            <a:xfrm>
              <a:off x="14464750" y="6210998"/>
              <a:ext cx="509618" cy="32168"/>
            </a:xfrm>
            <a:custGeom>
              <a:avLst/>
              <a:gdLst/>
              <a:ahLst/>
              <a:cxnLst/>
              <a:rect l="l" t="t" r="r" b="b"/>
              <a:pathLst>
                <a:path w="6939" h="438" extrusionOk="0">
                  <a:moveTo>
                    <a:pt x="206" y="1"/>
                  </a:moveTo>
                  <a:lnTo>
                    <a:pt x="129" y="27"/>
                  </a:lnTo>
                  <a:lnTo>
                    <a:pt x="52" y="52"/>
                  </a:lnTo>
                  <a:lnTo>
                    <a:pt x="26" y="129"/>
                  </a:lnTo>
                  <a:lnTo>
                    <a:pt x="0" y="206"/>
                  </a:lnTo>
                  <a:lnTo>
                    <a:pt x="26" y="309"/>
                  </a:lnTo>
                  <a:lnTo>
                    <a:pt x="52" y="386"/>
                  </a:lnTo>
                  <a:lnTo>
                    <a:pt x="129" y="412"/>
                  </a:lnTo>
                  <a:lnTo>
                    <a:pt x="206" y="438"/>
                  </a:lnTo>
                  <a:lnTo>
                    <a:pt x="6732" y="438"/>
                  </a:lnTo>
                  <a:lnTo>
                    <a:pt x="6810" y="412"/>
                  </a:lnTo>
                  <a:lnTo>
                    <a:pt x="6887" y="386"/>
                  </a:lnTo>
                  <a:lnTo>
                    <a:pt x="6912" y="309"/>
                  </a:lnTo>
                  <a:lnTo>
                    <a:pt x="6938" y="206"/>
                  </a:lnTo>
                  <a:lnTo>
                    <a:pt x="6912" y="129"/>
                  </a:lnTo>
                  <a:lnTo>
                    <a:pt x="6887" y="52"/>
                  </a:lnTo>
                  <a:lnTo>
                    <a:pt x="6810" y="27"/>
                  </a:lnTo>
                  <a:lnTo>
                    <a:pt x="673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7" name="Google Shape;787;p22"/>
            <p:cNvSpPr/>
            <p:nvPr/>
          </p:nvSpPr>
          <p:spPr>
            <a:xfrm>
              <a:off x="14521375" y="6282751"/>
              <a:ext cx="400115" cy="207622"/>
            </a:xfrm>
            <a:custGeom>
              <a:avLst/>
              <a:gdLst/>
              <a:ahLst/>
              <a:cxnLst/>
              <a:rect l="l" t="t" r="r" b="b"/>
              <a:pathLst>
                <a:path w="5448" h="2827" extrusionOk="0">
                  <a:moveTo>
                    <a:pt x="3469" y="0"/>
                  </a:moveTo>
                  <a:lnTo>
                    <a:pt x="3418" y="26"/>
                  </a:lnTo>
                  <a:lnTo>
                    <a:pt x="3341" y="52"/>
                  </a:lnTo>
                  <a:lnTo>
                    <a:pt x="3289" y="103"/>
                  </a:lnTo>
                  <a:lnTo>
                    <a:pt x="3264" y="154"/>
                  </a:lnTo>
                  <a:lnTo>
                    <a:pt x="2595" y="1953"/>
                  </a:lnTo>
                  <a:lnTo>
                    <a:pt x="2133" y="643"/>
                  </a:lnTo>
                  <a:lnTo>
                    <a:pt x="2107" y="566"/>
                  </a:lnTo>
                  <a:lnTo>
                    <a:pt x="2056" y="540"/>
                  </a:lnTo>
                  <a:lnTo>
                    <a:pt x="2005" y="489"/>
                  </a:lnTo>
                  <a:lnTo>
                    <a:pt x="1876" y="489"/>
                  </a:lnTo>
                  <a:lnTo>
                    <a:pt x="1825" y="514"/>
                  </a:lnTo>
                  <a:lnTo>
                    <a:pt x="1773" y="540"/>
                  </a:lnTo>
                  <a:lnTo>
                    <a:pt x="1722" y="591"/>
                  </a:lnTo>
                  <a:lnTo>
                    <a:pt x="1285" y="1388"/>
                  </a:lnTo>
                  <a:lnTo>
                    <a:pt x="206" y="1388"/>
                  </a:lnTo>
                  <a:lnTo>
                    <a:pt x="129" y="1414"/>
                  </a:lnTo>
                  <a:lnTo>
                    <a:pt x="52" y="1465"/>
                  </a:lnTo>
                  <a:lnTo>
                    <a:pt x="0" y="1542"/>
                  </a:lnTo>
                  <a:lnTo>
                    <a:pt x="0" y="1619"/>
                  </a:lnTo>
                  <a:lnTo>
                    <a:pt x="0" y="1696"/>
                  </a:lnTo>
                  <a:lnTo>
                    <a:pt x="52" y="1773"/>
                  </a:lnTo>
                  <a:lnTo>
                    <a:pt x="129" y="1825"/>
                  </a:lnTo>
                  <a:lnTo>
                    <a:pt x="1465" y="1825"/>
                  </a:lnTo>
                  <a:lnTo>
                    <a:pt x="1516" y="1799"/>
                  </a:lnTo>
                  <a:lnTo>
                    <a:pt x="1568" y="1773"/>
                  </a:lnTo>
                  <a:lnTo>
                    <a:pt x="1593" y="1722"/>
                  </a:lnTo>
                  <a:lnTo>
                    <a:pt x="1876" y="1234"/>
                  </a:lnTo>
                  <a:lnTo>
                    <a:pt x="2390" y="2673"/>
                  </a:lnTo>
                  <a:lnTo>
                    <a:pt x="2416" y="2750"/>
                  </a:lnTo>
                  <a:lnTo>
                    <a:pt x="2467" y="2775"/>
                  </a:lnTo>
                  <a:lnTo>
                    <a:pt x="2518" y="2827"/>
                  </a:lnTo>
                  <a:lnTo>
                    <a:pt x="2673" y="2827"/>
                  </a:lnTo>
                  <a:lnTo>
                    <a:pt x="2724" y="2775"/>
                  </a:lnTo>
                  <a:lnTo>
                    <a:pt x="2775" y="2750"/>
                  </a:lnTo>
                  <a:lnTo>
                    <a:pt x="2801" y="2673"/>
                  </a:lnTo>
                  <a:lnTo>
                    <a:pt x="3469" y="848"/>
                  </a:lnTo>
                  <a:lnTo>
                    <a:pt x="3803" y="1696"/>
                  </a:lnTo>
                  <a:lnTo>
                    <a:pt x="3855" y="1748"/>
                  </a:lnTo>
                  <a:lnTo>
                    <a:pt x="3880" y="1799"/>
                  </a:lnTo>
                  <a:lnTo>
                    <a:pt x="3957" y="1825"/>
                  </a:lnTo>
                  <a:lnTo>
                    <a:pt x="5319" y="1825"/>
                  </a:lnTo>
                  <a:lnTo>
                    <a:pt x="5396" y="1773"/>
                  </a:lnTo>
                  <a:lnTo>
                    <a:pt x="5448" y="1696"/>
                  </a:lnTo>
                  <a:lnTo>
                    <a:pt x="5448" y="1619"/>
                  </a:lnTo>
                  <a:lnTo>
                    <a:pt x="5448" y="1542"/>
                  </a:lnTo>
                  <a:lnTo>
                    <a:pt x="5396" y="1465"/>
                  </a:lnTo>
                  <a:lnTo>
                    <a:pt x="5319" y="1414"/>
                  </a:lnTo>
                  <a:lnTo>
                    <a:pt x="5242" y="1388"/>
                  </a:lnTo>
                  <a:lnTo>
                    <a:pt x="4163" y="1388"/>
                  </a:lnTo>
                  <a:lnTo>
                    <a:pt x="3675" y="154"/>
                  </a:lnTo>
                  <a:lnTo>
                    <a:pt x="3649" y="103"/>
                  </a:lnTo>
                  <a:lnTo>
                    <a:pt x="3598" y="52"/>
                  </a:lnTo>
                  <a:lnTo>
                    <a:pt x="3546" y="26"/>
                  </a:lnTo>
                  <a:lnTo>
                    <a:pt x="3469"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88" name="Google Shape;788;p22"/>
          <p:cNvGrpSpPr/>
          <p:nvPr/>
        </p:nvGrpSpPr>
        <p:grpSpPr>
          <a:xfrm>
            <a:off x="16485815" y="6564517"/>
            <a:ext cx="1103988" cy="894603"/>
            <a:chOff x="16485815" y="5890201"/>
            <a:chExt cx="1103988" cy="894603"/>
          </a:xfrm>
        </p:grpSpPr>
        <p:sp>
          <p:nvSpPr>
            <p:cNvPr id="789" name="Google Shape;789;p22"/>
            <p:cNvSpPr/>
            <p:nvPr/>
          </p:nvSpPr>
          <p:spPr>
            <a:xfrm>
              <a:off x="16485815" y="6027979"/>
              <a:ext cx="1103988" cy="649232"/>
            </a:xfrm>
            <a:custGeom>
              <a:avLst/>
              <a:gdLst/>
              <a:ahLst/>
              <a:cxnLst/>
              <a:rect l="l" t="t" r="r" b="b"/>
              <a:pathLst>
                <a:path w="15032" h="8840" extrusionOk="0">
                  <a:moveTo>
                    <a:pt x="0" y="1"/>
                  </a:moveTo>
                  <a:lnTo>
                    <a:pt x="0" y="7914"/>
                  </a:lnTo>
                  <a:lnTo>
                    <a:pt x="26" y="8120"/>
                  </a:lnTo>
                  <a:lnTo>
                    <a:pt x="78" y="8274"/>
                  </a:lnTo>
                  <a:lnTo>
                    <a:pt x="155" y="8428"/>
                  </a:lnTo>
                  <a:lnTo>
                    <a:pt x="283" y="8557"/>
                  </a:lnTo>
                  <a:lnTo>
                    <a:pt x="412" y="8685"/>
                  </a:lnTo>
                  <a:lnTo>
                    <a:pt x="566" y="8762"/>
                  </a:lnTo>
                  <a:lnTo>
                    <a:pt x="720" y="8814"/>
                  </a:lnTo>
                  <a:lnTo>
                    <a:pt x="900" y="8839"/>
                  </a:lnTo>
                  <a:lnTo>
                    <a:pt x="14132" y="8839"/>
                  </a:lnTo>
                  <a:lnTo>
                    <a:pt x="14312" y="8814"/>
                  </a:lnTo>
                  <a:lnTo>
                    <a:pt x="14492" y="8762"/>
                  </a:lnTo>
                  <a:lnTo>
                    <a:pt x="14646" y="8685"/>
                  </a:lnTo>
                  <a:lnTo>
                    <a:pt x="14775" y="8557"/>
                  </a:lnTo>
                  <a:lnTo>
                    <a:pt x="14878" y="8428"/>
                  </a:lnTo>
                  <a:lnTo>
                    <a:pt x="14955" y="8274"/>
                  </a:lnTo>
                  <a:lnTo>
                    <a:pt x="15006" y="8120"/>
                  </a:lnTo>
                  <a:lnTo>
                    <a:pt x="15032" y="7914"/>
                  </a:lnTo>
                  <a:lnTo>
                    <a:pt x="15032"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790" name="Google Shape;790;p22"/>
            <p:cNvSpPr/>
            <p:nvPr/>
          </p:nvSpPr>
          <p:spPr>
            <a:xfrm>
              <a:off x="17110443" y="6177067"/>
              <a:ext cx="413334" cy="607737"/>
            </a:xfrm>
            <a:custGeom>
              <a:avLst/>
              <a:gdLst/>
              <a:ahLst/>
              <a:cxnLst/>
              <a:rect l="l" t="t" r="r" b="b"/>
              <a:pathLst>
                <a:path w="5628" h="8275" extrusionOk="0">
                  <a:moveTo>
                    <a:pt x="334" y="0"/>
                  </a:moveTo>
                  <a:lnTo>
                    <a:pt x="257" y="26"/>
                  </a:lnTo>
                  <a:lnTo>
                    <a:pt x="180" y="78"/>
                  </a:lnTo>
                  <a:lnTo>
                    <a:pt x="129" y="129"/>
                  </a:lnTo>
                  <a:lnTo>
                    <a:pt x="77" y="180"/>
                  </a:lnTo>
                  <a:lnTo>
                    <a:pt x="26" y="257"/>
                  </a:lnTo>
                  <a:lnTo>
                    <a:pt x="0" y="334"/>
                  </a:lnTo>
                  <a:lnTo>
                    <a:pt x="0" y="412"/>
                  </a:lnTo>
                  <a:lnTo>
                    <a:pt x="0" y="7863"/>
                  </a:lnTo>
                  <a:lnTo>
                    <a:pt x="0" y="7940"/>
                  </a:lnTo>
                  <a:lnTo>
                    <a:pt x="26" y="8017"/>
                  </a:lnTo>
                  <a:lnTo>
                    <a:pt x="77" y="8094"/>
                  </a:lnTo>
                  <a:lnTo>
                    <a:pt x="129" y="8171"/>
                  </a:lnTo>
                  <a:lnTo>
                    <a:pt x="180" y="8223"/>
                  </a:lnTo>
                  <a:lnTo>
                    <a:pt x="257" y="8248"/>
                  </a:lnTo>
                  <a:lnTo>
                    <a:pt x="334" y="8274"/>
                  </a:lnTo>
                  <a:lnTo>
                    <a:pt x="5293" y="8274"/>
                  </a:lnTo>
                  <a:lnTo>
                    <a:pt x="5371" y="8248"/>
                  </a:lnTo>
                  <a:lnTo>
                    <a:pt x="5448" y="8223"/>
                  </a:lnTo>
                  <a:lnTo>
                    <a:pt x="5499" y="8171"/>
                  </a:lnTo>
                  <a:lnTo>
                    <a:pt x="5550" y="8094"/>
                  </a:lnTo>
                  <a:lnTo>
                    <a:pt x="5576" y="8017"/>
                  </a:lnTo>
                  <a:lnTo>
                    <a:pt x="5602" y="7940"/>
                  </a:lnTo>
                  <a:lnTo>
                    <a:pt x="5627" y="7863"/>
                  </a:lnTo>
                  <a:lnTo>
                    <a:pt x="5627" y="412"/>
                  </a:lnTo>
                  <a:lnTo>
                    <a:pt x="5602" y="334"/>
                  </a:lnTo>
                  <a:lnTo>
                    <a:pt x="5576" y="257"/>
                  </a:lnTo>
                  <a:lnTo>
                    <a:pt x="5550" y="180"/>
                  </a:lnTo>
                  <a:lnTo>
                    <a:pt x="5499" y="129"/>
                  </a:lnTo>
                  <a:lnTo>
                    <a:pt x="5448" y="78"/>
                  </a:lnTo>
                  <a:lnTo>
                    <a:pt x="5371" y="26"/>
                  </a:lnTo>
                  <a:lnTo>
                    <a:pt x="529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1" name="Google Shape;791;p22"/>
            <p:cNvSpPr/>
            <p:nvPr/>
          </p:nvSpPr>
          <p:spPr>
            <a:xfrm>
              <a:off x="17110443" y="6677137"/>
              <a:ext cx="413334" cy="107667"/>
            </a:xfrm>
            <a:custGeom>
              <a:avLst/>
              <a:gdLst/>
              <a:ahLst/>
              <a:cxnLst/>
              <a:rect l="l" t="t" r="r" b="b"/>
              <a:pathLst>
                <a:path w="5628" h="1466" extrusionOk="0">
                  <a:moveTo>
                    <a:pt x="0" y="0"/>
                  </a:moveTo>
                  <a:lnTo>
                    <a:pt x="0" y="1054"/>
                  </a:lnTo>
                  <a:lnTo>
                    <a:pt x="0" y="1131"/>
                  </a:lnTo>
                  <a:lnTo>
                    <a:pt x="26" y="1208"/>
                  </a:lnTo>
                  <a:lnTo>
                    <a:pt x="77" y="1285"/>
                  </a:lnTo>
                  <a:lnTo>
                    <a:pt x="129" y="1362"/>
                  </a:lnTo>
                  <a:lnTo>
                    <a:pt x="180" y="1414"/>
                  </a:lnTo>
                  <a:lnTo>
                    <a:pt x="257" y="1439"/>
                  </a:lnTo>
                  <a:lnTo>
                    <a:pt x="334" y="1465"/>
                  </a:lnTo>
                  <a:lnTo>
                    <a:pt x="5293" y="1465"/>
                  </a:lnTo>
                  <a:lnTo>
                    <a:pt x="5371" y="1439"/>
                  </a:lnTo>
                  <a:lnTo>
                    <a:pt x="5448" y="1414"/>
                  </a:lnTo>
                  <a:lnTo>
                    <a:pt x="5499" y="1362"/>
                  </a:lnTo>
                  <a:lnTo>
                    <a:pt x="5550" y="1285"/>
                  </a:lnTo>
                  <a:lnTo>
                    <a:pt x="5576" y="1208"/>
                  </a:lnTo>
                  <a:lnTo>
                    <a:pt x="5602" y="1131"/>
                  </a:lnTo>
                  <a:lnTo>
                    <a:pt x="5627" y="1054"/>
                  </a:lnTo>
                  <a:lnTo>
                    <a:pt x="562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2" name="Google Shape;792;p22"/>
            <p:cNvSpPr/>
            <p:nvPr/>
          </p:nvSpPr>
          <p:spPr>
            <a:xfrm>
              <a:off x="17261367" y="6210998"/>
              <a:ext cx="111412" cy="34077"/>
            </a:xfrm>
            <a:custGeom>
              <a:avLst/>
              <a:gdLst/>
              <a:ahLst/>
              <a:cxnLst/>
              <a:rect l="l" t="t" r="r" b="b"/>
              <a:pathLst>
                <a:path w="1517" h="464" extrusionOk="0">
                  <a:moveTo>
                    <a:pt x="206" y="1"/>
                  </a:moveTo>
                  <a:lnTo>
                    <a:pt x="129" y="27"/>
                  </a:lnTo>
                  <a:lnTo>
                    <a:pt x="52" y="78"/>
                  </a:lnTo>
                  <a:lnTo>
                    <a:pt x="1" y="155"/>
                  </a:lnTo>
                  <a:lnTo>
                    <a:pt x="1" y="232"/>
                  </a:lnTo>
                  <a:lnTo>
                    <a:pt x="1" y="309"/>
                  </a:lnTo>
                  <a:lnTo>
                    <a:pt x="52" y="386"/>
                  </a:lnTo>
                  <a:lnTo>
                    <a:pt x="129" y="438"/>
                  </a:lnTo>
                  <a:lnTo>
                    <a:pt x="206" y="463"/>
                  </a:lnTo>
                  <a:lnTo>
                    <a:pt x="1311" y="463"/>
                  </a:lnTo>
                  <a:lnTo>
                    <a:pt x="1388" y="438"/>
                  </a:lnTo>
                  <a:lnTo>
                    <a:pt x="1466" y="386"/>
                  </a:lnTo>
                  <a:lnTo>
                    <a:pt x="1491" y="309"/>
                  </a:lnTo>
                  <a:lnTo>
                    <a:pt x="1517" y="232"/>
                  </a:lnTo>
                  <a:lnTo>
                    <a:pt x="1491" y="155"/>
                  </a:lnTo>
                  <a:lnTo>
                    <a:pt x="1466" y="78"/>
                  </a:lnTo>
                  <a:lnTo>
                    <a:pt x="1388" y="27"/>
                  </a:lnTo>
                  <a:lnTo>
                    <a:pt x="131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93" name="Google Shape;793;p22"/>
            <p:cNvSpPr/>
            <p:nvPr/>
          </p:nvSpPr>
          <p:spPr>
            <a:xfrm>
              <a:off x="17159503" y="6378961"/>
              <a:ext cx="96283" cy="156726"/>
            </a:xfrm>
            <a:custGeom>
              <a:avLst/>
              <a:gdLst/>
              <a:ahLst/>
              <a:cxnLst/>
              <a:rect l="l" t="t" r="r" b="b"/>
              <a:pathLst>
                <a:path w="1311" h="2134" extrusionOk="0">
                  <a:moveTo>
                    <a:pt x="1003" y="1"/>
                  </a:moveTo>
                  <a:lnTo>
                    <a:pt x="925" y="52"/>
                  </a:lnTo>
                  <a:lnTo>
                    <a:pt x="77" y="926"/>
                  </a:lnTo>
                  <a:lnTo>
                    <a:pt x="26" y="977"/>
                  </a:lnTo>
                  <a:lnTo>
                    <a:pt x="0" y="1080"/>
                  </a:lnTo>
                  <a:lnTo>
                    <a:pt x="26" y="1157"/>
                  </a:lnTo>
                  <a:lnTo>
                    <a:pt x="77" y="1234"/>
                  </a:lnTo>
                  <a:lnTo>
                    <a:pt x="925" y="2082"/>
                  </a:lnTo>
                  <a:lnTo>
                    <a:pt x="977" y="2133"/>
                  </a:lnTo>
                  <a:lnTo>
                    <a:pt x="1157" y="2133"/>
                  </a:lnTo>
                  <a:lnTo>
                    <a:pt x="1234" y="2082"/>
                  </a:lnTo>
                  <a:lnTo>
                    <a:pt x="1285" y="2005"/>
                  </a:lnTo>
                  <a:lnTo>
                    <a:pt x="1285" y="1928"/>
                  </a:lnTo>
                  <a:lnTo>
                    <a:pt x="1285" y="1825"/>
                  </a:lnTo>
                  <a:lnTo>
                    <a:pt x="1234" y="1774"/>
                  </a:lnTo>
                  <a:lnTo>
                    <a:pt x="540" y="1080"/>
                  </a:lnTo>
                  <a:lnTo>
                    <a:pt x="1234" y="360"/>
                  </a:lnTo>
                  <a:lnTo>
                    <a:pt x="1285" y="283"/>
                  </a:lnTo>
                  <a:lnTo>
                    <a:pt x="1311" y="206"/>
                  </a:lnTo>
                  <a:lnTo>
                    <a:pt x="1285" y="129"/>
                  </a:lnTo>
                  <a:lnTo>
                    <a:pt x="1234" y="52"/>
                  </a:lnTo>
                  <a:lnTo>
                    <a:pt x="115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94" name="Google Shape;794;p22"/>
            <p:cNvSpPr/>
            <p:nvPr/>
          </p:nvSpPr>
          <p:spPr>
            <a:xfrm>
              <a:off x="17378361" y="6378961"/>
              <a:ext cx="96357" cy="156726"/>
            </a:xfrm>
            <a:custGeom>
              <a:avLst/>
              <a:gdLst/>
              <a:ahLst/>
              <a:cxnLst/>
              <a:rect l="l" t="t" r="r" b="b"/>
              <a:pathLst>
                <a:path w="1312" h="2134" extrusionOk="0">
                  <a:moveTo>
                    <a:pt x="129" y="1"/>
                  </a:moveTo>
                  <a:lnTo>
                    <a:pt x="52" y="52"/>
                  </a:lnTo>
                  <a:lnTo>
                    <a:pt x="27" y="129"/>
                  </a:lnTo>
                  <a:lnTo>
                    <a:pt x="1" y="206"/>
                  </a:lnTo>
                  <a:lnTo>
                    <a:pt x="27" y="283"/>
                  </a:lnTo>
                  <a:lnTo>
                    <a:pt x="52" y="360"/>
                  </a:lnTo>
                  <a:lnTo>
                    <a:pt x="772" y="1080"/>
                  </a:lnTo>
                  <a:lnTo>
                    <a:pt x="78" y="1774"/>
                  </a:lnTo>
                  <a:lnTo>
                    <a:pt x="27" y="1825"/>
                  </a:lnTo>
                  <a:lnTo>
                    <a:pt x="1" y="1928"/>
                  </a:lnTo>
                  <a:lnTo>
                    <a:pt x="27" y="2005"/>
                  </a:lnTo>
                  <a:lnTo>
                    <a:pt x="78" y="2082"/>
                  </a:lnTo>
                  <a:lnTo>
                    <a:pt x="155" y="2133"/>
                  </a:lnTo>
                  <a:lnTo>
                    <a:pt x="309" y="2133"/>
                  </a:lnTo>
                  <a:lnTo>
                    <a:pt x="386" y="2082"/>
                  </a:lnTo>
                  <a:lnTo>
                    <a:pt x="1234" y="1234"/>
                  </a:lnTo>
                  <a:lnTo>
                    <a:pt x="1286" y="1157"/>
                  </a:lnTo>
                  <a:lnTo>
                    <a:pt x="1311" y="1080"/>
                  </a:lnTo>
                  <a:lnTo>
                    <a:pt x="1286" y="977"/>
                  </a:lnTo>
                  <a:lnTo>
                    <a:pt x="1234" y="926"/>
                  </a:lnTo>
                  <a:lnTo>
                    <a:pt x="386" y="52"/>
                  </a:lnTo>
                  <a:lnTo>
                    <a:pt x="30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95" name="Google Shape;795;p22"/>
            <p:cNvSpPr/>
            <p:nvPr/>
          </p:nvSpPr>
          <p:spPr>
            <a:xfrm>
              <a:off x="17263277" y="6343121"/>
              <a:ext cx="107667" cy="228406"/>
            </a:xfrm>
            <a:custGeom>
              <a:avLst/>
              <a:gdLst/>
              <a:ahLst/>
              <a:cxnLst/>
              <a:rect l="l" t="t" r="r" b="b"/>
              <a:pathLst>
                <a:path w="1466" h="3110" extrusionOk="0">
                  <a:moveTo>
                    <a:pt x="1157" y="1"/>
                  </a:moveTo>
                  <a:lnTo>
                    <a:pt x="1080" y="52"/>
                  </a:lnTo>
                  <a:lnTo>
                    <a:pt x="1028" y="129"/>
                  </a:lnTo>
                  <a:lnTo>
                    <a:pt x="26" y="2827"/>
                  </a:lnTo>
                  <a:lnTo>
                    <a:pt x="1" y="2904"/>
                  </a:lnTo>
                  <a:lnTo>
                    <a:pt x="26" y="2981"/>
                  </a:lnTo>
                  <a:lnTo>
                    <a:pt x="78" y="3058"/>
                  </a:lnTo>
                  <a:lnTo>
                    <a:pt x="129" y="3110"/>
                  </a:lnTo>
                  <a:lnTo>
                    <a:pt x="283" y="3110"/>
                  </a:lnTo>
                  <a:lnTo>
                    <a:pt x="335" y="3084"/>
                  </a:lnTo>
                  <a:lnTo>
                    <a:pt x="386" y="3032"/>
                  </a:lnTo>
                  <a:lnTo>
                    <a:pt x="437" y="2981"/>
                  </a:lnTo>
                  <a:lnTo>
                    <a:pt x="1440" y="283"/>
                  </a:lnTo>
                  <a:lnTo>
                    <a:pt x="1465" y="206"/>
                  </a:lnTo>
                  <a:lnTo>
                    <a:pt x="1440" y="129"/>
                  </a:lnTo>
                  <a:lnTo>
                    <a:pt x="1388" y="52"/>
                  </a:lnTo>
                  <a:lnTo>
                    <a:pt x="131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96" name="Google Shape;796;p22"/>
            <p:cNvSpPr/>
            <p:nvPr/>
          </p:nvSpPr>
          <p:spPr>
            <a:xfrm>
              <a:off x="16663178" y="6112879"/>
              <a:ext cx="51043" cy="120886"/>
            </a:xfrm>
            <a:custGeom>
              <a:avLst/>
              <a:gdLst/>
              <a:ahLst/>
              <a:cxnLst/>
              <a:rect l="l" t="t" r="r" b="b"/>
              <a:pathLst>
                <a:path w="695" h="1646" extrusionOk="0">
                  <a:moveTo>
                    <a:pt x="206" y="1"/>
                  </a:moveTo>
                  <a:lnTo>
                    <a:pt x="129" y="27"/>
                  </a:lnTo>
                  <a:lnTo>
                    <a:pt x="52" y="78"/>
                  </a:lnTo>
                  <a:lnTo>
                    <a:pt x="1" y="129"/>
                  </a:lnTo>
                  <a:lnTo>
                    <a:pt x="1" y="232"/>
                  </a:lnTo>
                  <a:lnTo>
                    <a:pt x="1" y="309"/>
                  </a:lnTo>
                  <a:lnTo>
                    <a:pt x="52" y="386"/>
                  </a:lnTo>
                  <a:lnTo>
                    <a:pt x="129" y="412"/>
                  </a:lnTo>
                  <a:lnTo>
                    <a:pt x="206" y="438"/>
                  </a:lnTo>
                  <a:lnTo>
                    <a:pt x="258" y="438"/>
                  </a:lnTo>
                  <a:lnTo>
                    <a:pt x="258" y="1440"/>
                  </a:lnTo>
                  <a:lnTo>
                    <a:pt x="258" y="1517"/>
                  </a:lnTo>
                  <a:lnTo>
                    <a:pt x="309" y="1594"/>
                  </a:lnTo>
                  <a:lnTo>
                    <a:pt x="386" y="1645"/>
                  </a:lnTo>
                  <a:lnTo>
                    <a:pt x="566" y="1645"/>
                  </a:lnTo>
                  <a:lnTo>
                    <a:pt x="617" y="1594"/>
                  </a:lnTo>
                  <a:lnTo>
                    <a:pt x="669" y="1517"/>
                  </a:lnTo>
                  <a:lnTo>
                    <a:pt x="694" y="1440"/>
                  </a:lnTo>
                  <a:lnTo>
                    <a:pt x="694" y="232"/>
                  </a:lnTo>
                  <a:lnTo>
                    <a:pt x="669" y="129"/>
                  </a:lnTo>
                  <a:lnTo>
                    <a:pt x="617" y="78"/>
                  </a:lnTo>
                  <a:lnTo>
                    <a:pt x="566" y="27"/>
                  </a:lnTo>
                  <a:lnTo>
                    <a:pt x="46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97" name="Google Shape;797;p22"/>
            <p:cNvSpPr/>
            <p:nvPr/>
          </p:nvSpPr>
          <p:spPr>
            <a:xfrm>
              <a:off x="16565059" y="6295971"/>
              <a:ext cx="51043" cy="120813"/>
            </a:xfrm>
            <a:custGeom>
              <a:avLst/>
              <a:gdLst/>
              <a:ahLst/>
              <a:cxnLst/>
              <a:rect l="l" t="t" r="r" b="b"/>
              <a:pathLst>
                <a:path w="695" h="1645" extrusionOk="0">
                  <a:moveTo>
                    <a:pt x="129" y="0"/>
                  </a:moveTo>
                  <a:lnTo>
                    <a:pt x="52" y="52"/>
                  </a:lnTo>
                  <a:lnTo>
                    <a:pt x="1" y="129"/>
                  </a:lnTo>
                  <a:lnTo>
                    <a:pt x="1" y="206"/>
                  </a:lnTo>
                  <a:lnTo>
                    <a:pt x="1" y="283"/>
                  </a:lnTo>
                  <a:lnTo>
                    <a:pt x="52" y="360"/>
                  </a:lnTo>
                  <a:lnTo>
                    <a:pt x="129" y="411"/>
                  </a:lnTo>
                  <a:lnTo>
                    <a:pt x="206" y="437"/>
                  </a:lnTo>
                  <a:lnTo>
                    <a:pt x="258" y="437"/>
                  </a:lnTo>
                  <a:lnTo>
                    <a:pt x="258" y="1413"/>
                  </a:lnTo>
                  <a:lnTo>
                    <a:pt x="258" y="1516"/>
                  </a:lnTo>
                  <a:lnTo>
                    <a:pt x="309" y="1568"/>
                  </a:lnTo>
                  <a:lnTo>
                    <a:pt x="386" y="1619"/>
                  </a:lnTo>
                  <a:lnTo>
                    <a:pt x="463" y="1645"/>
                  </a:lnTo>
                  <a:lnTo>
                    <a:pt x="566" y="1619"/>
                  </a:lnTo>
                  <a:lnTo>
                    <a:pt x="617" y="1568"/>
                  </a:lnTo>
                  <a:lnTo>
                    <a:pt x="669" y="1516"/>
                  </a:lnTo>
                  <a:lnTo>
                    <a:pt x="694" y="1413"/>
                  </a:lnTo>
                  <a:lnTo>
                    <a:pt x="694" y="206"/>
                  </a:lnTo>
                  <a:lnTo>
                    <a:pt x="669" y="129"/>
                  </a:lnTo>
                  <a:lnTo>
                    <a:pt x="617" y="52"/>
                  </a:lnTo>
                  <a:lnTo>
                    <a:pt x="56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98" name="Google Shape;798;p22"/>
            <p:cNvSpPr/>
            <p:nvPr/>
          </p:nvSpPr>
          <p:spPr>
            <a:xfrm>
              <a:off x="16548094" y="6111043"/>
              <a:ext cx="83063" cy="124558"/>
            </a:xfrm>
            <a:custGeom>
              <a:avLst/>
              <a:gdLst/>
              <a:ahLst/>
              <a:cxnLst/>
              <a:rect l="l" t="t" r="r" b="b"/>
              <a:pathLst>
                <a:path w="1131" h="1696" extrusionOk="0">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9" y="1233"/>
                  </a:lnTo>
                  <a:lnTo>
                    <a:pt x="463" y="1182"/>
                  </a:lnTo>
                  <a:lnTo>
                    <a:pt x="437" y="1131"/>
                  </a:lnTo>
                  <a:lnTo>
                    <a:pt x="437" y="565"/>
                  </a:lnTo>
                  <a:lnTo>
                    <a:pt x="463" y="514"/>
                  </a:lnTo>
                  <a:lnTo>
                    <a:pt x="489" y="488"/>
                  </a:lnTo>
                  <a:lnTo>
                    <a:pt x="514" y="463"/>
                  </a:lnTo>
                  <a:lnTo>
                    <a:pt x="566" y="437"/>
                  </a:lnTo>
                  <a:close/>
                  <a:moveTo>
                    <a:pt x="566" y="0"/>
                  </a:moveTo>
                  <a:lnTo>
                    <a:pt x="463" y="26"/>
                  </a:lnTo>
                  <a:lnTo>
                    <a:pt x="360" y="52"/>
                  </a:lnTo>
                  <a:lnTo>
                    <a:pt x="257" y="103"/>
                  </a:lnTo>
                  <a:lnTo>
                    <a:pt x="180" y="180"/>
                  </a:lnTo>
                  <a:lnTo>
                    <a:pt x="103" y="257"/>
                  </a:lnTo>
                  <a:lnTo>
                    <a:pt x="52" y="360"/>
                  </a:lnTo>
                  <a:lnTo>
                    <a:pt x="26" y="463"/>
                  </a:lnTo>
                  <a:lnTo>
                    <a:pt x="0" y="565"/>
                  </a:lnTo>
                  <a:lnTo>
                    <a:pt x="0" y="1131"/>
                  </a:lnTo>
                  <a:lnTo>
                    <a:pt x="26" y="1233"/>
                  </a:lnTo>
                  <a:lnTo>
                    <a:pt x="52" y="1362"/>
                  </a:lnTo>
                  <a:lnTo>
                    <a:pt x="103" y="1439"/>
                  </a:lnTo>
                  <a:lnTo>
                    <a:pt x="180" y="1542"/>
                  </a:lnTo>
                  <a:lnTo>
                    <a:pt x="257" y="1593"/>
                  </a:lnTo>
                  <a:lnTo>
                    <a:pt x="360" y="1645"/>
                  </a:lnTo>
                  <a:lnTo>
                    <a:pt x="463" y="1696"/>
                  </a:lnTo>
                  <a:lnTo>
                    <a:pt x="694" y="1696"/>
                  </a:lnTo>
                  <a:lnTo>
                    <a:pt x="797" y="1645"/>
                  </a:lnTo>
                  <a:lnTo>
                    <a:pt x="900" y="1593"/>
                  </a:lnTo>
                  <a:lnTo>
                    <a:pt x="977" y="1542"/>
                  </a:lnTo>
                  <a:lnTo>
                    <a:pt x="1054" y="1439"/>
                  </a:lnTo>
                  <a:lnTo>
                    <a:pt x="1105" y="1362"/>
                  </a:lnTo>
                  <a:lnTo>
                    <a:pt x="1131" y="1233"/>
                  </a:lnTo>
                  <a:lnTo>
                    <a:pt x="1131" y="1131"/>
                  </a:lnTo>
                  <a:lnTo>
                    <a:pt x="1131" y="565"/>
                  </a:lnTo>
                  <a:lnTo>
                    <a:pt x="1131" y="463"/>
                  </a:lnTo>
                  <a:lnTo>
                    <a:pt x="1105" y="360"/>
                  </a:lnTo>
                  <a:lnTo>
                    <a:pt x="1054" y="257"/>
                  </a:lnTo>
                  <a:lnTo>
                    <a:pt x="977" y="180"/>
                  </a:lnTo>
                  <a:lnTo>
                    <a:pt x="900" y="103"/>
                  </a:lnTo>
                  <a:lnTo>
                    <a:pt x="797" y="52"/>
                  </a:lnTo>
                  <a:lnTo>
                    <a:pt x="694" y="26"/>
                  </a:lnTo>
                  <a:lnTo>
                    <a:pt x="56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99" name="Google Shape;799;p22"/>
            <p:cNvSpPr/>
            <p:nvPr/>
          </p:nvSpPr>
          <p:spPr>
            <a:xfrm>
              <a:off x="16655614" y="6294061"/>
              <a:ext cx="83137" cy="124632"/>
            </a:xfrm>
            <a:custGeom>
              <a:avLst/>
              <a:gdLst/>
              <a:ahLst/>
              <a:cxnLst/>
              <a:rect l="l" t="t" r="r" b="b"/>
              <a:pathLst>
                <a:path w="1132" h="1697" extrusionOk="0">
                  <a:moveTo>
                    <a:pt x="618" y="437"/>
                  </a:moveTo>
                  <a:lnTo>
                    <a:pt x="669" y="463"/>
                  </a:lnTo>
                  <a:lnTo>
                    <a:pt x="695" y="514"/>
                  </a:lnTo>
                  <a:lnTo>
                    <a:pt x="695" y="566"/>
                  </a:lnTo>
                  <a:lnTo>
                    <a:pt x="695" y="1131"/>
                  </a:lnTo>
                  <a:lnTo>
                    <a:pt x="695" y="1157"/>
                  </a:lnTo>
                  <a:lnTo>
                    <a:pt x="669" y="1208"/>
                  </a:lnTo>
                  <a:lnTo>
                    <a:pt x="618" y="1234"/>
                  </a:lnTo>
                  <a:lnTo>
                    <a:pt x="566" y="1260"/>
                  </a:lnTo>
                  <a:lnTo>
                    <a:pt x="515" y="1234"/>
                  </a:lnTo>
                  <a:lnTo>
                    <a:pt x="489" y="1208"/>
                  </a:lnTo>
                  <a:lnTo>
                    <a:pt x="463" y="1157"/>
                  </a:lnTo>
                  <a:lnTo>
                    <a:pt x="438" y="1131"/>
                  </a:lnTo>
                  <a:lnTo>
                    <a:pt x="438" y="566"/>
                  </a:lnTo>
                  <a:lnTo>
                    <a:pt x="463" y="514"/>
                  </a:lnTo>
                  <a:lnTo>
                    <a:pt x="489" y="463"/>
                  </a:lnTo>
                  <a:lnTo>
                    <a:pt x="515" y="437"/>
                  </a:lnTo>
                  <a:close/>
                  <a:moveTo>
                    <a:pt x="463" y="0"/>
                  </a:moveTo>
                  <a:lnTo>
                    <a:pt x="361" y="26"/>
                  </a:lnTo>
                  <a:lnTo>
                    <a:pt x="258" y="78"/>
                  </a:lnTo>
                  <a:lnTo>
                    <a:pt x="181" y="155"/>
                  </a:lnTo>
                  <a:lnTo>
                    <a:pt x="104" y="232"/>
                  </a:lnTo>
                  <a:lnTo>
                    <a:pt x="52" y="335"/>
                  </a:lnTo>
                  <a:lnTo>
                    <a:pt x="27" y="437"/>
                  </a:lnTo>
                  <a:lnTo>
                    <a:pt x="1" y="566"/>
                  </a:lnTo>
                  <a:lnTo>
                    <a:pt x="1" y="1131"/>
                  </a:lnTo>
                  <a:lnTo>
                    <a:pt x="27" y="1234"/>
                  </a:lnTo>
                  <a:lnTo>
                    <a:pt x="52" y="1337"/>
                  </a:lnTo>
                  <a:lnTo>
                    <a:pt x="104" y="1439"/>
                  </a:lnTo>
                  <a:lnTo>
                    <a:pt x="181" y="1516"/>
                  </a:lnTo>
                  <a:lnTo>
                    <a:pt x="258" y="1594"/>
                  </a:lnTo>
                  <a:lnTo>
                    <a:pt x="361" y="1645"/>
                  </a:lnTo>
                  <a:lnTo>
                    <a:pt x="463" y="1671"/>
                  </a:lnTo>
                  <a:lnTo>
                    <a:pt x="566" y="1696"/>
                  </a:lnTo>
                  <a:lnTo>
                    <a:pt x="695" y="1671"/>
                  </a:lnTo>
                  <a:lnTo>
                    <a:pt x="797" y="1645"/>
                  </a:lnTo>
                  <a:lnTo>
                    <a:pt x="900" y="1594"/>
                  </a:lnTo>
                  <a:lnTo>
                    <a:pt x="977" y="1516"/>
                  </a:lnTo>
                  <a:lnTo>
                    <a:pt x="1054" y="1439"/>
                  </a:lnTo>
                  <a:lnTo>
                    <a:pt x="1106" y="1337"/>
                  </a:lnTo>
                  <a:lnTo>
                    <a:pt x="1132" y="1234"/>
                  </a:lnTo>
                  <a:lnTo>
                    <a:pt x="1132" y="1131"/>
                  </a:lnTo>
                  <a:lnTo>
                    <a:pt x="1132" y="566"/>
                  </a:lnTo>
                  <a:lnTo>
                    <a:pt x="1132" y="437"/>
                  </a:lnTo>
                  <a:lnTo>
                    <a:pt x="1106" y="335"/>
                  </a:lnTo>
                  <a:lnTo>
                    <a:pt x="1054" y="232"/>
                  </a:lnTo>
                  <a:lnTo>
                    <a:pt x="977" y="155"/>
                  </a:lnTo>
                  <a:lnTo>
                    <a:pt x="900" y="78"/>
                  </a:lnTo>
                  <a:lnTo>
                    <a:pt x="797" y="26"/>
                  </a:lnTo>
                  <a:lnTo>
                    <a:pt x="69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0" name="Google Shape;800;p22"/>
            <p:cNvSpPr/>
            <p:nvPr/>
          </p:nvSpPr>
          <p:spPr>
            <a:xfrm>
              <a:off x="16768862" y="6295971"/>
              <a:ext cx="51043" cy="120813"/>
            </a:xfrm>
            <a:custGeom>
              <a:avLst/>
              <a:gdLst/>
              <a:ahLst/>
              <a:cxnLst/>
              <a:rect l="l" t="t" r="r" b="b"/>
              <a:pathLst>
                <a:path w="695" h="1645" extrusionOk="0">
                  <a:moveTo>
                    <a:pt x="155" y="0"/>
                  </a:moveTo>
                  <a:lnTo>
                    <a:pt x="78" y="52"/>
                  </a:lnTo>
                  <a:lnTo>
                    <a:pt x="26" y="129"/>
                  </a:lnTo>
                  <a:lnTo>
                    <a:pt x="1" y="206"/>
                  </a:lnTo>
                  <a:lnTo>
                    <a:pt x="26" y="283"/>
                  </a:lnTo>
                  <a:lnTo>
                    <a:pt x="78" y="360"/>
                  </a:lnTo>
                  <a:lnTo>
                    <a:pt x="155" y="411"/>
                  </a:lnTo>
                  <a:lnTo>
                    <a:pt x="232" y="437"/>
                  </a:lnTo>
                  <a:lnTo>
                    <a:pt x="258" y="437"/>
                  </a:lnTo>
                  <a:lnTo>
                    <a:pt x="258" y="1413"/>
                  </a:lnTo>
                  <a:lnTo>
                    <a:pt x="283" y="1516"/>
                  </a:lnTo>
                  <a:lnTo>
                    <a:pt x="335" y="1568"/>
                  </a:lnTo>
                  <a:lnTo>
                    <a:pt x="412" y="1619"/>
                  </a:lnTo>
                  <a:lnTo>
                    <a:pt x="489" y="1645"/>
                  </a:lnTo>
                  <a:lnTo>
                    <a:pt x="566" y="1619"/>
                  </a:lnTo>
                  <a:lnTo>
                    <a:pt x="643" y="1568"/>
                  </a:lnTo>
                  <a:lnTo>
                    <a:pt x="694" y="1516"/>
                  </a:lnTo>
                  <a:lnTo>
                    <a:pt x="694" y="1413"/>
                  </a:lnTo>
                  <a:lnTo>
                    <a:pt x="694" y="206"/>
                  </a:lnTo>
                  <a:lnTo>
                    <a:pt x="694" y="129"/>
                  </a:lnTo>
                  <a:lnTo>
                    <a:pt x="643" y="52"/>
                  </a:lnTo>
                  <a:lnTo>
                    <a:pt x="56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1" name="Google Shape;801;p22"/>
            <p:cNvSpPr/>
            <p:nvPr/>
          </p:nvSpPr>
          <p:spPr>
            <a:xfrm>
              <a:off x="16974574" y="6295971"/>
              <a:ext cx="51043" cy="120813"/>
            </a:xfrm>
            <a:custGeom>
              <a:avLst/>
              <a:gdLst/>
              <a:ahLst/>
              <a:cxnLst/>
              <a:rect l="l" t="t" r="r" b="b"/>
              <a:pathLst>
                <a:path w="695" h="1645" extrusionOk="0">
                  <a:moveTo>
                    <a:pt x="129" y="0"/>
                  </a:moveTo>
                  <a:lnTo>
                    <a:pt x="52" y="52"/>
                  </a:lnTo>
                  <a:lnTo>
                    <a:pt x="26" y="129"/>
                  </a:lnTo>
                  <a:lnTo>
                    <a:pt x="0" y="206"/>
                  </a:lnTo>
                  <a:lnTo>
                    <a:pt x="26" y="283"/>
                  </a:lnTo>
                  <a:lnTo>
                    <a:pt x="52" y="360"/>
                  </a:lnTo>
                  <a:lnTo>
                    <a:pt x="129" y="411"/>
                  </a:lnTo>
                  <a:lnTo>
                    <a:pt x="206" y="437"/>
                  </a:lnTo>
                  <a:lnTo>
                    <a:pt x="257" y="437"/>
                  </a:lnTo>
                  <a:lnTo>
                    <a:pt x="257" y="1413"/>
                  </a:lnTo>
                  <a:lnTo>
                    <a:pt x="283" y="1516"/>
                  </a:lnTo>
                  <a:lnTo>
                    <a:pt x="309" y="1568"/>
                  </a:lnTo>
                  <a:lnTo>
                    <a:pt x="386" y="1619"/>
                  </a:lnTo>
                  <a:lnTo>
                    <a:pt x="489" y="1645"/>
                  </a:lnTo>
                  <a:lnTo>
                    <a:pt x="566" y="1619"/>
                  </a:lnTo>
                  <a:lnTo>
                    <a:pt x="643" y="1568"/>
                  </a:lnTo>
                  <a:lnTo>
                    <a:pt x="668" y="1516"/>
                  </a:lnTo>
                  <a:lnTo>
                    <a:pt x="694" y="1413"/>
                  </a:lnTo>
                  <a:lnTo>
                    <a:pt x="694" y="206"/>
                  </a:lnTo>
                  <a:lnTo>
                    <a:pt x="668" y="129"/>
                  </a:lnTo>
                  <a:lnTo>
                    <a:pt x="643" y="52"/>
                  </a:lnTo>
                  <a:lnTo>
                    <a:pt x="56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2" name="Google Shape;802;p22"/>
            <p:cNvSpPr/>
            <p:nvPr/>
          </p:nvSpPr>
          <p:spPr>
            <a:xfrm>
              <a:off x="16861326" y="6294061"/>
              <a:ext cx="83137" cy="124632"/>
            </a:xfrm>
            <a:custGeom>
              <a:avLst/>
              <a:gdLst/>
              <a:ahLst/>
              <a:cxnLst/>
              <a:rect l="l" t="t" r="r" b="b"/>
              <a:pathLst>
                <a:path w="1132" h="1697" extrusionOk="0">
                  <a:moveTo>
                    <a:pt x="617" y="437"/>
                  </a:moveTo>
                  <a:lnTo>
                    <a:pt x="643" y="463"/>
                  </a:lnTo>
                  <a:lnTo>
                    <a:pt x="694" y="514"/>
                  </a:lnTo>
                  <a:lnTo>
                    <a:pt x="694" y="566"/>
                  </a:lnTo>
                  <a:lnTo>
                    <a:pt x="694" y="1131"/>
                  </a:lnTo>
                  <a:lnTo>
                    <a:pt x="694" y="1157"/>
                  </a:lnTo>
                  <a:lnTo>
                    <a:pt x="643" y="1208"/>
                  </a:lnTo>
                  <a:lnTo>
                    <a:pt x="617" y="1234"/>
                  </a:lnTo>
                  <a:lnTo>
                    <a:pt x="566" y="1260"/>
                  </a:lnTo>
                  <a:lnTo>
                    <a:pt x="515" y="1234"/>
                  </a:lnTo>
                  <a:lnTo>
                    <a:pt x="463" y="1208"/>
                  </a:lnTo>
                  <a:lnTo>
                    <a:pt x="437" y="1157"/>
                  </a:lnTo>
                  <a:lnTo>
                    <a:pt x="437" y="1131"/>
                  </a:lnTo>
                  <a:lnTo>
                    <a:pt x="437" y="566"/>
                  </a:lnTo>
                  <a:lnTo>
                    <a:pt x="437" y="514"/>
                  </a:lnTo>
                  <a:lnTo>
                    <a:pt x="463" y="463"/>
                  </a:lnTo>
                  <a:lnTo>
                    <a:pt x="515" y="437"/>
                  </a:lnTo>
                  <a:close/>
                  <a:moveTo>
                    <a:pt x="437" y="0"/>
                  </a:moveTo>
                  <a:lnTo>
                    <a:pt x="335" y="26"/>
                  </a:lnTo>
                  <a:lnTo>
                    <a:pt x="232" y="78"/>
                  </a:lnTo>
                  <a:lnTo>
                    <a:pt x="155" y="155"/>
                  </a:lnTo>
                  <a:lnTo>
                    <a:pt x="78" y="232"/>
                  </a:lnTo>
                  <a:lnTo>
                    <a:pt x="26" y="335"/>
                  </a:lnTo>
                  <a:lnTo>
                    <a:pt x="1" y="437"/>
                  </a:lnTo>
                  <a:lnTo>
                    <a:pt x="1" y="566"/>
                  </a:lnTo>
                  <a:lnTo>
                    <a:pt x="1" y="1131"/>
                  </a:lnTo>
                  <a:lnTo>
                    <a:pt x="1" y="1234"/>
                  </a:lnTo>
                  <a:lnTo>
                    <a:pt x="26" y="1337"/>
                  </a:lnTo>
                  <a:lnTo>
                    <a:pt x="78" y="1439"/>
                  </a:lnTo>
                  <a:lnTo>
                    <a:pt x="155" y="1516"/>
                  </a:lnTo>
                  <a:lnTo>
                    <a:pt x="232" y="1594"/>
                  </a:lnTo>
                  <a:lnTo>
                    <a:pt x="335" y="1645"/>
                  </a:lnTo>
                  <a:lnTo>
                    <a:pt x="437" y="1671"/>
                  </a:lnTo>
                  <a:lnTo>
                    <a:pt x="566" y="1696"/>
                  </a:lnTo>
                  <a:lnTo>
                    <a:pt x="669" y="1671"/>
                  </a:lnTo>
                  <a:lnTo>
                    <a:pt x="797" y="1645"/>
                  </a:lnTo>
                  <a:lnTo>
                    <a:pt x="874" y="1594"/>
                  </a:lnTo>
                  <a:lnTo>
                    <a:pt x="977" y="1516"/>
                  </a:lnTo>
                  <a:lnTo>
                    <a:pt x="1028" y="1439"/>
                  </a:lnTo>
                  <a:lnTo>
                    <a:pt x="1080" y="1337"/>
                  </a:lnTo>
                  <a:lnTo>
                    <a:pt x="1131" y="1234"/>
                  </a:lnTo>
                  <a:lnTo>
                    <a:pt x="1131" y="1131"/>
                  </a:lnTo>
                  <a:lnTo>
                    <a:pt x="1131" y="566"/>
                  </a:lnTo>
                  <a:lnTo>
                    <a:pt x="1131" y="437"/>
                  </a:lnTo>
                  <a:lnTo>
                    <a:pt x="1080" y="335"/>
                  </a:lnTo>
                  <a:lnTo>
                    <a:pt x="1028" y="232"/>
                  </a:lnTo>
                  <a:lnTo>
                    <a:pt x="977" y="155"/>
                  </a:lnTo>
                  <a:lnTo>
                    <a:pt x="874" y="78"/>
                  </a:lnTo>
                  <a:lnTo>
                    <a:pt x="797" y="26"/>
                  </a:lnTo>
                  <a:lnTo>
                    <a:pt x="669"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3" name="Google Shape;803;p22"/>
            <p:cNvSpPr/>
            <p:nvPr/>
          </p:nvSpPr>
          <p:spPr>
            <a:xfrm>
              <a:off x="16866981" y="6112879"/>
              <a:ext cx="51043" cy="120886"/>
            </a:xfrm>
            <a:custGeom>
              <a:avLst/>
              <a:gdLst/>
              <a:ahLst/>
              <a:cxnLst/>
              <a:rect l="l" t="t" r="r" b="b"/>
              <a:pathLst>
                <a:path w="695" h="1646" extrusionOk="0">
                  <a:moveTo>
                    <a:pt x="232" y="1"/>
                  </a:moveTo>
                  <a:lnTo>
                    <a:pt x="129" y="27"/>
                  </a:lnTo>
                  <a:lnTo>
                    <a:pt x="78" y="78"/>
                  </a:lnTo>
                  <a:lnTo>
                    <a:pt x="26" y="129"/>
                  </a:lnTo>
                  <a:lnTo>
                    <a:pt x="1" y="232"/>
                  </a:lnTo>
                  <a:lnTo>
                    <a:pt x="26" y="309"/>
                  </a:lnTo>
                  <a:lnTo>
                    <a:pt x="78" y="386"/>
                  </a:lnTo>
                  <a:lnTo>
                    <a:pt x="129" y="412"/>
                  </a:lnTo>
                  <a:lnTo>
                    <a:pt x="232" y="438"/>
                  </a:lnTo>
                  <a:lnTo>
                    <a:pt x="258" y="438"/>
                  </a:lnTo>
                  <a:lnTo>
                    <a:pt x="258" y="1440"/>
                  </a:lnTo>
                  <a:lnTo>
                    <a:pt x="283" y="1517"/>
                  </a:lnTo>
                  <a:lnTo>
                    <a:pt x="335" y="1594"/>
                  </a:lnTo>
                  <a:lnTo>
                    <a:pt x="412" y="1645"/>
                  </a:lnTo>
                  <a:lnTo>
                    <a:pt x="566" y="1645"/>
                  </a:lnTo>
                  <a:lnTo>
                    <a:pt x="643" y="1594"/>
                  </a:lnTo>
                  <a:lnTo>
                    <a:pt x="695" y="1517"/>
                  </a:lnTo>
                  <a:lnTo>
                    <a:pt x="695" y="1440"/>
                  </a:lnTo>
                  <a:lnTo>
                    <a:pt x="695" y="232"/>
                  </a:lnTo>
                  <a:lnTo>
                    <a:pt x="695" y="129"/>
                  </a:lnTo>
                  <a:lnTo>
                    <a:pt x="643" y="78"/>
                  </a:lnTo>
                  <a:lnTo>
                    <a:pt x="566" y="27"/>
                  </a:lnTo>
                  <a:lnTo>
                    <a:pt x="489"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4" name="Google Shape;804;p22"/>
            <p:cNvSpPr/>
            <p:nvPr/>
          </p:nvSpPr>
          <p:spPr>
            <a:xfrm>
              <a:off x="16753806" y="6111043"/>
              <a:ext cx="83063" cy="124558"/>
            </a:xfrm>
            <a:custGeom>
              <a:avLst/>
              <a:gdLst/>
              <a:ahLst/>
              <a:cxnLst/>
              <a:rect l="l" t="t" r="r" b="b"/>
              <a:pathLst>
                <a:path w="1131" h="1696" extrusionOk="0">
                  <a:moveTo>
                    <a:pt x="565" y="437"/>
                  </a:moveTo>
                  <a:lnTo>
                    <a:pt x="617" y="463"/>
                  </a:lnTo>
                  <a:lnTo>
                    <a:pt x="642" y="488"/>
                  </a:lnTo>
                  <a:lnTo>
                    <a:pt x="694" y="514"/>
                  </a:lnTo>
                  <a:lnTo>
                    <a:pt x="694" y="565"/>
                  </a:lnTo>
                  <a:lnTo>
                    <a:pt x="694" y="1131"/>
                  </a:lnTo>
                  <a:lnTo>
                    <a:pt x="694" y="1182"/>
                  </a:lnTo>
                  <a:lnTo>
                    <a:pt x="642" y="1233"/>
                  </a:lnTo>
                  <a:lnTo>
                    <a:pt x="617" y="1259"/>
                  </a:lnTo>
                  <a:lnTo>
                    <a:pt x="514" y="1259"/>
                  </a:lnTo>
                  <a:lnTo>
                    <a:pt x="463" y="1233"/>
                  </a:lnTo>
                  <a:lnTo>
                    <a:pt x="437" y="1182"/>
                  </a:lnTo>
                  <a:lnTo>
                    <a:pt x="437" y="1131"/>
                  </a:lnTo>
                  <a:lnTo>
                    <a:pt x="437" y="565"/>
                  </a:lnTo>
                  <a:lnTo>
                    <a:pt x="437" y="514"/>
                  </a:lnTo>
                  <a:lnTo>
                    <a:pt x="463" y="488"/>
                  </a:lnTo>
                  <a:lnTo>
                    <a:pt x="514" y="463"/>
                  </a:lnTo>
                  <a:lnTo>
                    <a:pt x="565" y="437"/>
                  </a:lnTo>
                  <a:close/>
                  <a:moveTo>
                    <a:pt x="565" y="0"/>
                  </a:moveTo>
                  <a:lnTo>
                    <a:pt x="437" y="26"/>
                  </a:lnTo>
                  <a:lnTo>
                    <a:pt x="334" y="52"/>
                  </a:lnTo>
                  <a:lnTo>
                    <a:pt x="231" y="103"/>
                  </a:lnTo>
                  <a:lnTo>
                    <a:pt x="154" y="180"/>
                  </a:lnTo>
                  <a:lnTo>
                    <a:pt x="77" y="257"/>
                  </a:lnTo>
                  <a:lnTo>
                    <a:pt x="26" y="360"/>
                  </a:lnTo>
                  <a:lnTo>
                    <a:pt x="0" y="463"/>
                  </a:lnTo>
                  <a:lnTo>
                    <a:pt x="0" y="565"/>
                  </a:lnTo>
                  <a:lnTo>
                    <a:pt x="0" y="1131"/>
                  </a:lnTo>
                  <a:lnTo>
                    <a:pt x="0" y="1233"/>
                  </a:lnTo>
                  <a:lnTo>
                    <a:pt x="26" y="1362"/>
                  </a:lnTo>
                  <a:lnTo>
                    <a:pt x="77" y="1439"/>
                  </a:lnTo>
                  <a:lnTo>
                    <a:pt x="154" y="1542"/>
                  </a:lnTo>
                  <a:lnTo>
                    <a:pt x="231" y="1593"/>
                  </a:lnTo>
                  <a:lnTo>
                    <a:pt x="334" y="1645"/>
                  </a:lnTo>
                  <a:lnTo>
                    <a:pt x="437" y="1696"/>
                  </a:lnTo>
                  <a:lnTo>
                    <a:pt x="668" y="1696"/>
                  </a:lnTo>
                  <a:lnTo>
                    <a:pt x="797" y="1645"/>
                  </a:lnTo>
                  <a:lnTo>
                    <a:pt x="874" y="1593"/>
                  </a:lnTo>
                  <a:lnTo>
                    <a:pt x="976" y="1542"/>
                  </a:lnTo>
                  <a:lnTo>
                    <a:pt x="1028" y="1439"/>
                  </a:lnTo>
                  <a:lnTo>
                    <a:pt x="1079" y="1362"/>
                  </a:lnTo>
                  <a:lnTo>
                    <a:pt x="1131" y="1233"/>
                  </a:lnTo>
                  <a:lnTo>
                    <a:pt x="1131" y="1131"/>
                  </a:lnTo>
                  <a:lnTo>
                    <a:pt x="1131" y="565"/>
                  </a:lnTo>
                  <a:lnTo>
                    <a:pt x="1131" y="463"/>
                  </a:lnTo>
                  <a:lnTo>
                    <a:pt x="1079" y="360"/>
                  </a:lnTo>
                  <a:lnTo>
                    <a:pt x="1028" y="257"/>
                  </a:lnTo>
                  <a:lnTo>
                    <a:pt x="976" y="180"/>
                  </a:lnTo>
                  <a:lnTo>
                    <a:pt x="874" y="103"/>
                  </a:lnTo>
                  <a:lnTo>
                    <a:pt x="797" y="52"/>
                  </a:lnTo>
                  <a:lnTo>
                    <a:pt x="668" y="26"/>
                  </a:lnTo>
                  <a:lnTo>
                    <a:pt x="56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5" name="Google Shape;805;p22"/>
            <p:cNvSpPr/>
            <p:nvPr/>
          </p:nvSpPr>
          <p:spPr>
            <a:xfrm>
              <a:off x="16957609" y="6111043"/>
              <a:ext cx="84973" cy="124558"/>
            </a:xfrm>
            <a:custGeom>
              <a:avLst/>
              <a:gdLst/>
              <a:ahLst/>
              <a:cxnLst/>
              <a:rect l="l" t="t" r="r" b="b"/>
              <a:pathLst>
                <a:path w="1157" h="1696" extrusionOk="0">
                  <a:moveTo>
                    <a:pt x="565" y="437"/>
                  </a:moveTo>
                  <a:lnTo>
                    <a:pt x="617" y="463"/>
                  </a:lnTo>
                  <a:lnTo>
                    <a:pt x="668" y="488"/>
                  </a:lnTo>
                  <a:lnTo>
                    <a:pt x="694" y="514"/>
                  </a:lnTo>
                  <a:lnTo>
                    <a:pt x="720" y="565"/>
                  </a:lnTo>
                  <a:lnTo>
                    <a:pt x="720" y="1131"/>
                  </a:lnTo>
                  <a:lnTo>
                    <a:pt x="694" y="1182"/>
                  </a:lnTo>
                  <a:lnTo>
                    <a:pt x="668" y="1233"/>
                  </a:lnTo>
                  <a:lnTo>
                    <a:pt x="617" y="1259"/>
                  </a:lnTo>
                  <a:lnTo>
                    <a:pt x="540" y="1259"/>
                  </a:lnTo>
                  <a:lnTo>
                    <a:pt x="488" y="1233"/>
                  </a:lnTo>
                  <a:lnTo>
                    <a:pt x="463" y="1182"/>
                  </a:lnTo>
                  <a:lnTo>
                    <a:pt x="437" y="1131"/>
                  </a:lnTo>
                  <a:lnTo>
                    <a:pt x="437" y="565"/>
                  </a:lnTo>
                  <a:lnTo>
                    <a:pt x="463" y="514"/>
                  </a:lnTo>
                  <a:lnTo>
                    <a:pt x="488" y="488"/>
                  </a:lnTo>
                  <a:lnTo>
                    <a:pt x="540" y="463"/>
                  </a:lnTo>
                  <a:lnTo>
                    <a:pt x="565" y="437"/>
                  </a:lnTo>
                  <a:close/>
                  <a:moveTo>
                    <a:pt x="565" y="0"/>
                  </a:moveTo>
                  <a:lnTo>
                    <a:pt x="463" y="26"/>
                  </a:lnTo>
                  <a:lnTo>
                    <a:pt x="360" y="52"/>
                  </a:lnTo>
                  <a:lnTo>
                    <a:pt x="257" y="103"/>
                  </a:lnTo>
                  <a:lnTo>
                    <a:pt x="180" y="180"/>
                  </a:lnTo>
                  <a:lnTo>
                    <a:pt x="103" y="257"/>
                  </a:lnTo>
                  <a:lnTo>
                    <a:pt x="51" y="360"/>
                  </a:lnTo>
                  <a:lnTo>
                    <a:pt x="26" y="463"/>
                  </a:lnTo>
                  <a:lnTo>
                    <a:pt x="0" y="565"/>
                  </a:lnTo>
                  <a:lnTo>
                    <a:pt x="0" y="1131"/>
                  </a:lnTo>
                  <a:lnTo>
                    <a:pt x="26" y="1233"/>
                  </a:lnTo>
                  <a:lnTo>
                    <a:pt x="51" y="1362"/>
                  </a:lnTo>
                  <a:lnTo>
                    <a:pt x="103" y="1439"/>
                  </a:lnTo>
                  <a:lnTo>
                    <a:pt x="180" y="1542"/>
                  </a:lnTo>
                  <a:lnTo>
                    <a:pt x="257" y="1593"/>
                  </a:lnTo>
                  <a:lnTo>
                    <a:pt x="360" y="1645"/>
                  </a:lnTo>
                  <a:lnTo>
                    <a:pt x="463" y="1696"/>
                  </a:lnTo>
                  <a:lnTo>
                    <a:pt x="694" y="1696"/>
                  </a:lnTo>
                  <a:lnTo>
                    <a:pt x="797" y="1645"/>
                  </a:lnTo>
                  <a:lnTo>
                    <a:pt x="899" y="1593"/>
                  </a:lnTo>
                  <a:lnTo>
                    <a:pt x="976" y="1542"/>
                  </a:lnTo>
                  <a:lnTo>
                    <a:pt x="1054" y="1439"/>
                  </a:lnTo>
                  <a:lnTo>
                    <a:pt x="1105" y="1362"/>
                  </a:lnTo>
                  <a:lnTo>
                    <a:pt x="1131" y="1233"/>
                  </a:lnTo>
                  <a:lnTo>
                    <a:pt x="1156" y="1131"/>
                  </a:lnTo>
                  <a:lnTo>
                    <a:pt x="1156" y="565"/>
                  </a:lnTo>
                  <a:lnTo>
                    <a:pt x="1131" y="463"/>
                  </a:lnTo>
                  <a:lnTo>
                    <a:pt x="1105" y="360"/>
                  </a:lnTo>
                  <a:lnTo>
                    <a:pt x="1054" y="257"/>
                  </a:lnTo>
                  <a:lnTo>
                    <a:pt x="976" y="180"/>
                  </a:lnTo>
                  <a:lnTo>
                    <a:pt x="899" y="103"/>
                  </a:lnTo>
                  <a:lnTo>
                    <a:pt x="797" y="52"/>
                  </a:lnTo>
                  <a:lnTo>
                    <a:pt x="694" y="26"/>
                  </a:lnTo>
                  <a:lnTo>
                    <a:pt x="56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6" name="Google Shape;806;p22"/>
            <p:cNvSpPr/>
            <p:nvPr/>
          </p:nvSpPr>
          <p:spPr>
            <a:xfrm>
              <a:off x="16663178" y="6478989"/>
              <a:ext cx="51043" cy="120813"/>
            </a:xfrm>
            <a:custGeom>
              <a:avLst/>
              <a:gdLst/>
              <a:ahLst/>
              <a:cxnLst/>
              <a:rect l="l" t="t" r="r" b="b"/>
              <a:pathLst>
                <a:path w="695" h="1645" extrusionOk="0">
                  <a:moveTo>
                    <a:pt x="129" y="1"/>
                  </a:moveTo>
                  <a:lnTo>
                    <a:pt x="52" y="52"/>
                  </a:lnTo>
                  <a:lnTo>
                    <a:pt x="1" y="129"/>
                  </a:lnTo>
                  <a:lnTo>
                    <a:pt x="1" y="206"/>
                  </a:lnTo>
                  <a:lnTo>
                    <a:pt x="1" y="283"/>
                  </a:lnTo>
                  <a:lnTo>
                    <a:pt x="52" y="360"/>
                  </a:lnTo>
                  <a:lnTo>
                    <a:pt x="129" y="412"/>
                  </a:lnTo>
                  <a:lnTo>
                    <a:pt x="206" y="437"/>
                  </a:lnTo>
                  <a:lnTo>
                    <a:pt x="258" y="437"/>
                  </a:lnTo>
                  <a:lnTo>
                    <a:pt x="258" y="1414"/>
                  </a:lnTo>
                  <a:lnTo>
                    <a:pt x="258" y="1517"/>
                  </a:lnTo>
                  <a:lnTo>
                    <a:pt x="309" y="1568"/>
                  </a:lnTo>
                  <a:lnTo>
                    <a:pt x="386" y="1619"/>
                  </a:lnTo>
                  <a:lnTo>
                    <a:pt x="463" y="1645"/>
                  </a:lnTo>
                  <a:lnTo>
                    <a:pt x="566" y="1619"/>
                  </a:lnTo>
                  <a:lnTo>
                    <a:pt x="617" y="1568"/>
                  </a:lnTo>
                  <a:lnTo>
                    <a:pt x="669" y="1517"/>
                  </a:lnTo>
                  <a:lnTo>
                    <a:pt x="694" y="1414"/>
                  </a:lnTo>
                  <a:lnTo>
                    <a:pt x="694" y="206"/>
                  </a:lnTo>
                  <a:lnTo>
                    <a:pt x="669" y="129"/>
                  </a:lnTo>
                  <a:lnTo>
                    <a:pt x="617" y="52"/>
                  </a:lnTo>
                  <a:lnTo>
                    <a:pt x="56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7" name="Google Shape;807;p22"/>
            <p:cNvSpPr/>
            <p:nvPr/>
          </p:nvSpPr>
          <p:spPr>
            <a:xfrm>
              <a:off x="16548094" y="6477080"/>
              <a:ext cx="83063" cy="124632"/>
            </a:xfrm>
            <a:custGeom>
              <a:avLst/>
              <a:gdLst/>
              <a:ahLst/>
              <a:cxnLst/>
              <a:rect l="l" t="t" r="r" b="b"/>
              <a:pathLst>
                <a:path w="1131" h="1697" extrusionOk="0">
                  <a:moveTo>
                    <a:pt x="617" y="438"/>
                  </a:moveTo>
                  <a:lnTo>
                    <a:pt x="668" y="463"/>
                  </a:lnTo>
                  <a:lnTo>
                    <a:pt x="694" y="515"/>
                  </a:lnTo>
                  <a:lnTo>
                    <a:pt x="694" y="566"/>
                  </a:lnTo>
                  <a:lnTo>
                    <a:pt x="694" y="1131"/>
                  </a:lnTo>
                  <a:lnTo>
                    <a:pt x="694" y="1157"/>
                  </a:lnTo>
                  <a:lnTo>
                    <a:pt x="668" y="1208"/>
                  </a:lnTo>
                  <a:lnTo>
                    <a:pt x="617" y="1234"/>
                  </a:lnTo>
                  <a:lnTo>
                    <a:pt x="566" y="1260"/>
                  </a:lnTo>
                  <a:lnTo>
                    <a:pt x="514" y="1234"/>
                  </a:lnTo>
                  <a:lnTo>
                    <a:pt x="489" y="1208"/>
                  </a:lnTo>
                  <a:lnTo>
                    <a:pt x="463" y="1157"/>
                  </a:lnTo>
                  <a:lnTo>
                    <a:pt x="437" y="1131"/>
                  </a:lnTo>
                  <a:lnTo>
                    <a:pt x="437" y="566"/>
                  </a:lnTo>
                  <a:lnTo>
                    <a:pt x="463" y="515"/>
                  </a:lnTo>
                  <a:lnTo>
                    <a:pt x="489" y="463"/>
                  </a:lnTo>
                  <a:lnTo>
                    <a:pt x="514" y="438"/>
                  </a:lnTo>
                  <a:close/>
                  <a:moveTo>
                    <a:pt x="463" y="1"/>
                  </a:moveTo>
                  <a:lnTo>
                    <a:pt x="360" y="27"/>
                  </a:lnTo>
                  <a:lnTo>
                    <a:pt x="257" y="78"/>
                  </a:lnTo>
                  <a:lnTo>
                    <a:pt x="180" y="155"/>
                  </a:lnTo>
                  <a:lnTo>
                    <a:pt x="103" y="232"/>
                  </a:lnTo>
                  <a:lnTo>
                    <a:pt x="52" y="335"/>
                  </a:lnTo>
                  <a:lnTo>
                    <a:pt x="26" y="438"/>
                  </a:lnTo>
                  <a:lnTo>
                    <a:pt x="0" y="566"/>
                  </a:lnTo>
                  <a:lnTo>
                    <a:pt x="0" y="1131"/>
                  </a:lnTo>
                  <a:lnTo>
                    <a:pt x="26" y="1234"/>
                  </a:lnTo>
                  <a:lnTo>
                    <a:pt x="52" y="1337"/>
                  </a:lnTo>
                  <a:lnTo>
                    <a:pt x="103" y="1440"/>
                  </a:lnTo>
                  <a:lnTo>
                    <a:pt x="180" y="1517"/>
                  </a:lnTo>
                  <a:lnTo>
                    <a:pt x="257" y="1594"/>
                  </a:lnTo>
                  <a:lnTo>
                    <a:pt x="360" y="1645"/>
                  </a:lnTo>
                  <a:lnTo>
                    <a:pt x="463" y="1671"/>
                  </a:lnTo>
                  <a:lnTo>
                    <a:pt x="566" y="1697"/>
                  </a:lnTo>
                  <a:lnTo>
                    <a:pt x="694" y="1671"/>
                  </a:lnTo>
                  <a:lnTo>
                    <a:pt x="797" y="1645"/>
                  </a:lnTo>
                  <a:lnTo>
                    <a:pt x="900" y="1594"/>
                  </a:lnTo>
                  <a:lnTo>
                    <a:pt x="977" y="1517"/>
                  </a:lnTo>
                  <a:lnTo>
                    <a:pt x="1054" y="1440"/>
                  </a:lnTo>
                  <a:lnTo>
                    <a:pt x="1105" y="1337"/>
                  </a:lnTo>
                  <a:lnTo>
                    <a:pt x="1131" y="1234"/>
                  </a:lnTo>
                  <a:lnTo>
                    <a:pt x="1131" y="1131"/>
                  </a:lnTo>
                  <a:lnTo>
                    <a:pt x="1131" y="566"/>
                  </a:lnTo>
                  <a:lnTo>
                    <a:pt x="1131" y="438"/>
                  </a:lnTo>
                  <a:lnTo>
                    <a:pt x="1105" y="335"/>
                  </a:lnTo>
                  <a:lnTo>
                    <a:pt x="1054" y="232"/>
                  </a:lnTo>
                  <a:lnTo>
                    <a:pt x="977" y="155"/>
                  </a:lnTo>
                  <a:lnTo>
                    <a:pt x="900" y="78"/>
                  </a:lnTo>
                  <a:lnTo>
                    <a:pt x="797" y="27"/>
                  </a:lnTo>
                  <a:lnTo>
                    <a:pt x="69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8" name="Google Shape;808;p22"/>
            <p:cNvSpPr/>
            <p:nvPr/>
          </p:nvSpPr>
          <p:spPr>
            <a:xfrm>
              <a:off x="16866981" y="6478989"/>
              <a:ext cx="51043" cy="120813"/>
            </a:xfrm>
            <a:custGeom>
              <a:avLst/>
              <a:gdLst/>
              <a:ahLst/>
              <a:cxnLst/>
              <a:rect l="l" t="t" r="r" b="b"/>
              <a:pathLst>
                <a:path w="695" h="1645" extrusionOk="0">
                  <a:moveTo>
                    <a:pt x="129" y="1"/>
                  </a:moveTo>
                  <a:lnTo>
                    <a:pt x="78" y="52"/>
                  </a:lnTo>
                  <a:lnTo>
                    <a:pt x="26" y="129"/>
                  </a:lnTo>
                  <a:lnTo>
                    <a:pt x="1" y="206"/>
                  </a:lnTo>
                  <a:lnTo>
                    <a:pt x="26" y="283"/>
                  </a:lnTo>
                  <a:lnTo>
                    <a:pt x="78" y="360"/>
                  </a:lnTo>
                  <a:lnTo>
                    <a:pt x="129" y="412"/>
                  </a:lnTo>
                  <a:lnTo>
                    <a:pt x="232" y="437"/>
                  </a:lnTo>
                  <a:lnTo>
                    <a:pt x="258" y="437"/>
                  </a:lnTo>
                  <a:lnTo>
                    <a:pt x="258" y="1414"/>
                  </a:lnTo>
                  <a:lnTo>
                    <a:pt x="283" y="1517"/>
                  </a:lnTo>
                  <a:lnTo>
                    <a:pt x="335" y="1568"/>
                  </a:lnTo>
                  <a:lnTo>
                    <a:pt x="412" y="1619"/>
                  </a:lnTo>
                  <a:lnTo>
                    <a:pt x="489" y="1645"/>
                  </a:lnTo>
                  <a:lnTo>
                    <a:pt x="566" y="1619"/>
                  </a:lnTo>
                  <a:lnTo>
                    <a:pt x="643" y="1568"/>
                  </a:lnTo>
                  <a:lnTo>
                    <a:pt x="695" y="1517"/>
                  </a:lnTo>
                  <a:lnTo>
                    <a:pt x="695" y="1414"/>
                  </a:lnTo>
                  <a:lnTo>
                    <a:pt x="695" y="206"/>
                  </a:lnTo>
                  <a:lnTo>
                    <a:pt x="695" y="129"/>
                  </a:lnTo>
                  <a:lnTo>
                    <a:pt x="643" y="52"/>
                  </a:lnTo>
                  <a:lnTo>
                    <a:pt x="56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09" name="Google Shape;809;p22"/>
            <p:cNvSpPr/>
            <p:nvPr/>
          </p:nvSpPr>
          <p:spPr>
            <a:xfrm>
              <a:off x="16753806" y="6477080"/>
              <a:ext cx="83063" cy="124632"/>
            </a:xfrm>
            <a:custGeom>
              <a:avLst/>
              <a:gdLst/>
              <a:ahLst/>
              <a:cxnLst/>
              <a:rect l="l" t="t" r="r" b="b"/>
              <a:pathLst>
                <a:path w="1131" h="1697" extrusionOk="0">
                  <a:moveTo>
                    <a:pt x="617" y="438"/>
                  </a:moveTo>
                  <a:lnTo>
                    <a:pt x="642" y="463"/>
                  </a:lnTo>
                  <a:lnTo>
                    <a:pt x="694" y="515"/>
                  </a:lnTo>
                  <a:lnTo>
                    <a:pt x="694" y="566"/>
                  </a:lnTo>
                  <a:lnTo>
                    <a:pt x="694" y="1131"/>
                  </a:lnTo>
                  <a:lnTo>
                    <a:pt x="694" y="1157"/>
                  </a:lnTo>
                  <a:lnTo>
                    <a:pt x="642" y="1208"/>
                  </a:lnTo>
                  <a:lnTo>
                    <a:pt x="617" y="1234"/>
                  </a:lnTo>
                  <a:lnTo>
                    <a:pt x="565" y="1260"/>
                  </a:lnTo>
                  <a:lnTo>
                    <a:pt x="514" y="1234"/>
                  </a:lnTo>
                  <a:lnTo>
                    <a:pt x="463" y="1208"/>
                  </a:lnTo>
                  <a:lnTo>
                    <a:pt x="437" y="1157"/>
                  </a:lnTo>
                  <a:lnTo>
                    <a:pt x="437" y="1131"/>
                  </a:lnTo>
                  <a:lnTo>
                    <a:pt x="437" y="566"/>
                  </a:lnTo>
                  <a:lnTo>
                    <a:pt x="437" y="515"/>
                  </a:lnTo>
                  <a:lnTo>
                    <a:pt x="463" y="463"/>
                  </a:lnTo>
                  <a:lnTo>
                    <a:pt x="514" y="438"/>
                  </a:lnTo>
                  <a:close/>
                  <a:moveTo>
                    <a:pt x="437" y="1"/>
                  </a:moveTo>
                  <a:lnTo>
                    <a:pt x="334" y="27"/>
                  </a:lnTo>
                  <a:lnTo>
                    <a:pt x="231" y="78"/>
                  </a:lnTo>
                  <a:lnTo>
                    <a:pt x="154" y="155"/>
                  </a:lnTo>
                  <a:lnTo>
                    <a:pt x="77" y="232"/>
                  </a:lnTo>
                  <a:lnTo>
                    <a:pt x="26" y="335"/>
                  </a:lnTo>
                  <a:lnTo>
                    <a:pt x="0" y="438"/>
                  </a:lnTo>
                  <a:lnTo>
                    <a:pt x="0" y="566"/>
                  </a:lnTo>
                  <a:lnTo>
                    <a:pt x="0" y="1131"/>
                  </a:lnTo>
                  <a:lnTo>
                    <a:pt x="0" y="1234"/>
                  </a:lnTo>
                  <a:lnTo>
                    <a:pt x="26" y="1337"/>
                  </a:lnTo>
                  <a:lnTo>
                    <a:pt x="77" y="1440"/>
                  </a:lnTo>
                  <a:lnTo>
                    <a:pt x="154" y="1517"/>
                  </a:lnTo>
                  <a:lnTo>
                    <a:pt x="231" y="1594"/>
                  </a:lnTo>
                  <a:lnTo>
                    <a:pt x="334" y="1645"/>
                  </a:lnTo>
                  <a:lnTo>
                    <a:pt x="437" y="1671"/>
                  </a:lnTo>
                  <a:lnTo>
                    <a:pt x="565" y="1697"/>
                  </a:lnTo>
                  <a:lnTo>
                    <a:pt x="668" y="1671"/>
                  </a:lnTo>
                  <a:lnTo>
                    <a:pt x="797" y="1645"/>
                  </a:lnTo>
                  <a:lnTo>
                    <a:pt x="874" y="1594"/>
                  </a:lnTo>
                  <a:lnTo>
                    <a:pt x="976" y="1517"/>
                  </a:lnTo>
                  <a:lnTo>
                    <a:pt x="1028" y="1440"/>
                  </a:lnTo>
                  <a:lnTo>
                    <a:pt x="1079" y="1337"/>
                  </a:lnTo>
                  <a:lnTo>
                    <a:pt x="1131" y="1234"/>
                  </a:lnTo>
                  <a:lnTo>
                    <a:pt x="1131" y="1131"/>
                  </a:lnTo>
                  <a:lnTo>
                    <a:pt x="1131" y="566"/>
                  </a:lnTo>
                  <a:lnTo>
                    <a:pt x="1131" y="438"/>
                  </a:lnTo>
                  <a:lnTo>
                    <a:pt x="1079" y="335"/>
                  </a:lnTo>
                  <a:lnTo>
                    <a:pt x="1028" y="232"/>
                  </a:lnTo>
                  <a:lnTo>
                    <a:pt x="976" y="155"/>
                  </a:lnTo>
                  <a:lnTo>
                    <a:pt x="874" y="78"/>
                  </a:lnTo>
                  <a:lnTo>
                    <a:pt x="797" y="27"/>
                  </a:lnTo>
                  <a:lnTo>
                    <a:pt x="668"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10" name="Google Shape;810;p22"/>
            <p:cNvSpPr/>
            <p:nvPr/>
          </p:nvSpPr>
          <p:spPr>
            <a:xfrm>
              <a:off x="16957609" y="6477080"/>
              <a:ext cx="84973" cy="124632"/>
            </a:xfrm>
            <a:custGeom>
              <a:avLst/>
              <a:gdLst/>
              <a:ahLst/>
              <a:cxnLst/>
              <a:rect l="l" t="t" r="r" b="b"/>
              <a:pathLst>
                <a:path w="1157" h="1697" extrusionOk="0">
                  <a:moveTo>
                    <a:pt x="617" y="438"/>
                  </a:moveTo>
                  <a:lnTo>
                    <a:pt x="668" y="463"/>
                  </a:lnTo>
                  <a:lnTo>
                    <a:pt x="694" y="515"/>
                  </a:lnTo>
                  <a:lnTo>
                    <a:pt x="720" y="566"/>
                  </a:lnTo>
                  <a:lnTo>
                    <a:pt x="720" y="1131"/>
                  </a:lnTo>
                  <a:lnTo>
                    <a:pt x="694" y="1157"/>
                  </a:lnTo>
                  <a:lnTo>
                    <a:pt x="668" y="1208"/>
                  </a:lnTo>
                  <a:lnTo>
                    <a:pt x="617" y="1234"/>
                  </a:lnTo>
                  <a:lnTo>
                    <a:pt x="565" y="1260"/>
                  </a:lnTo>
                  <a:lnTo>
                    <a:pt x="540" y="1234"/>
                  </a:lnTo>
                  <a:lnTo>
                    <a:pt x="488" y="1208"/>
                  </a:lnTo>
                  <a:lnTo>
                    <a:pt x="463" y="1157"/>
                  </a:lnTo>
                  <a:lnTo>
                    <a:pt x="437" y="1131"/>
                  </a:lnTo>
                  <a:lnTo>
                    <a:pt x="437" y="566"/>
                  </a:lnTo>
                  <a:lnTo>
                    <a:pt x="463" y="515"/>
                  </a:lnTo>
                  <a:lnTo>
                    <a:pt x="488" y="463"/>
                  </a:lnTo>
                  <a:lnTo>
                    <a:pt x="540" y="438"/>
                  </a:lnTo>
                  <a:close/>
                  <a:moveTo>
                    <a:pt x="463" y="1"/>
                  </a:moveTo>
                  <a:lnTo>
                    <a:pt x="360" y="27"/>
                  </a:lnTo>
                  <a:lnTo>
                    <a:pt x="257" y="78"/>
                  </a:lnTo>
                  <a:lnTo>
                    <a:pt x="180" y="155"/>
                  </a:lnTo>
                  <a:lnTo>
                    <a:pt x="103" y="232"/>
                  </a:lnTo>
                  <a:lnTo>
                    <a:pt x="51" y="335"/>
                  </a:lnTo>
                  <a:lnTo>
                    <a:pt x="26" y="438"/>
                  </a:lnTo>
                  <a:lnTo>
                    <a:pt x="0" y="566"/>
                  </a:lnTo>
                  <a:lnTo>
                    <a:pt x="0" y="1131"/>
                  </a:lnTo>
                  <a:lnTo>
                    <a:pt x="26" y="1234"/>
                  </a:lnTo>
                  <a:lnTo>
                    <a:pt x="51" y="1337"/>
                  </a:lnTo>
                  <a:lnTo>
                    <a:pt x="103" y="1440"/>
                  </a:lnTo>
                  <a:lnTo>
                    <a:pt x="180" y="1517"/>
                  </a:lnTo>
                  <a:lnTo>
                    <a:pt x="257" y="1594"/>
                  </a:lnTo>
                  <a:lnTo>
                    <a:pt x="360" y="1645"/>
                  </a:lnTo>
                  <a:lnTo>
                    <a:pt x="463" y="1671"/>
                  </a:lnTo>
                  <a:lnTo>
                    <a:pt x="565" y="1697"/>
                  </a:lnTo>
                  <a:lnTo>
                    <a:pt x="694" y="1671"/>
                  </a:lnTo>
                  <a:lnTo>
                    <a:pt x="797" y="1645"/>
                  </a:lnTo>
                  <a:lnTo>
                    <a:pt x="899" y="1594"/>
                  </a:lnTo>
                  <a:lnTo>
                    <a:pt x="976" y="1517"/>
                  </a:lnTo>
                  <a:lnTo>
                    <a:pt x="1054" y="1440"/>
                  </a:lnTo>
                  <a:lnTo>
                    <a:pt x="1105" y="1337"/>
                  </a:lnTo>
                  <a:lnTo>
                    <a:pt x="1131" y="1234"/>
                  </a:lnTo>
                  <a:lnTo>
                    <a:pt x="1156" y="1131"/>
                  </a:lnTo>
                  <a:lnTo>
                    <a:pt x="1156" y="566"/>
                  </a:lnTo>
                  <a:lnTo>
                    <a:pt x="1131" y="438"/>
                  </a:lnTo>
                  <a:lnTo>
                    <a:pt x="1105" y="335"/>
                  </a:lnTo>
                  <a:lnTo>
                    <a:pt x="1054" y="232"/>
                  </a:lnTo>
                  <a:lnTo>
                    <a:pt x="976" y="155"/>
                  </a:lnTo>
                  <a:lnTo>
                    <a:pt x="899" y="78"/>
                  </a:lnTo>
                  <a:lnTo>
                    <a:pt x="797" y="27"/>
                  </a:lnTo>
                  <a:lnTo>
                    <a:pt x="69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11" name="Google Shape;811;p22"/>
            <p:cNvSpPr/>
            <p:nvPr/>
          </p:nvSpPr>
          <p:spPr>
            <a:xfrm>
              <a:off x="16485815" y="5890201"/>
              <a:ext cx="1103988" cy="160472"/>
            </a:xfrm>
            <a:custGeom>
              <a:avLst/>
              <a:gdLst/>
              <a:ahLst/>
              <a:cxnLst/>
              <a:rect l="l" t="t" r="r" b="b"/>
              <a:pathLst>
                <a:path w="15032" h="2185" extrusionOk="0">
                  <a:moveTo>
                    <a:pt x="900" y="1"/>
                  </a:moveTo>
                  <a:lnTo>
                    <a:pt x="720" y="27"/>
                  </a:lnTo>
                  <a:lnTo>
                    <a:pt x="566" y="78"/>
                  </a:lnTo>
                  <a:lnTo>
                    <a:pt x="412" y="155"/>
                  </a:lnTo>
                  <a:lnTo>
                    <a:pt x="283" y="284"/>
                  </a:lnTo>
                  <a:lnTo>
                    <a:pt x="155" y="412"/>
                  </a:lnTo>
                  <a:lnTo>
                    <a:pt x="78" y="566"/>
                  </a:lnTo>
                  <a:lnTo>
                    <a:pt x="26" y="720"/>
                  </a:lnTo>
                  <a:lnTo>
                    <a:pt x="0" y="926"/>
                  </a:lnTo>
                  <a:lnTo>
                    <a:pt x="0" y="2185"/>
                  </a:lnTo>
                  <a:lnTo>
                    <a:pt x="15032" y="2185"/>
                  </a:lnTo>
                  <a:lnTo>
                    <a:pt x="15032" y="926"/>
                  </a:lnTo>
                  <a:lnTo>
                    <a:pt x="15006" y="720"/>
                  </a:lnTo>
                  <a:lnTo>
                    <a:pt x="14955" y="566"/>
                  </a:lnTo>
                  <a:lnTo>
                    <a:pt x="14878" y="412"/>
                  </a:lnTo>
                  <a:lnTo>
                    <a:pt x="14775" y="284"/>
                  </a:lnTo>
                  <a:lnTo>
                    <a:pt x="14646" y="155"/>
                  </a:lnTo>
                  <a:lnTo>
                    <a:pt x="14492" y="78"/>
                  </a:lnTo>
                  <a:lnTo>
                    <a:pt x="14312" y="27"/>
                  </a:lnTo>
                  <a:lnTo>
                    <a:pt x="1413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12" name="Google Shape;812;p22"/>
            <p:cNvSpPr/>
            <p:nvPr/>
          </p:nvSpPr>
          <p:spPr>
            <a:xfrm>
              <a:off x="16559404" y="5937424"/>
              <a:ext cx="66098" cy="68008"/>
            </a:xfrm>
            <a:custGeom>
              <a:avLst/>
              <a:gdLst/>
              <a:ahLst/>
              <a:cxnLst/>
              <a:rect l="l" t="t" r="r" b="b"/>
              <a:pathLst>
                <a:path w="900" h="926" extrusionOk="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43" y="874"/>
                  </a:lnTo>
                  <a:lnTo>
                    <a:pt x="720" y="848"/>
                  </a:lnTo>
                  <a:lnTo>
                    <a:pt x="771" y="771"/>
                  </a:lnTo>
                  <a:lnTo>
                    <a:pt x="823" y="720"/>
                  </a:lnTo>
                  <a:lnTo>
                    <a:pt x="874" y="643"/>
                  </a:lnTo>
                  <a:lnTo>
                    <a:pt x="900" y="566"/>
                  </a:lnTo>
                  <a:lnTo>
                    <a:pt x="900" y="463"/>
                  </a:lnTo>
                  <a:lnTo>
                    <a:pt x="900" y="360"/>
                  </a:lnTo>
                  <a:lnTo>
                    <a:pt x="874" y="283"/>
                  </a:lnTo>
                  <a:lnTo>
                    <a:pt x="823" y="206"/>
                  </a:lnTo>
                  <a:lnTo>
                    <a:pt x="771" y="129"/>
                  </a:lnTo>
                  <a:lnTo>
                    <a:pt x="720" y="77"/>
                  </a:lnTo>
                  <a:lnTo>
                    <a:pt x="643" y="52"/>
                  </a:lnTo>
                  <a:lnTo>
                    <a:pt x="540" y="26"/>
                  </a:lnTo>
                  <a:lnTo>
                    <a:pt x="463"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13" name="Google Shape;813;p22"/>
            <p:cNvSpPr/>
            <p:nvPr/>
          </p:nvSpPr>
          <p:spPr>
            <a:xfrm>
              <a:off x="16687708" y="5937424"/>
              <a:ext cx="68008" cy="68008"/>
            </a:xfrm>
            <a:custGeom>
              <a:avLst/>
              <a:gdLst/>
              <a:ahLst/>
              <a:cxnLst/>
              <a:rect l="l" t="t" r="r" b="b"/>
              <a:pathLst>
                <a:path w="926" h="926" extrusionOk="0">
                  <a:moveTo>
                    <a:pt x="463" y="0"/>
                  </a:moveTo>
                  <a:lnTo>
                    <a:pt x="386" y="26"/>
                  </a:lnTo>
                  <a:lnTo>
                    <a:pt x="283" y="52"/>
                  </a:lnTo>
                  <a:lnTo>
                    <a:pt x="206" y="77"/>
                  </a:lnTo>
                  <a:lnTo>
                    <a:pt x="155" y="129"/>
                  </a:lnTo>
                  <a:lnTo>
                    <a:pt x="78" y="206"/>
                  </a:lnTo>
                  <a:lnTo>
                    <a:pt x="52" y="283"/>
                  </a:lnTo>
                  <a:lnTo>
                    <a:pt x="26" y="360"/>
                  </a:lnTo>
                  <a:lnTo>
                    <a:pt x="1" y="463"/>
                  </a:lnTo>
                  <a:lnTo>
                    <a:pt x="26" y="566"/>
                  </a:lnTo>
                  <a:lnTo>
                    <a:pt x="52" y="643"/>
                  </a:lnTo>
                  <a:lnTo>
                    <a:pt x="78" y="720"/>
                  </a:lnTo>
                  <a:lnTo>
                    <a:pt x="155" y="771"/>
                  </a:lnTo>
                  <a:lnTo>
                    <a:pt x="206" y="848"/>
                  </a:lnTo>
                  <a:lnTo>
                    <a:pt x="283" y="874"/>
                  </a:lnTo>
                  <a:lnTo>
                    <a:pt x="386" y="900"/>
                  </a:lnTo>
                  <a:lnTo>
                    <a:pt x="463" y="925"/>
                  </a:lnTo>
                  <a:lnTo>
                    <a:pt x="566" y="900"/>
                  </a:lnTo>
                  <a:lnTo>
                    <a:pt x="643" y="874"/>
                  </a:lnTo>
                  <a:lnTo>
                    <a:pt x="720" y="848"/>
                  </a:lnTo>
                  <a:lnTo>
                    <a:pt x="797" y="771"/>
                  </a:lnTo>
                  <a:lnTo>
                    <a:pt x="849" y="720"/>
                  </a:lnTo>
                  <a:lnTo>
                    <a:pt x="874" y="643"/>
                  </a:lnTo>
                  <a:lnTo>
                    <a:pt x="900" y="566"/>
                  </a:lnTo>
                  <a:lnTo>
                    <a:pt x="926" y="463"/>
                  </a:lnTo>
                  <a:lnTo>
                    <a:pt x="900" y="360"/>
                  </a:lnTo>
                  <a:lnTo>
                    <a:pt x="874" y="283"/>
                  </a:lnTo>
                  <a:lnTo>
                    <a:pt x="849" y="206"/>
                  </a:lnTo>
                  <a:lnTo>
                    <a:pt x="797" y="129"/>
                  </a:lnTo>
                  <a:lnTo>
                    <a:pt x="720" y="77"/>
                  </a:lnTo>
                  <a:lnTo>
                    <a:pt x="643" y="52"/>
                  </a:lnTo>
                  <a:lnTo>
                    <a:pt x="566" y="26"/>
                  </a:lnTo>
                  <a:lnTo>
                    <a:pt x="46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4" name="Google Shape;814;p22"/>
            <p:cNvSpPr/>
            <p:nvPr/>
          </p:nvSpPr>
          <p:spPr>
            <a:xfrm>
              <a:off x="16817922" y="5937424"/>
              <a:ext cx="66098" cy="68008"/>
            </a:xfrm>
            <a:custGeom>
              <a:avLst/>
              <a:gdLst/>
              <a:ahLst/>
              <a:cxnLst/>
              <a:rect l="l" t="t" r="r" b="b"/>
              <a:pathLst>
                <a:path w="900" h="926" extrusionOk="0">
                  <a:moveTo>
                    <a:pt x="463" y="0"/>
                  </a:moveTo>
                  <a:lnTo>
                    <a:pt x="360" y="26"/>
                  </a:lnTo>
                  <a:lnTo>
                    <a:pt x="283" y="52"/>
                  </a:lnTo>
                  <a:lnTo>
                    <a:pt x="206" y="77"/>
                  </a:lnTo>
                  <a:lnTo>
                    <a:pt x="129" y="129"/>
                  </a:lnTo>
                  <a:lnTo>
                    <a:pt x="78" y="206"/>
                  </a:lnTo>
                  <a:lnTo>
                    <a:pt x="26" y="283"/>
                  </a:lnTo>
                  <a:lnTo>
                    <a:pt x="1" y="360"/>
                  </a:lnTo>
                  <a:lnTo>
                    <a:pt x="1" y="463"/>
                  </a:lnTo>
                  <a:lnTo>
                    <a:pt x="1" y="566"/>
                  </a:lnTo>
                  <a:lnTo>
                    <a:pt x="26" y="643"/>
                  </a:lnTo>
                  <a:lnTo>
                    <a:pt x="78" y="720"/>
                  </a:lnTo>
                  <a:lnTo>
                    <a:pt x="129" y="771"/>
                  </a:lnTo>
                  <a:lnTo>
                    <a:pt x="206" y="848"/>
                  </a:lnTo>
                  <a:lnTo>
                    <a:pt x="283" y="874"/>
                  </a:lnTo>
                  <a:lnTo>
                    <a:pt x="360" y="900"/>
                  </a:lnTo>
                  <a:lnTo>
                    <a:pt x="463" y="925"/>
                  </a:lnTo>
                  <a:lnTo>
                    <a:pt x="540" y="900"/>
                  </a:lnTo>
                  <a:lnTo>
                    <a:pt x="617" y="874"/>
                  </a:lnTo>
                  <a:lnTo>
                    <a:pt x="694" y="848"/>
                  </a:lnTo>
                  <a:lnTo>
                    <a:pt x="772" y="771"/>
                  </a:lnTo>
                  <a:lnTo>
                    <a:pt x="823" y="720"/>
                  </a:lnTo>
                  <a:lnTo>
                    <a:pt x="874" y="643"/>
                  </a:lnTo>
                  <a:lnTo>
                    <a:pt x="900" y="566"/>
                  </a:lnTo>
                  <a:lnTo>
                    <a:pt x="900" y="463"/>
                  </a:lnTo>
                  <a:lnTo>
                    <a:pt x="900" y="360"/>
                  </a:lnTo>
                  <a:lnTo>
                    <a:pt x="874" y="283"/>
                  </a:lnTo>
                  <a:lnTo>
                    <a:pt x="823" y="206"/>
                  </a:lnTo>
                  <a:lnTo>
                    <a:pt x="772" y="129"/>
                  </a:lnTo>
                  <a:lnTo>
                    <a:pt x="694" y="77"/>
                  </a:lnTo>
                  <a:lnTo>
                    <a:pt x="617" y="52"/>
                  </a:lnTo>
                  <a:lnTo>
                    <a:pt x="540" y="26"/>
                  </a:lnTo>
                  <a:lnTo>
                    <a:pt x="463" y="0"/>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815" name="Google Shape;815;p22"/>
          <p:cNvGrpSpPr/>
          <p:nvPr/>
        </p:nvGrpSpPr>
        <p:grpSpPr>
          <a:xfrm>
            <a:off x="18691807" y="6536223"/>
            <a:ext cx="1103988" cy="1103988"/>
            <a:chOff x="18691807" y="5786427"/>
            <a:chExt cx="1103988" cy="1103988"/>
          </a:xfrm>
        </p:grpSpPr>
        <p:sp>
          <p:nvSpPr>
            <p:cNvPr id="816" name="Google Shape;816;p22"/>
            <p:cNvSpPr/>
            <p:nvPr/>
          </p:nvSpPr>
          <p:spPr>
            <a:xfrm>
              <a:off x="18897519" y="6105387"/>
              <a:ext cx="501979" cy="266082"/>
            </a:xfrm>
            <a:custGeom>
              <a:avLst/>
              <a:gdLst/>
              <a:ahLst/>
              <a:cxnLst/>
              <a:rect l="l" t="t" r="r" b="b"/>
              <a:pathLst>
                <a:path w="6835" h="3623" extrusionOk="0">
                  <a:moveTo>
                    <a:pt x="514" y="0"/>
                  </a:moveTo>
                  <a:lnTo>
                    <a:pt x="386" y="51"/>
                  </a:lnTo>
                  <a:lnTo>
                    <a:pt x="283" y="103"/>
                  </a:lnTo>
                  <a:lnTo>
                    <a:pt x="180" y="180"/>
                  </a:lnTo>
                  <a:lnTo>
                    <a:pt x="103" y="283"/>
                  </a:lnTo>
                  <a:lnTo>
                    <a:pt x="52" y="411"/>
                  </a:lnTo>
                  <a:lnTo>
                    <a:pt x="0" y="514"/>
                  </a:lnTo>
                  <a:lnTo>
                    <a:pt x="0" y="668"/>
                  </a:lnTo>
                  <a:lnTo>
                    <a:pt x="0" y="2955"/>
                  </a:lnTo>
                  <a:lnTo>
                    <a:pt x="0" y="3083"/>
                  </a:lnTo>
                  <a:lnTo>
                    <a:pt x="52" y="3212"/>
                  </a:lnTo>
                  <a:lnTo>
                    <a:pt x="103" y="3340"/>
                  </a:lnTo>
                  <a:lnTo>
                    <a:pt x="180" y="3417"/>
                  </a:lnTo>
                  <a:lnTo>
                    <a:pt x="283" y="3520"/>
                  </a:lnTo>
                  <a:lnTo>
                    <a:pt x="386" y="3572"/>
                  </a:lnTo>
                  <a:lnTo>
                    <a:pt x="514" y="3597"/>
                  </a:lnTo>
                  <a:lnTo>
                    <a:pt x="668" y="3623"/>
                  </a:lnTo>
                  <a:lnTo>
                    <a:pt x="6167" y="3623"/>
                  </a:lnTo>
                  <a:lnTo>
                    <a:pt x="6295" y="3597"/>
                  </a:lnTo>
                  <a:lnTo>
                    <a:pt x="6424" y="3572"/>
                  </a:lnTo>
                  <a:lnTo>
                    <a:pt x="6527" y="3520"/>
                  </a:lnTo>
                  <a:lnTo>
                    <a:pt x="6629" y="3417"/>
                  </a:lnTo>
                  <a:lnTo>
                    <a:pt x="6706" y="3340"/>
                  </a:lnTo>
                  <a:lnTo>
                    <a:pt x="6784" y="3212"/>
                  </a:lnTo>
                  <a:lnTo>
                    <a:pt x="6809" y="3083"/>
                  </a:lnTo>
                  <a:lnTo>
                    <a:pt x="6835" y="2955"/>
                  </a:lnTo>
                  <a:lnTo>
                    <a:pt x="6835" y="668"/>
                  </a:lnTo>
                  <a:lnTo>
                    <a:pt x="6809" y="514"/>
                  </a:lnTo>
                  <a:lnTo>
                    <a:pt x="6784" y="411"/>
                  </a:lnTo>
                  <a:lnTo>
                    <a:pt x="6706" y="283"/>
                  </a:lnTo>
                  <a:lnTo>
                    <a:pt x="6629" y="180"/>
                  </a:lnTo>
                  <a:lnTo>
                    <a:pt x="6527" y="103"/>
                  </a:lnTo>
                  <a:lnTo>
                    <a:pt x="6424" y="51"/>
                  </a:lnTo>
                  <a:lnTo>
                    <a:pt x="629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17" name="Google Shape;817;p22"/>
            <p:cNvSpPr/>
            <p:nvPr/>
          </p:nvSpPr>
          <p:spPr>
            <a:xfrm>
              <a:off x="18963544" y="6171412"/>
              <a:ext cx="368020" cy="134033"/>
            </a:xfrm>
            <a:custGeom>
              <a:avLst/>
              <a:gdLst/>
              <a:ahLst/>
              <a:cxnLst/>
              <a:rect l="l" t="t" r="r" b="b"/>
              <a:pathLst>
                <a:path w="5011" h="1825" extrusionOk="0">
                  <a:moveTo>
                    <a:pt x="78" y="0"/>
                  </a:moveTo>
                  <a:lnTo>
                    <a:pt x="26" y="26"/>
                  </a:lnTo>
                  <a:lnTo>
                    <a:pt x="0" y="77"/>
                  </a:lnTo>
                  <a:lnTo>
                    <a:pt x="0" y="129"/>
                  </a:lnTo>
                  <a:lnTo>
                    <a:pt x="0" y="1696"/>
                  </a:lnTo>
                  <a:lnTo>
                    <a:pt x="0" y="1748"/>
                  </a:lnTo>
                  <a:lnTo>
                    <a:pt x="26" y="1773"/>
                  </a:lnTo>
                  <a:lnTo>
                    <a:pt x="78" y="1799"/>
                  </a:lnTo>
                  <a:lnTo>
                    <a:pt x="129" y="1825"/>
                  </a:lnTo>
                  <a:lnTo>
                    <a:pt x="4908" y="1825"/>
                  </a:lnTo>
                  <a:lnTo>
                    <a:pt x="4934" y="1799"/>
                  </a:lnTo>
                  <a:lnTo>
                    <a:pt x="4985" y="1773"/>
                  </a:lnTo>
                  <a:lnTo>
                    <a:pt x="5011" y="1748"/>
                  </a:lnTo>
                  <a:lnTo>
                    <a:pt x="5011" y="1696"/>
                  </a:lnTo>
                  <a:lnTo>
                    <a:pt x="5011" y="129"/>
                  </a:lnTo>
                  <a:lnTo>
                    <a:pt x="5011" y="77"/>
                  </a:lnTo>
                  <a:lnTo>
                    <a:pt x="4985" y="26"/>
                  </a:lnTo>
                  <a:lnTo>
                    <a:pt x="4934"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18" name="Google Shape;818;p22"/>
            <p:cNvSpPr/>
            <p:nvPr/>
          </p:nvSpPr>
          <p:spPr>
            <a:xfrm>
              <a:off x="19031479" y="6171412"/>
              <a:ext cx="68008" cy="71753"/>
            </a:xfrm>
            <a:custGeom>
              <a:avLst/>
              <a:gdLst/>
              <a:ahLst/>
              <a:cxnLst/>
              <a:rect l="l" t="t" r="r" b="b"/>
              <a:pathLst>
                <a:path w="926" h="977" extrusionOk="0">
                  <a:moveTo>
                    <a:pt x="0" y="0"/>
                  </a:moveTo>
                  <a:lnTo>
                    <a:pt x="0" y="514"/>
                  </a:lnTo>
                  <a:lnTo>
                    <a:pt x="26" y="617"/>
                  </a:lnTo>
                  <a:lnTo>
                    <a:pt x="52" y="694"/>
                  </a:lnTo>
                  <a:lnTo>
                    <a:pt x="78" y="771"/>
                  </a:lnTo>
                  <a:lnTo>
                    <a:pt x="155" y="848"/>
                  </a:lnTo>
                  <a:lnTo>
                    <a:pt x="206" y="900"/>
                  </a:lnTo>
                  <a:lnTo>
                    <a:pt x="283" y="925"/>
                  </a:lnTo>
                  <a:lnTo>
                    <a:pt x="386" y="951"/>
                  </a:lnTo>
                  <a:lnTo>
                    <a:pt x="463" y="977"/>
                  </a:lnTo>
                  <a:lnTo>
                    <a:pt x="566" y="951"/>
                  </a:lnTo>
                  <a:lnTo>
                    <a:pt x="643" y="925"/>
                  </a:lnTo>
                  <a:lnTo>
                    <a:pt x="720" y="900"/>
                  </a:lnTo>
                  <a:lnTo>
                    <a:pt x="797" y="848"/>
                  </a:lnTo>
                  <a:lnTo>
                    <a:pt x="848" y="771"/>
                  </a:lnTo>
                  <a:lnTo>
                    <a:pt x="874" y="694"/>
                  </a:lnTo>
                  <a:lnTo>
                    <a:pt x="900" y="617"/>
                  </a:lnTo>
                  <a:lnTo>
                    <a:pt x="925" y="514"/>
                  </a:lnTo>
                  <a:lnTo>
                    <a:pt x="92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19" name="Google Shape;819;p22"/>
            <p:cNvSpPr/>
            <p:nvPr/>
          </p:nvSpPr>
          <p:spPr>
            <a:xfrm>
              <a:off x="19142817" y="6171412"/>
              <a:ext cx="68008" cy="71753"/>
            </a:xfrm>
            <a:custGeom>
              <a:avLst/>
              <a:gdLst/>
              <a:ahLst/>
              <a:cxnLst/>
              <a:rect l="l" t="t" r="r" b="b"/>
              <a:pathLst>
                <a:path w="926" h="977" extrusionOk="0">
                  <a:moveTo>
                    <a:pt x="0" y="0"/>
                  </a:moveTo>
                  <a:lnTo>
                    <a:pt x="0" y="514"/>
                  </a:lnTo>
                  <a:lnTo>
                    <a:pt x="26" y="617"/>
                  </a:lnTo>
                  <a:lnTo>
                    <a:pt x="52" y="694"/>
                  </a:lnTo>
                  <a:lnTo>
                    <a:pt x="78" y="771"/>
                  </a:lnTo>
                  <a:lnTo>
                    <a:pt x="129" y="848"/>
                  </a:lnTo>
                  <a:lnTo>
                    <a:pt x="206" y="900"/>
                  </a:lnTo>
                  <a:lnTo>
                    <a:pt x="283" y="925"/>
                  </a:lnTo>
                  <a:lnTo>
                    <a:pt x="360" y="951"/>
                  </a:lnTo>
                  <a:lnTo>
                    <a:pt x="463" y="977"/>
                  </a:lnTo>
                  <a:lnTo>
                    <a:pt x="566" y="951"/>
                  </a:lnTo>
                  <a:lnTo>
                    <a:pt x="643" y="925"/>
                  </a:lnTo>
                  <a:lnTo>
                    <a:pt x="720" y="900"/>
                  </a:lnTo>
                  <a:lnTo>
                    <a:pt x="771" y="848"/>
                  </a:lnTo>
                  <a:lnTo>
                    <a:pt x="848" y="771"/>
                  </a:lnTo>
                  <a:lnTo>
                    <a:pt x="874" y="694"/>
                  </a:lnTo>
                  <a:lnTo>
                    <a:pt x="900" y="617"/>
                  </a:lnTo>
                  <a:lnTo>
                    <a:pt x="925" y="514"/>
                  </a:lnTo>
                  <a:lnTo>
                    <a:pt x="92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20" name="Google Shape;820;p22"/>
            <p:cNvSpPr/>
            <p:nvPr/>
          </p:nvSpPr>
          <p:spPr>
            <a:xfrm>
              <a:off x="19152218" y="5786427"/>
              <a:ext cx="536057" cy="405770"/>
            </a:xfrm>
            <a:custGeom>
              <a:avLst/>
              <a:gdLst/>
              <a:ahLst/>
              <a:cxnLst/>
              <a:rect l="l" t="t" r="r" b="b"/>
              <a:pathLst>
                <a:path w="7299" h="5525" extrusionOk="0">
                  <a:moveTo>
                    <a:pt x="1388" y="1"/>
                  </a:moveTo>
                  <a:lnTo>
                    <a:pt x="1286" y="52"/>
                  </a:lnTo>
                  <a:lnTo>
                    <a:pt x="1157" y="103"/>
                  </a:lnTo>
                  <a:lnTo>
                    <a:pt x="1054" y="181"/>
                  </a:lnTo>
                  <a:lnTo>
                    <a:pt x="977" y="283"/>
                  </a:lnTo>
                  <a:lnTo>
                    <a:pt x="926" y="412"/>
                  </a:lnTo>
                  <a:lnTo>
                    <a:pt x="52" y="2544"/>
                  </a:lnTo>
                  <a:lnTo>
                    <a:pt x="27" y="2673"/>
                  </a:lnTo>
                  <a:lnTo>
                    <a:pt x="1" y="2801"/>
                  </a:lnTo>
                  <a:lnTo>
                    <a:pt x="27" y="2930"/>
                  </a:lnTo>
                  <a:lnTo>
                    <a:pt x="52" y="3058"/>
                  </a:lnTo>
                  <a:lnTo>
                    <a:pt x="129" y="3161"/>
                  </a:lnTo>
                  <a:lnTo>
                    <a:pt x="207" y="3264"/>
                  </a:lnTo>
                  <a:lnTo>
                    <a:pt x="309" y="3341"/>
                  </a:lnTo>
                  <a:lnTo>
                    <a:pt x="412" y="3418"/>
                  </a:lnTo>
                  <a:lnTo>
                    <a:pt x="5525" y="5474"/>
                  </a:lnTo>
                  <a:lnTo>
                    <a:pt x="5654" y="5525"/>
                  </a:lnTo>
                  <a:lnTo>
                    <a:pt x="5911" y="5525"/>
                  </a:lnTo>
                  <a:lnTo>
                    <a:pt x="6039" y="5474"/>
                  </a:lnTo>
                  <a:lnTo>
                    <a:pt x="6142" y="5422"/>
                  </a:lnTo>
                  <a:lnTo>
                    <a:pt x="6245" y="5345"/>
                  </a:lnTo>
                  <a:lnTo>
                    <a:pt x="6322" y="5242"/>
                  </a:lnTo>
                  <a:lnTo>
                    <a:pt x="6399" y="5114"/>
                  </a:lnTo>
                  <a:lnTo>
                    <a:pt x="7247" y="2981"/>
                  </a:lnTo>
                  <a:lnTo>
                    <a:pt x="7298" y="2853"/>
                  </a:lnTo>
                  <a:lnTo>
                    <a:pt x="7298" y="2724"/>
                  </a:lnTo>
                  <a:lnTo>
                    <a:pt x="7298" y="2596"/>
                  </a:lnTo>
                  <a:lnTo>
                    <a:pt x="7247" y="2467"/>
                  </a:lnTo>
                  <a:lnTo>
                    <a:pt x="7195" y="2365"/>
                  </a:lnTo>
                  <a:lnTo>
                    <a:pt x="7118" y="2262"/>
                  </a:lnTo>
                  <a:lnTo>
                    <a:pt x="7016" y="2185"/>
                  </a:lnTo>
                  <a:lnTo>
                    <a:pt x="6887" y="2108"/>
                  </a:lnTo>
                  <a:lnTo>
                    <a:pt x="1774" y="52"/>
                  </a:lnTo>
                  <a:lnTo>
                    <a:pt x="164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21" name="Google Shape;821;p22"/>
            <p:cNvSpPr/>
            <p:nvPr/>
          </p:nvSpPr>
          <p:spPr>
            <a:xfrm>
              <a:off x="19227717" y="5860016"/>
              <a:ext cx="385059" cy="258591"/>
            </a:xfrm>
            <a:custGeom>
              <a:avLst/>
              <a:gdLst/>
              <a:ahLst/>
              <a:cxnLst/>
              <a:rect l="l" t="t" r="r" b="b"/>
              <a:pathLst>
                <a:path w="5243" h="3521" extrusionOk="0">
                  <a:moveTo>
                    <a:pt x="694" y="1"/>
                  </a:moveTo>
                  <a:lnTo>
                    <a:pt x="669" y="26"/>
                  </a:lnTo>
                  <a:lnTo>
                    <a:pt x="617" y="52"/>
                  </a:lnTo>
                  <a:lnTo>
                    <a:pt x="592" y="78"/>
                  </a:lnTo>
                  <a:lnTo>
                    <a:pt x="1" y="1542"/>
                  </a:lnTo>
                  <a:lnTo>
                    <a:pt x="1" y="1594"/>
                  </a:lnTo>
                  <a:lnTo>
                    <a:pt x="1" y="1645"/>
                  </a:lnTo>
                  <a:lnTo>
                    <a:pt x="26" y="1671"/>
                  </a:lnTo>
                  <a:lnTo>
                    <a:pt x="78" y="1697"/>
                  </a:lnTo>
                  <a:lnTo>
                    <a:pt x="4497" y="3495"/>
                  </a:lnTo>
                  <a:lnTo>
                    <a:pt x="4549" y="3521"/>
                  </a:lnTo>
                  <a:lnTo>
                    <a:pt x="4600" y="3495"/>
                  </a:lnTo>
                  <a:lnTo>
                    <a:pt x="4626" y="3470"/>
                  </a:lnTo>
                  <a:lnTo>
                    <a:pt x="4651" y="3444"/>
                  </a:lnTo>
                  <a:lnTo>
                    <a:pt x="5242" y="1979"/>
                  </a:lnTo>
                  <a:lnTo>
                    <a:pt x="5242" y="1928"/>
                  </a:lnTo>
                  <a:lnTo>
                    <a:pt x="5242" y="1876"/>
                  </a:lnTo>
                  <a:lnTo>
                    <a:pt x="5217" y="1851"/>
                  </a:lnTo>
                  <a:lnTo>
                    <a:pt x="5191" y="1825"/>
                  </a:lnTo>
                  <a:lnTo>
                    <a:pt x="746" y="26"/>
                  </a:lnTo>
                  <a:lnTo>
                    <a:pt x="69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22" name="Google Shape;822;p22"/>
            <p:cNvSpPr/>
            <p:nvPr/>
          </p:nvSpPr>
          <p:spPr>
            <a:xfrm>
              <a:off x="19322091" y="5884546"/>
              <a:ext cx="77408" cy="81227"/>
            </a:xfrm>
            <a:custGeom>
              <a:avLst/>
              <a:gdLst/>
              <a:ahLst/>
              <a:cxnLst/>
              <a:rect l="l" t="t" r="r" b="b"/>
              <a:pathLst>
                <a:path w="1054" h="1106" extrusionOk="0">
                  <a:moveTo>
                    <a:pt x="232" y="1"/>
                  </a:moveTo>
                  <a:lnTo>
                    <a:pt x="26" y="463"/>
                  </a:lnTo>
                  <a:lnTo>
                    <a:pt x="0" y="566"/>
                  </a:lnTo>
                  <a:lnTo>
                    <a:pt x="0" y="643"/>
                  </a:lnTo>
                  <a:lnTo>
                    <a:pt x="0" y="746"/>
                  </a:lnTo>
                  <a:lnTo>
                    <a:pt x="26" y="823"/>
                  </a:lnTo>
                  <a:lnTo>
                    <a:pt x="78" y="900"/>
                  </a:lnTo>
                  <a:lnTo>
                    <a:pt x="129" y="951"/>
                  </a:lnTo>
                  <a:lnTo>
                    <a:pt x="206" y="1029"/>
                  </a:lnTo>
                  <a:lnTo>
                    <a:pt x="283" y="1054"/>
                  </a:lnTo>
                  <a:lnTo>
                    <a:pt x="360" y="1080"/>
                  </a:lnTo>
                  <a:lnTo>
                    <a:pt x="463" y="1106"/>
                  </a:lnTo>
                  <a:lnTo>
                    <a:pt x="540" y="1080"/>
                  </a:lnTo>
                  <a:lnTo>
                    <a:pt x="617" y="1054"/>
                  </a:lnTo>
                  <a:lnTo>
                    <a:pt x="694" y="1029"/>
                  </a:lnTo>
                  <a:lnTo>
                    <a:pt x="771" y="951"/>
                  </a:lnTo>
                  <a:lnTo>
                    <a:pt x="823" y="900"/>
                  </a:lnTo>
                  <a:lnTo>
                    <a:pt x="874" y="823"/>
                  </a:lnTo>
                  <a:lnTo>
                    <a:pt x="1054" y="335"/>
                  </a:lnTo>
                  <a:lnTo>
                    <a:pt x="23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23" name="Google Shape;823;p22"/>
            <p:cNvSpPr/>
            <p:nvPr/>
          </p:nvSpPr>
          <p:spPr>
            <a:xfrm>
              <a:off x="19423955" y="5926114"/>
              <a:ext cx="79391" cy="81154"/>
            </a:xfrm>
            <a:custGeom>
              <a:avLst/>
              <a:gdLst/>
              <a:ahLst/>
              <a:cxnLst/>
              <a:rect l="l" t="t" r="r" b="b"/>
              <a:pathLst>
                <a:path w="1081" h="1105" extrusionOk="0">
                  <a:moveTo>
                    <a:pt x="232" y="0"/>
                  </a:moveTo>
                  <a:lnTo>
                    <a:pt x="52" y="463"/>
                  </a:lnTo>
                  <a:lnTo>
                    <a:pt x="27" y="565"/>
                  </a:lnTo>
                  <a:lnTo>
                    <a:pt x="1" y="642"/>
                  </a:lnTo>
                  <a:lnTo>
                    <a:pt x="27" y="745"/>
                  </a:lnTo>
                  <a:lnTo>
                    <a:pt x="52" y="822"/>
                  </a:lnTo>
                  <a:lnTo>
                    <a:pt x="78" y="899"/>
                  </a:lnTo>
                  <a:lnTo>
                    <a:pt x="155" y="976"/>
                  </a:lnTo>
                  <a:lnTo>
                    <a:pt x="207" y="1028"/>
                  </a:lnTo>
                  <a:lnTo>
                    <a:pt x="284" y="1054"/>
                  </a:lnTo>
                  <a:lnTo>
                    <a:pt x="386" y="1079"/>
                  </a:lnTo>
                  <a:lnTo>
                    <a:pt x="463" y="1105"/>
                  </a:lnTo>
                  <a:lnTo>
                    <a:pt x="566" y="1079"/>
                  </a:lnTo>
                  <a:lnTo>
                    <a:pt x="643" y="1054"/>
                  </a:lnTo>
                  <a:lnTo>
                    <a:pt x="720" y="1028"/>
                  </a:lnTo>
                  <a:lnTo>
                    <a:pt x="798" y="976"/>
                  </a:lnTo>
                  <a:lnTo>
                    <a:pt x="849" y="899"/>
                  </a:lnTo>
                  <a:lnTo>
                    <a:pt x="875" y="822"/>
                  </a:lnTo>
                  <a:lnTo>
                    <a:pt x="1080" y="334"/>
                  </a:lnTo>
                  <a:lnTo>
                    <a:pt x="232"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24" name="Google Shape;824;p22"/>
            <p:cNvSpPr/>
            <p:nvPr/>
          </p:nvSpPr>
          <p:spPr>
            <a:xfrm>
              <a:off x="18814456" y="6360086"/>
              <a:ext cx="856780" cy="375585"/>
            </a:xfrm>
            <a:custGeom>
              <a:avLst/>
              <a:gdLst/>
              <a:ahLst/>
              <a:cxnLst/>
              <a:rect l="l" t="t" r="r" b="b"/>
              <a:pathLst>
                <a:path w="11666" h="5114" extrusionOk="0">
                  <a:moveTo>
                    <a:pt x="1" y="1"/>
                  </a:moveTo>
                  <a:lnTo>
                    <a:pt x="746" y="4497"/>
                  </a:lnTo>
                  <a:lnTo>
                    <a:pt x="797" y="4626"/>
                  </a:lnTo>
                  <a:lnTo>
                    <a:pt x="849" y="4754"/>
                  </a:lnTo>
                  <a:lnTo>
                    <a:pt x="900" y="4857"/>
                  </a:lnTo>
                  <a:lnTo>
                    <a:pt x="1003" y="4934"/>
                  </a:lnTo>
                  <a:lnTo>
                    <a:pt x="1105" y="5011"/>
                  </a:lnTo>
                  <a:lnTo>
                    <a:pt x="1208" y="5063"/>
                  </a:lnTo>
                  <a:lnTo>
                    <a:pt x="1337" y="5088"/>
                  </a:lnTo>
                  <a:lnTo>
                    <a:pt x="1465" y="5114"/>
                  </a:lnTo>
                  <a:lnTo>
                    <a:pt x="10227" y="5114"/>
                  </a:lnTo>
                  <a:lnTo>
                    <a:pt x="10356" y="5088"/>
                  </a:lnTo>
                  <a:lnTo>
                    <a:pt x="10458" y="5063"/>
                  </a:lnTo>
                  <a:lnTo>
                    <a:pt x="10587" y="5011"/>
                  </a:lnTo>
                  <a:lnTo>
                    <a:pt x="10690" y="4934"/>
                  </a:lnTo>
                  <a:lnTo>
                    <a:pt x="10767" y="4857"/>
                  </a:lnTo>
                  <a:lnTo>
                    <a:pt x="10844" y="4754"/>
                  </a:lnTo>
                  <a:lnTo>
                    <a:pt x="10895" y="4626"/>
                  </a:lnTo>
                  <a:lnTo>
                    <a:pt x="10921" y="4497"/>
                  </a:lnTo>
                  <a:lnTo>
                    <a:pt x="1166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25" name="Google Shape;825;p22"/>
            <p:cNvSpPr/>
            <p:nvPr/>
          </p:nvSpPr>
          <p:spPr>
            <a:xfrm>
              <a:off x="18788017" y="6305371"/>
              <a:ext cx="909659" cy="66098"/>
            </a:xfrm>
            <a:custGeom>
              <a:avLst/>
              <a:gdLst/>
              <a:ahLst/>
              <a:cxnLst/>
              <a:rect l="l" t="t" r="r" b="b"/>
              <a:pathLst>
                <a:path w="12386" h="900" extrusionOk="0">
                  <a:moveTo>
                    <a:pt x="104" y="1"/>
                  </a:moveTo>
                  <a:lnTo>
                    <a:pt x="52" y="52"/>
                  </a:lnTo>
                  <a:lnTo>
                    <a:pt x="27" y="103"/>
                  </a:lnTo>
                  <a:lnTo>
                    <a:pt x="1" y="181"/>
                  </a:lnTo>
                  <a:lnTo>
                    <a:pt x="1" y="720"/>
                  </a:lnTo>
                  <a:lnTo>
                    <a:pt x="27" y="797"/>
                  </a:lnTo>
                  <a:lnTo>
                    <a:pt x="52" y="849"/>
                  </a:lnTo>
                  <a:lnTo>
                    <a:pt x="104" y="874"/>
                  </a:lnTo>
                  <a:lnTo>
                    <a:pt x="181" y="900"/>
                  </a:lnTo>
                  <a:lnTo>
                    <a:pt x="12206" y="900"/>
                  </a:lnTo>
                  <a:lnTo>
                    <a:pt x="12283" y="874"/>
                  </a:lnTo>
                  <a:lnTo>
                    <a:pt x="12334" y="849"/>
                  </a:lnTo>
                  <a:lnTo>
                    <a:pt x="12386" y="797"/>
                  </a:lnTo>
                  <a:lnTo>
                    <a:pt x="12386" y="720"/>
                  </a:lnTo>
                  <a:lnTo>
                    <a:pt x="12386" y="181"/>
                  </a:lnTo>
                  <a:lnTo>
                    <a:pt x="12386" y="103"/>
                  </a:lnTo>
                  <a:lnTo>
                    <a:pt x="12334" y="52"/>
                  </a:lnTo>
                  <a:lnTo>
                    <a:pt x="1228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6" name="Google Shape;826;p22"/>
            <p:cNvSpPr/>
            <p:nvPr/>
          </p:nvSpPr>
          <p:spPr>
            <a:xfrm>
              <a:off x="18691807" y="6822407"/>
              <a:ext cx="1103988" cy="68008"/>
            </a:xfrm>
            <a:custGeom>
              <a:avLst/>
              <a:gdLst/>
              <a:ahLst/>
              <a:cxnLst/>
              <a:rect l="l" t="t" r="r" b="b"/>
              <a:pathLst>
                <a:path w="15032" h="926" extrusionOk="0">
                  <a:moveTo>
                    <a:pt x="103" y="1"/>
                  </a:moveTo>
                  <a:lnTo>
                    <a:pt x="78" y="27"/>
                  </a:lnTo>
                  <a:lnTo>
                    <a:pt x="26" y="52"/>
                  </a:lnTo>
                  <a:lnTo>
                    <a:pt x="0" y="78"/>
                  </a:lnTo>
                  <a:lnTo>
                    <a:pt x="0" y="129"/>
                  </a:lnTo>
                  <a:lnTo>
                    <a:pt x="0" y="797"/>
                  </a:lnTo>
                  <a:lnTo>
                    <a:pt x="0" y="849"/>
                  </a:lnTo>
                  <a:lnTo>
                    <a:pt x="26" y="875"/>
                  </a:lnTo>
                  <a:lnTo>
                    <a:pt x="78" y="900"/>
                  </a:lnTo>
                  <a:lnTo>
                    <a:pt x="103" y="926"/>
                  </a:lnTo>
                  <a:lnTo>
                    <a:pt x="14903" y="926"/>
                  </a:lnTo>
                  <a:lnTo>
                    <a:pt x="14955" y="900"/>
                  </a:lnTo>
                  <a:lnTo>
                    <a:pt x="14980" y="875"/>
                  </a:lnTo>
                  <a:lnTo>
                    <a:pt x="15006" y="849"/>
                  </a:lnTo>
                  <a:lnTo>
                    <a:pt x="15032" y="797"/>
                  </a:lnTo>
                  <a:lnTo>
                    <a:pt x="15032" y="129"/>
                  </a:lnTo>
                  <a:lnTo>
                    <a:pt x="15006" y="78"/>
                  </a:lnTo>
                  <a:lnTo>
                    <a:pt x="14980" y="52"/>
                  </a:lnTo>
                  <a:lnTo>
                    <a:pt x="14955" y="27"/>
                  </a:lnTo>
                  <a:lnTo>
                    <a:pt x="1490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7" name="Google Shape;827;p22"/>
            <p:cNvSpPr/>
            <p:nvPr/>
          </p:nvSpPr>
          <p:spPr>
            <a:xfrm>
              <a:off x="18950325" y="6641297"/>
              <a:ext cx="181256" cy="181183"/>
            </a:xfrm>
            <a:custGeom>
              <a:avLst/>
              <a:gdLst/>
              <a:ahLst/>
              <a:cxnLst/>
              <a:rect l="l" t="t" r="r" b="b"/>
              <a:pathLst>
                <a:path w="2468" h="2467" extrusionOk="0">
                  <a:moveTo>
                    <a:pt x="1234" y="0"/>
                  </a:moveTo>
                  <a:lnTo>
                    <a:pt x="977" y="26"/>
                  </a:lnTo>
                  <a:lnTo>
                    <a:pt x="746" y="103"/>
                  </a:lnTo>
                  <a:lnTo>
                    <a:pt x="540" y="206"/>
                  </a:lnTo>
                  <a:lnTo>
                    <a:pt x="360" y="360"/>
                  </a:lnTo>
                  <a:lnTo>
                    <a:pt x="206" y="540"/>
                  </a:lnTo>
                  <a:lnTo>
                    <a:pt x="103" y="745"/>
                  </a:lnTo>
                  <a:lnTo>
                    <a:pt x="26" y="977"/>
                  </a:lnTo>
                  <a:lnTo>
                    <a:pt x="1" y="1234"/>
                  </a:lnTo>
                  <a:lnTo>
                    <a:pt x="26" y="1491"/>
                  </a:lnTo>
                  <a:lnTo>
                    <a:pt x="103" y="1722"/>
                  </a:lnTo>
                  <a:lnTo>
                    <a:pt x="206" y="1927"/>
                  </a:lnTo>
                  <a:lnTo>
                    <a:pt x="360" y="2107"/>
                  </a:lnTo>
                  <a:lnTo>
                    <a:pt x="540" y="2261"/>
                  </a:lnTo>
                  <a:lnTo>
                    <a:pt x="746" y="2390"/>
                  </a:lnTo>
                  <a:lnTo>
                    <a:pt x="977" y="2441"/>
                  </a:lnTo>
                  <a:lnTo>
                    <a:pt x="1234" y="2467"/>
                  </a:lnTo>
                  <a:lnTo>
                    <a:pt x="1491" y="2441"/>
                  </a:lnTo>
                  <a:lnTo>
                    <a:pt x="1722" y="2390"/>
                  </a:lnTo>
                  <a:lnTo>
                    <a:pt x="1928" y="2261"/>
                  </a:lnTo>
                  <a:lnTo>
                    <a:pt x="2108" y="2107"/>
                  </a:lnTo>
                  <a:lnTo>
                    <a:pt x="2262" y="1927"/>
                  </a:lnTo>
                  <a:lnTo>
                    <a:pt x="2390" y="1722"/>
                  </a:lnTo>
                  <a:lnTo>
                    <a:pt x="2442" y="1491"/>
                  </a:lnTo>
                  <a:lnTo>
                    <a:pt x="2467" y="1234"/>
                  </a:lnTo>
                  <a:lnTo>
                    <a:pt x="2442" y="977"/>
                  </a:lnTo>
                  <a:lnTo>
                    <a:pt x="2390" y="745"/>
                  </a:lnTo>
                  <a:lnTo>
                    <a:pt x="2262" y="540"/>
                  </a:lnTo>
                  <a:lnTo>
                    <a:pt x="2108" y="360"/>
                  </a:lnTo>
                  <a:lnTo>
                    <a:pt x="1928" y="206"/>
                  </a:lnTo>
                  <a:lnTo>
                    <a:pt x="1722" y="103"/>
                  </a:lnTo>
                  <a:lnTo>
                    <a:pt x="1491" y="26"/>
                  </a:lnTo>
                  <a:lnTo>
                    <a:pt x="1234"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8" name="Google Shape;828;p22"/>
            <p:cNvSpPr/>
            <p:nvPr/>
          </p:nvSpPr>
          <p:spPr>
            <a:xfrm>
              <a:off x="19006949" y="6699758"/>
              <a:ext cx="68008" cy="66172"/>
            </a:xfrm>
            <a:custGeom>
              <a:avLst/>
              <a:gdLst/>
              <a:ahLst/>
              <a:cxnLst/>
              <a:rect l="l" t="t" r="r" b="b"/>
              <a:pathLst>
                <a:path w="926" h="901" extrusionOk="0">
                  <a:moveTo>
                    <a:pt x="386" y="1"/>
                  </a:moveTo>
                  <a:lnTo>
                    <a:pt x="283" y="26"/>
                  </a:lnTo>
                  <a:lnTo>
                    <a:pt x="206" y="78"/>
                  </a:lnTo>
                  <a:lnTo>
                    <a:pt x="155" y="129"/>
                  </a:lnTo>
                  <a:lnTo>
                    <a:pt x="78" y="181"/>
                  </a:lnTo>
                  <a:lnTo>
                    <a:pt x="52" y="258"/>
                  </a:lnTo>
                  <a:lnTo>
                    <a:pt x="26" y="361"/>
                  </a:lnTo>
                  <a:lnTo>
                    <a:pt x="0" y="438"/>
                  </a:lnTo>
                  <a:lnTo>
                    <a:pt x="26" y="540"/>
                  </a:lnTo>
                  <a:lnTo>
                    <a:pt x="52" y="617"/>
                  </a:lnTo>
                  <a:lnTo>
                    <a:pt x="78" y="695"/>
                  </a:lnTo>
                  <a:lnTo>
                    <a:pt x="155" y="772"/>
                  </a:lnTo>
                  <a:lnTo>
                    <a:pt x="206" y="823"/>
                  </a:lnTo>
                  <a:lnTo>
                    <a:pt x="283" y="849"/>
                  </a:lnTo>
                  <a:lnTo>
                    <a:pt x="386" y="874"/>
                  </a:lnTo>
                  <a:lnTo>
                    <a:pt x="463" y="900"/>
                  </a:lnTo>
                  <a:lnTo>
                    <a:pt x="566" y="874"/>
                  </a:lnTo>
                  <a:lnTo>
                    <a:pt x="643" y="849"/>
                  </a:lnTo>
                  <a:lnTo>
                    <a:pt x="720" y="823"/>
                  </a:lnTo>
                  <a:lnTo>
                    <a:pt x="797" y="772"/>
                  </a:lnTo>
                  <a:lnTo>
                    <a:pt x="848" y="695"/>
                  </a:lnTo>
                  <a:lnTo>
                    <a:pt x="874" y="617"/>
                  </a:lnTo>
                  <a:lnTo>
                    <a:pt x="900" y="540"/>
                  </a:lnTo>
                  <a:lnTo>
                    <a:pt x="925" y="438"/>
                  </a:lnTo>
                  <a:lnTo>
                    <a:pt x="900" y="361"/>
                  </a:lnTo>
                  <a:lnTo>
                    <a:pt x="874" y="258"/>
                  </a:lnTo>
                  <a:lnTo>
                    <a:pt x="848" y="181"/>
                  </a:lnTo>
                  <a:lnTo>
                    <a:pt x="797" y="129"/>
                  </a:lnTo>
                  <a:lnTo>
                    <a:pt x="720" y="78"/>
                  </a:lnTo>
                  <a:lnTo>
                    <a:pt x="643" y="26"/>
                  </a:lnTo>
                  <a:lnTo>
                    <a:pt x="56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29" name="Google Shape;829;p22"/>
            <p:cNvSpPr/>
            <p:nvPr/>
          </p:nvSpPr>
          <p:spPr>
            <a:xfrm>
              <a:off x="19354185" y="6641297"/>
              <a:ext cx="183092" cy="181183"/>
            </a:xfrm>
            <a:custGeom>
              <a:avLst/>
              <a:gdLst/>
              <a:ahLst/>
              <a:cxnLst/>
              <a:rect l="l" t="t" r="r" b="b"/>
              <a:pathLst>
                <a:path w="2493" h="2467" extrusionOk="0">
                  <a:moveTo>
                    <a:pt x="1234" y="0"/>
                  </a:moveTo>
                  <a:lnTo>
                    <a:pt x="1002" y="26"/>
                  </a:lnTo>
                  <a:lnTo>
                    <a:pt x="771" y="103"/>
                  </a:lnTo>
                  <a:lnTo>
                    <a:pt x="540" y="206"/>
                  </a:lnTo>
                  <a:lnTo>
                    <a:pt x="360" y="360"/>
                  </a:lnTo>
                  <a:lnTo>
                    <a:pt x="206" y="540"/>
                  </a:lnTo>
                  <a:lnTo>
                    <a:pt x="103" y="745"/>
                  </a:lnTo>
                  <a:lnTo>
                    <a:pt x="26" y="977"/>
                  </a:lnTo>
                  <a:lnTo>
                    <a:pt x="0" y="1234"/>
                  </a:lnTo>
                  <a:lnTo>
                    <a:pt x="26" y="1491"/>
                  </a:lnTo>
                  <a:lnTo>
                    <a:pt x="103" y="1722"/>
                  </a:lnTo>
                  <a:lnTo>
                    <a:pt x="206" y="1927"/>
                  </a:lnTo>
                  <a:lnTo>
                    <a:pt x="360" y="2107"/>
                  </a:lnTo>
                  <a:lnTo>
                    <a:pt x="540" y="2261"/>
                  </a:lnTo>
                  <a:lnTo>
                    <a:pt x="771" y="2390"/>
                  </a:lnTo>
                  <a:lnTo>
                    <a:pt x="1002" y="2441"/>
                  </a:lnTo>
                  <a:lnTo>
                    <a:pt x="1234" y="2467"/>
                  </a:lnTo>
                  <a:lnTo>
                    <a:pt x="1491" y="2441"/>
                  </a:lnTo>
                  <a:lnTo>
                    <a:pt x="1722" y="2390"/>
                  </a:lnTo>
                  <a:lnTo>
                    <a:pt x="1927" y="2261"/>
                  </a:lnTo>
                  <a:lnTo>
                    <a:pt x="2107" y="2107"/>
                  </a:lnTo>
                  <a:lnTo>
                    <a:pt x="2261" y="1927"/>
                  </a:lnTo>
                  <a:lnTo>
                    <a:pt x="2390" y="1722"/>
                  </a:lnTo>
                  <a:lnTo>
                    <a:pt x="2467" y="1491"/>
                  </a:lnTo>
                  <a:lnTo>
                    <a:pt x="2493" y="1234"/>
                  </a:lnTo>
                  <a:lnTo>
                    <a:pt x="2467" y="977"/>
                  </a:lnTo>
                  <a:lnTo>
                    <a:pt x="2390" y="745"/>
                  </a:lnTo>
                  <a:lnTo>
                    <a:pt x="2261" y="540"/>
                  </a:lnTo>
                  <a:lnTo>
                    <a:pt x="2107" y="360"/>
                  </a:lnTo>
                  <a:lnTo>
                    <a:pt x="1927" y="206"/>
                  </a:lnTo>
                  <a:lnTo>
                    <a:pt x="1722" y="103"/>
                  </a:lnTo>
                  <a:lnTo>
                    <a:pt x="1491" y="26"/>
                  </a:lnTo>
                  <a:lnTo>
                    <a:pt x="1234"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30" name="Google Shape;830;p22"/>
            <p:cNvSpPr/>
            <p:nvPr/>
          </p:nvSpPr>
          <p:spPr>
            <a:xfrm>
              <a:off x="19412645" y="6699758"/>
              <a:ext cx="66172" cy="66172"/>
            </a:xfrm>
            <a:custGeom>
              <a:avLst/>
              <a:gdLst/>
              <a:ahLst/>
              <a:cxnLst/>
              <a:rect l="l" t="t" r="r" b="b"/>
              <a:pathLst>
                <a:path w="901" h="901" extrusionOk="0">
                  <a:moveTo>
                    <a:pt x="361" y="1"/>
                  </a:moveTo>
                  <a:lnTo>
                    <a:pt x="258" y="26"/>
                  </a:lnTo>
                  <a:lnTo>
                    <a:pt x="181" y="78"/>
                  </a:lnTo>
                  <a:lnTo>
                    <a:pt x="129" y="129"/>
                  </a:lnTo>
                  <a:lnTo>
                    <a:pt x="78" y="181"/>
                  </a:lnTo>
                  <a:lnTo>
                    <a:pt x="26" y="258"/>
                  </a:lnTo>
                  <a:lnTo>
                    <a:pt x="1" y="361"/>
                  </a:lnTo>
                  <a:lnTo>
                    <a:pt x="1" y="438"/>
                  </a:lnTo>
                  <a:lnTo>
                    <a:pt x="1" y="540"/>
                  </a:lnTo>
                  <a:lnTo>
                    <a:pt x="26" y="617"/>
                  </a:lnTo>
                  <a:lnTo>
                    <a:pt x="78" y="695"/>
                  </a:lnTo>
                  <a:lnTo>
                    <a:pt x="129" y="772"/>
                  </a:lnTo>
                  <a:lnTo>
                    <a:pt x="181" y="823"/>
                  </a:lnTo>
                  <a:lnTo>
                    <a:pt x="258" y="849"/>
                  </a:lnTo>
                  <a:lnTo>
                    <a:pt x="361" y="874"/>
                  </a:lnTo>
                  <a:lnTo>
                    <a:pt x="438" y="900"/>
                  </a:lnTo>
                  <a:lnTo>
                    <a:pt x="540" y="874"/>
                  </a:lnTo>
                  <a:lnTo>
                    <a:pt x="617" y="849"/>
                  </a:lnTo>
                  <a:lnTo>
                    <a:pt x="695" y="823"/>
                  </a:lnTo>
                  <a:lnTo>
                    <a:pt x="772" y="772"/>
                  </a:lnTo>
                  <a:lnTo>
                    <a:pt x="823" y="695"/>
                  </a:lnTo>
                  <a:lnTo>
                    <a:pt x="874" y="617"/>
                  </a:lnTo>
                  <a:lnTo>
                    <a:pt x="900" y="540"/>
                  </a:lnTo>
                  <a:lnTo>
                    <a:pt x="900" y="438"/>
                  </a:lnTo>
                  <a:lnTo>
                    <a:pt x="900" y="361"/>
                  </a:lnTo>
                  <a:lnTo>
                    <a:pt x="874" y="258"/>
                  </a:lnTo>
                  <a:lnTo>
                    <a:pt x="823" y="181"/>
                  </a:lnTo>
                  <a:lnTo>
                    <a:pt x="772" y="129"/>
                  </a:lnTo>
                  <a:lnTo>
                    <a:pt x="695" y="78"/>
                  </a:lnTo>
                  <a:lnTo>
                    <a:pt x="617" y="26"/>
                  </a:lnTo>
                  <a:lnTo>
                    <a:pt x="540"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831" name="Google Shape;831;p22"/>
          <p:cNvGrpSpPr/>
          <p:nvPr/>
        </p:nvGrpSpPr>
        <p:grpSpPr>
          <a:xfrm>
            <a:off x="21103514" y="6525370"/>
            <a:ext cx="690727" cy="1103988"/>
            <a:chOff x="21103512" y="5786427"/>
            <a:chExt cx="690727" cy="1103988"/>
          </a:xfrm>
        </p:grpSpPr>
        <p:sp>
          <p:nvSpPr>
            <p:cNvPr id="832" name="Google Shape;832;p22"/>
            <p:cNvSpPr/>
            <p:nvPr/>
          </p:nvSpPr>
          <p:spPr>
            <a:xfrm>
              <a:off x="21141261" y="6516739"/>
              <a:ext cx="615228" cy="137852"/>
            </a:xfrm>
            <a:custGeom>
              <a:avLst/>
              <a:gdLst/>
              <a:ahLst/>
              <a:cxnLst/>
              <a:rect l="l" t="t" r="r" b="b"/>
              <a:pathLst>
                <a:path w="8377" h="1877" extrusionOk="0">
                  <a:moveTo>
                    <a:pt x="951" y="0"/>
                  </a:moveTo>
                  <a:lnTo>
                    <a:pt x="822" y="26"/>
                  </a:lnTo>
                  <a:lnTo>
                    <a:pt x="694" y="78"/>
                  </a:lnTo>
                  <a:lnTo>
                    <a:pt x="591" y="180"/>
                  </a:lnTo>
                  <a:lnTo>
                    <a:pt x="514" y="309"/>
                  </a:lnTo>
                  <a:lnTo>
                    <a:pt x="0" y="1876"/>
                  </a:lnTo>
                  <a:lnTo>
                    <a:pt x="8377" y="1876"/>
                  </a:lnTo>
                  <a:lnTo>
                    <a:pt x="7863" y="309"/>
                  </a:lnTo>
                  <a:lnTo>
                    <a:pt x="7811" y="180"/>
                  </a:lnTo>
                  <a:lnTo>
                    <a:pt x="7708" y="78"/>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33" name="Google Shape;833;p22"/>
            <p:cNvSpPr/>
            <p:nvPr/>
          </p:nvSpPr>
          <p:spPr>
            <a:xfrm>
              <a:off x="21137442" y="6624332"/>
              <a:ext cx="622792" cy="266082"/>
            </a:xfrm>
            <a:custGeom>
              <a:avLst/>
              <a:gdLst/>
              <a:ahLst/>
              <a:cxnLst/>
              <a:rect l="l" t="t" r="r" b="b"/>
              <a:pathLst>
                <a:path w="8480" h="3623" extrusionOk="0">
                  <a:moveTo>
                    <a:pt x="540" y="0"/>
                  </a:moveTo>
                  <a:lnTo>
                    <a:pt x="412" y="51"/>
                  </a:lnTo>
                  <a:lnTo>
                    <a:pt x="283" y="103"/>
                  </a:lnTo>
                  <a:lnTo>
                    <a:pt x="206" y="180"/>
                  </a:lnTo>
                  <a:lnTo>
                    <a:pt x="103" y="283"/>
                  </a:lnTo>
                  <a:lnTo>
                    <a:pt x="52" y="385"/>
                  </a:lnTo>
                  <a:lnTo>
                    <a:pt x="26" y="514"/>
                  </a:lnTo>
                  <a:lnTo>
                    <a:pt x="1" y="642"/>
                  </a:lnTo>
                  <a:lnTo>
                    <a:pt x="1" y="2955"/>
                  </a:lnTo>
                  <a:lnTo>
                    <a:pt x="26" y="3083"/>
                  </a:lnTo>
                  <a:lnTo>
                    <a:pt x="52" y="3212"/>
                  </a:lnTo>
                  <a:lnTo>
                    <a:pt x="103" y="3315"/>
                  </a:lnTo>
                  <a:lnTo>
                    <a:pt x="206" y="3417"/>
                  </a:lnTo>
                  <a:lnTo>
                    <a:pt x="283" y="3494"/>
                  </a:lnTo>
                  <a:lnTo>
                    <a:pt x="412" y="3572"/>
                  </a:lnTo>
                  <a:lnTo>
                    <a:pt x="540" y="3597"/>
                  </a:lnTo>
                  <a:lnTo>
                    <a:pt x="669" y="3623"/>
                  </a:lnTo>
                  <a:lnTo>
                    <a:pt x="7812" y="3623"/>
                  </a:lnTo>
                  <a:lnTo>
                    <a:pt x="7940" y="3597"/>
                  </a:lnTo>
                  <a:lnTo>
                    <a:pt x="8069" y="3572"/>
                  </a:lnTo>
                  <a:lnTo>
                    <a:pt x="8172" y="3494"/>
                  </a:lnTo>
                  <a:lnTo>
                    <a:pt x="8274" y="3417"/>
                  </a:lnTo>
                  <a:lnTo>
                    <a:pt x="8351" y="3315"/>
                  </a:lnTo>
                  <a:lnTo>
                    <a:pt x="8429" y="3212"/>
                  </a:lnTo>
                  <a:lnTo>
                    <a:pt x="8454" y="3083"/>
                  </a:lnTo>
                  <a:lnTo>
                    <a:pt x="8480" y="2955"/>
                  </a:lnTo>
                  <a:lnTo>
                    <a:pt x="8480" y="642"/>
                  </a:lnTo>
                  <a:lnTo>
                    <a:pt x="8454" y="514"/>
                  </a:lnTo>
                  <a:lnTo>
                    <a:pt x="8429" y="385"/>
                  </a:lnTo>
                  <a:lnTo>
                    <a:pt x="8351" y="283"/>
                  </a:lnTo>
                  <a:lnTo>
                    <a:pt x="8274" y="180"/>
                  </a:lnTo>
                  <a:lnTo>
                    <a:pt x="8172" y="103"/>
                  </a:lnTo>
                  <a:lnTo>
                    <a:pt x="8069" y="51"/>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834" name="Google Shape;834;p22"/>
            <p:cNvSpPr/>
            <p:nvPr/>
          </p:nvSpPr>
          <p:spPr>
            <a:xfrm>
              <a:off x="21203541" y="6690357"/>
              <a:ext cx="488760" cy="132123"/>
            </a:xfrm>
            <a:custGeom>
              <a:avLst/>
              <a:gdLst/>
              <a:ahLst/>
              <a:cxnLst/>
              <a:rect l="l" t="t" r="r" b="b"/>
              <a:pathLst>
                <a:path w="6655" h="1799" extrusionOk="0">
                  <a:moveTo>
                    <a:pt x="77" y="0"/>
                  </a:moveTo>
                  <a:lnTo>
                    <a:pt x="51" y="26"/>
                  </a:lnTo>
                  <a:lnTo>
                    <a:pt x="26" y="77"/>
                  </a:lnTo>
                  <a:lnTo>
                    <a:pt x="0" y="129"/>
                  </a:lnTo>
                  <a:lnTo>
                    <a:pt x="0" y="1696"/>
                  </a:lnTo>
                  <a:lnTo>
                    <a:pt x="26" y="1748"/>
                  </a:lnTo>
                  <a:lnTo>
                    <a:pt x="51" y="1773"/>
                  </a:lnTo>
                  <a:lnTo>
                    <a:pt x="77" y="1799"/>
                  </a:lnTo>
                  <a:lnTo>
                    <a:pt x="6578" y="1799"/>
                  </a:lnTo>
                  <a:lnTo>
                    <a:pt x="6629" y="1773"/>
                  </a:lnTo>
                  <a:lnTo>
                    <a:pt x="6655" y="1748"/>
                  </a:lnTo>
                  <a:lnTo>
                    <a:pt x="6655" y="1696"/>
                  </a:lnTo>
                  <a:lnTo>
                    <a:pt x="6655" y="129"/>
                  </a:lnTo>
                  <a:lnTo>
                    <a:pt x="6655" y="77"/>
                  </a:lnTo>
                  <a:lnTo>
                    <a:pt x="6629" y="26"/>
                  </a:lnTo>
                  <a:lnTo>
                    <a:pt x="65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35" name="Google Shape;835;p22"/>
            <p:cNvSpPr/>
            <p:nvPr/>
          </p:nvSpPr>
          <p:spPr>
            <a:xfrm>
              <a:off x="21273311" y="6690357"/>
              <a:ext cx="66172" cy="69917"/>
            </a:xfrm>
            <a:custGeom>
              <a:avLst/>
              <a:gdLst/>
              <a:ahLst/>
              <a:cxnLst/>
              <a:rect l="l" t="t" r="r" b="b"/>
              <a:pathLst>
                <a:path w="901" h="952" extrusionOk="0">
                  <a:moveTo>
                    <a:pt x="1" y="0"/>
                  </a:moveTo>
                  <a:lnTo>
                    <a:pt x="1" y="514"/>
                  </a:lnTo>
                  <a:lnTo>
                    <a:pt x="1" y="591"/>
                  </a:lnTo>
                  <a:lnTo>
                    <a:pt x="26" y="694"/>
                  </a:lnTo>
                  <a:lnTo>
                    <a:pt x="78" y="771"/>
                  </a:lnTo>
                  <a:lnTo>
                    <a:pt x="129" y="823"/>
                  </a:lnTo>
                  <a:lnTo>
                    <a:pt x="206" y="874"/>
                  </a:lnTo>
                  <a:lnTo>
                    <a:pt x="283"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36" name="Google Shape;836;p22"/>
            <p:cNvSpPr/>
            <p:nvPr/>
          </p:nvSpPr>
          <p:spPr>
            <a:xfrm>
              <a:off x="21384650" y="6690357"/>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1" y="874"/>
                  </a:lnTo>
                  <a:lnTo>
                    <a:pt x="258" y="925"/>
                  </a:lnTo>
                  <a:lnTo>
                    <a:pt x="360" y="951"/>
                  </a:lnTo>
                  <a:lnTo>
                    <a:pt x="540" y="951"/>
                  </a:lnTo>
                  <a:lnTo>
                    <a:pt x="617" y="925"/>
                  </a:lnTo>
                  <a:lnTo>
                    <a:pt x="694"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37" name="Google Shape;837;p22"/>
            <p:cNvSpPr/>
            <p:nvPr/>
          </p:nvSpPr>
          <p:spPr>
            <a:xfrm>
              <a:off x="21103512" y="5786427"/>
              <a:ext cx="690727" cy="688891"/>
            </a:xfrm>
            <a:custGeom>
              <a:avLst/>
              <a:gdLst/>
              <a:ahLst/>
              <a:cxnLst/>
              <a:rect l="l" t="t" r="r" b="b"/>
              <a:pathLst>
                <a:path w="9405" h="9380" extrusionOk="0">
                  <a:moveTo>
                    <a:pt x="4702" y="1"/>
                  </a:moveTo>
                  <a:lnTo>
                    <a:pt x="4548" y="26"/>
                  </a:lnTo>
                  <a:lnTo>
                    <a:pt x="4420" y="78"/>
                  </a:lnTo>
                  <a:lnTo>
                    <a:pt x="4266" y="155"/>
                  </a:lnTo>
                  <a:lnTo>
                    <a:pt x="4137" y="258"/>
                  </a:lnTo>
                  <a:lnTo>
                    <a:pt x="3880" y="489"/>
                  </a:lnTo>
                  <a:lnTo>
                    <a:pt x="3752" y="566"/>
                  </a:lnTo>
                  <a:lnTo>
                    <a:pt x="3597" y="617"/>
                  </a:lnTo>
                  <a:lnTo>
                    <a:pt x="3443" y="643"/>
                  </a:lnTo>
                  <a:lnTo>
                    <a:pt x="3289" y="643"/>
                  </a:lnTo>
                  <a:lnTo>
                    <a:pt x="2955" y="592"/>
                  </a:lnTo>
                  <a:lnTo>
                    <a:pt x="2801" y="566"/>
                  </a:lnTo>
                  <a:lnTo>
                    <a:pt x="2493" y="566"/>
                  </a:lnTo>
                  <a:lnTo>
                    <a:pt x="2338" y="617"/>
                  </a:lnTo>
                  <a:lnTo>
                    <a:pt x="2236" y="720"/>
                  </a:lnTo>
                  <a:lnTo>
                    <a:pt x="2133" y="849"/>
                  </a:lnTo>
                  <a:lnTo>
                    <a:pt x="2081" y="977"/>
                  </a:lnTo>
                  <a:lnTo>
                    <a:pt x="2004" y="1131"/>
                  </a:lnTo>
                  <a:lnTo>
                    <a:pt x="1876" y="1440"/>
                  </a:lnTo>
                  <a:lnTo>
                    <a:pt x="1799" y="1594"/>
                  </a:lnTo>
                  <a:lnTo>
                    <a:pt x="1722" y="1697"/>
                  </a:lnTo>
                  <a:lnTo>
                    <a:pt x="1593" y="1799"/>
                  </a:lnTo>
                  <a:lnTo>
                    <a:pt x="1465" y="1876"/>
                  </a:lnTo>
                  <a:lnTo>
                    <a:pt x="1131" y="2005"/>
                  </a:lnTo>
                  <a:lnTo>
                    <a:pt x="977" y="2056"/>
                  </a:lnTo>
                  <a:lnTo>
                    <a:pt x="848" y="2133"/>
                  </a:lnTo>
                  <a:lnTo>
                    <a:pt x="720" y="2236"/>
                  </a:lnTo>
                  <a:lnTo>
                    <a:pt x="617" y="2339"/>
                  </a:lnTo>
                  <a:lnTo>
                    <a:pt x="565" y="2467"/>
                  </a:lnTo>
                  <a:lnTo>
                    <a:pt x="565" y="2622"/>
                  </a:lnTo>
                  <a:lnTo>
                    <a:pt x="565" y="2776"/>
                  </a:lnTo>
                  <a:lnTo>
                    <a:pt x="591" y="2956"/>
                  </a:lnTo>
                  <a:lnTo>
                    <a:pt x="643" y="3290"/>
                  </a:lnTo>
                  <a:lnTo>
                    <a:pt x="643" y="3444"/>
                  </a:lnTo>
                  <a:lnTo>
                    <a:pt x="617" y="3598"/>
                  </a:lnTo>
                  <a:lnTo>
                    <a:pt x="565" y="3726"/>
                  </a:lnTo>
                  <a:lnTo>
                    <a:pt x="488" y="3881"/>
                  </a:lnTo>
                  <a:lnTo>
                    <a:pt x="283" y="4137"/>
                  </a:lnTo>
                  <a:lnTo>
                    <a:pt x="180" y="4266"/>
                  </a:lnTo>
                  <a:lnTo>
                    <a:pt x="77" y="4394"/>
                  </a:lnTo>
                  <a:lnTo>
                    <a:pt x="26" y="4549"/>
                  </a:lnTo>
                  <a:lnTo>
                    <a:pt x="0" y="4703"/>
                  </a:lnTo>
                  <a:lnTo>
                    <a:pt x="26" y="4831"/>
                  </a:lnTo>
                  <a:lnTo>
                    <a:pt x="77" y="4985"/>
                  </a:lnTo>
                  <a:lnTo>
                    <a:pt x="180" y="5114"/>
                  </a:lnTo>
                  <a:lnTo>
                    <a:pt x="283" y="5242"/>
                  </a:lnTo>
                  <a:lnTo>
                    <a:pt x="488" y="5525"/>
                  </a:lnTo>
                  <a:lnTo>
                    <a:pt x="565" y="5653"/>
                  </a:lnTo>
                  <a:lnTo>
                    <a:pt x="617" y="5782"/>
                  </a:lnTo>
                  <a:lnTo>
                    <a:pt x="643" y="5936"/>
                  </a:lnTo>
                  <a:lnTo>
                    <a:pt x="643" y="6090"/>
                  </a:lnTo>
                  <a:lnTo>
                    <a:pt x="591" y="6424"/>
                  </a:lnTo>
                  <a:lnTo>
                    <a:pt x="565" y="6604"/>
                  </a:lnTo>
                  <a:lnTo>
                    <a:pt x="565" y="6758"/>
                  </a:lnTo>
                  <a:lnTo>
                    <a:pt x="565" y="6912"/>
                  </a:lnTo>
                  <a:lnTo>
                    <a:pt x="617" y="7041"/>
                  </a:lnTo>
                  <a:lnTo>
                    <a:pt x="720" y="7144"/>
                  </a:lnTo>
                  <a:lnTo>
                    <a:pt x="848" y="7247"/>
                  </a:lnTo>
                  <a:lnTo>
                    <a:pt x="977" y="7324"/>
                  </a:lnTo>
                  <a:lnTo>
                    <a:pt x="1131" y="7375"/>
                  </a:lnTo>
                  <a:lnTo>
                    <a:pt x="1465" y="7503"/>
                  </a:lnTo>
                  <a:lnTo>
                    <a:pt x="1593" y="7581"/>
                  </a:lnTo>
                  <a:lnTo>
                    <a:pt x="1722" y="7683"/>
                  </a:lnTo>
                  <a:lnTo>
                    <a:pt x="1799" y="7786"/>
                  </a:lnTo>
                  <a:lnTo>
                    <a:pt x="1876" y="7940"/>
                  </a:lnTo>
                  <a:lnTo>
                    <a:pt x="2004" y="8249"/>
                  </a:lnTo>
                  <a:lnTo>
                    <a:pt x="2081" y="8403"/>
                  </a:lnTo>
                  <a:lnTo>
                    <a:pt x="2133" y="8557"/>
                  </a:lnTo>
                  <a:lnTo>
                    <a:pt x="2236" y="8660"/>
                  </a:lnTo>
                  <a:lnTo>
                    <a:pt x="2338" y="8762"/>
                  </a:lnTo>
                  <a:lnTo>
                    <a:pt x="2493" y="8814"/>
                  </a:lnTo>
                  <a:lnTo>
                    <a:pt x="2621" y="8840"/>
                  </a:lnTo>
                  <a:lnTo>
                    <a:pt x="2801" y="8814"/>
                  </a:lnTo>
                  <a:lnTo>
                    <a:pt x="2955" y="8788"/>
                  </a:lnTo>
                  <a:lnTo>
                    <a:pt x="3289" y="8762"/>
                  </a:lnTo>
                  <a:lnTo>
                    <a:pt x="3443" y="8737"/>
                  </a:lnTo>
                  <a:lnTo>
                    <a:pt x="3597" y="8762"/>
                  </a:lnTo>
                  <a:lnTo>
                    <a:pt x="3752" y="8814"/>
                  </a:lnTo>
                  <a:lnTo>
                    <a:pt x="3880" y="8917"/>
                  </a:lnTo>
                  <a:lnTo>
                    <a:pt x="4137" y="9122"/>
                  </a:lnTo>
                  <a:lnTo>
                    <a:pt x="4266" y="9225"/>
                  </a:lnTo>
                  <a:lnTo>
                    <a:pt x="4420" y="9302"/>
                  </a:lnTo>
                  <a:lnTo>
                    <a:pt x="4548" y="9379"/>
                  </a:lnTo>
                  <a:lnTo>
                    <a:pt x="4831" y="9379"/>
                  </a:lnTo>
                  <a:lnTo>
                    <a:pt x="4985" y="9302"/>
                  </a:lnTo>
                  <a:lnTo>
                    <a:pt x="5113" y="9225"/>
                  </a:lnTo>
                  <a:lnTo>
                    <a:pt x="5268" y="9122"/>
                  </a:lnTo>
                  <a:lnTo>
                    <a:pt x="5525" y="8917"/>
                  </a:lnTo>
                  <a:lnTo>
                    <a:pt x="5653" y="8814"/>
                  </a:lnTo>
                  <a:lnTo>
                    <a:pt x="5781" y="8762"/>
                  </a:lnTo>
                  <a:lnTo>
                    <a:pt x="5936" y="8737"/>
                  </a:lnTo>
                  <a:lnTo>
                    <a:pt x="6090" y="8762"/>
                  </a:lnTo>
                  <a:lnTo>
                    <a:pt x="6424" y="8788"/>
                  </a:lnTo>
                  <a:lnTo>
                    <a:pt x="6604" y="8814"/>
                  </a:lnTo>
                  <a:lnTo>
                    <a:pt x="6758" y="8840"/>
                  </a:lnTo>
                  <a:lnTo>
                    <a:pt x="6912" y="8814"/>
                  </a:lnTo>
                  <a:lnTo>
                    <a:pt x="7041" y="8762"/>
                  </a:lnTo>
                  <a:lnTo>
                    <a:pt x="7169" y="8660"/>
                  </a:lnTo>
                  <a:lnTo>
                    <a:pt x="7246" y="8557"/>
                  </a:lnTo>
                  <a:lnTo>
                    <a:pt x="7323" y="8403"/>
                  </a:lnTo>
                  <a:lnTo>
                    <a:pt x="7400" y="8249"/>
                  </a:lnTo>
                  <a:lnTo>
                    <a:pt x="7503" y="7940"/>
                  </a:lnTo>
                  <a:lnTo>
                    <a:pt x="7580" y="7786"/>
                  </a:lnTo>
                  <a:lnTo>
                    <a:pt x="7683" y="7683"/>
                  </a:lnTo>
                  <a:lnTo>
                    <a:pt x="7811" y="7581"/>
                  </a:lnTo>
                  <a:lnTo>
                    <a:pt x="7940" y="7503"/>
                  </a:lnTo>
                  <a:lnTo>
                    <a:pt x="8248" y="7375"/>
                  </a:lnTo>
                  <a:lnTo>
                    <a:pt x="8402" y="7324"/>
                  </a:lnTo>
                  <a:lnTo>
                    <a:pt x="8557" y="7247"/>
                  </a:lnTo>
                  <a:lnTo>
                    <a:pt x="8685" y="7144"/>
                  </a:lnTo>
                  <a:lnTo>
                    <a:pt x="8762" y="7041"/>
                  </a:lnTo>
                  <a:lnTo>
                    <a:pt x="8813" y="6912"/>
                  </a:lnTo>
                  <a:lnTo>
                    <a:pt x="8839" y="6758"/>
                  </a:lnTo>
                  <a:lnTo>
                    <a:pt x="8813" y="6604"/>
                  </a:lnTo>
                  <a:lnTo>
                    <a:pt x="8813" y="6424"/>
                  </a:lnTo>
                  <a:lnTo>
                    <a:pt x="8762" y="6090"/>
                  </a:lnTo>
                  <a:lnTo>
                    <a:pt x="8762" y="5936"/>
                  </a:lnTo>
                  <a:lnTo>
                    <a:pt x="8788" y="5782"/>
                  </a:lnTo>
                  <a:lnTo>
                    <a:pt x="8839" y="5653"/>
                  </a:lnTo>
                  <a:lnTo>
                    <a:pt x="8916" y="5525"/>
                  </a:lnTo>
                  <a:lnTo>
                    <a:pt x="9122" y="5242"/>
                  </a:lnTo>
                  <a:lnTo>
                    <a:pt x="9225" y="5114"/>
                  </a:lnTo>
                  <a:lnTo>
                    <a:pt x="9302" y="4985"/>
                  </a:lnTo>
                  <a:lnTo>
                    <a:pt x="9379" y="4831"/>
                  </a:lnTo>
                  <a:lnTo>
                    <a:pt x="9404" y="4703"/>
                  </a:lnTo>
                  <a:lnTo>
                    <a:pt x="9379" y="4549"/>
                  </a:lnTo>
                  <a:lnTo>
                    <a:pt x="9302" y="4394"/>
                  </a:lnTo>
                  <a:lnTo>
                    <a:pt x="9225" y="4266"/>
                  </a:lnTo>
                  <a:lnTo>
                    <a:pt x="9122" y="4137"/>
                  </a:lnTo>
                  <a:lnTo>
                    <a:pt x="8916" y="3881"/>
                  </a:lnTo>
                  <a:lnTo>
                    <a:pt x="8839" y="3726"/>
                  </a:lnTo>
                  <a:lnTo>
                    <a:pt x="8788" y="3598"/>
                  </a:lnTo>
                  <a:lnTo>
                    <a:pt x="8762" y="3444"/>
                  </a:lnTo>
                  <a:lnTo>
                    <a:pt x="8762" y="3290"/>
                  </a:lnTo>
                  <a:lnTo>
                    <a:pt x="8813" y="2956"/>
                  </a:lnTo>
                  <a:lnTo>
                    <a:pt x="8813" y="2776"/>
                  </a:lnTo>
                  <a:lnTo>
                    <a:pt x="8839" y="2622"/>
                  </a:lnTo>
                  <a:lnTo>
                    <a:pt x="8813" y="2467"/>
                  </a:lnTo>
                  <a:lnTo>
                    <a:pt x="8762" y="2339"/>
                  </a:lnTo>
                  <a:lnTo>
                    <a:pt x="8685" y="2236"/>
                  </a:lnTo>
                  <a:lnTo>
                    <a:pt x="8557" y="2133"/>
                  </a:lnTo>
                  <a:lnTo>
                    <a:pt x="8402" y="2056"/>
                  </a:lnTo>
                  <a:lnTo>
                    <a:pt x="8248" y="2005"/>
                  </a:lnTo>
                  <a:lnTo>
                    <a:pt x="7940" y="1876"/>
                  </a:lnTo>
                  <a:lnTo>
                    <a:pt x="7811" y="1799"/>
                  </a:lnTo>
                  <a:lnTo>
                    <a:pt x="7683" y="1697"/>
                  </a:lnTo>
                  <a:lnTo>
                    <a:pt x="7580" y="1594"/>
                  </a:lnTo>
                  <a:lnTo>
                    <a:pt x="7503" y="1440"/>
                  </a:lnTo>
                  <a:lnTo>
                    <a:pt x="7400" y="1131"/>
                  </a:lnTo>
                  <a:lnTo>
                    <a:pt x="7323" y="977"/>
                  </a:lnTo>
                  <a:lnTo>
                    <a:pt x="7246" y="849"/>
                  </a:lnTo>
                  <a:lnTo>
                    <a:pt x="7169" y="720"/>
                  </a:lnTo>
                  <a:lnTo>
                    <a:pt x="7041" y="617"/>
                  </a:lnTo>
                  <a:lnTo>
                    <a:pt x="6912" y="566"/>
                  </a:lnTo>
                  <a:lnTo>
                    <a:pt x="6604" y="566"/>
                  </a:lnTo>
                  <a:lnTo>
                    <a:pt x="6424" y="592"/>
                  </a:lnTo>
                  <a:lnTo>
                    <a:pt x="6090" y="643"/>
                  </a:lnTo>
                  <a:lnTo>
                    <a:pt x="5936" y="643"/>
                  </a:lnTo>
                  <a:lnTo>
                    <a:pt x="5781" y="617"/>
                  </a:lnTo>
                  <a:lnTo>
                    <a:pt x="5653" y="566"/>
                  </a:lnTo>
                  <a:lnTo>
                    <a:pt x="5525" y="489"/>
                  </a:lnTo>
                  <a:lnTo>
                    <a:pt x="5268" y="258"/>
                  </a:lnTo>
                  <a:lnTo>
                    <a:pt x="5113" y="155"/>
                  </a:lnTo>
                  <a:lnTo>
                    <a:pt x="4985" y="78"/>
                  </a:lnTo>
                  <a:lnTo>
                    <a:pt x="4831" y="26"/>
                  </a:lnTo>
                  <a:lnTo>
                    <a:pt x="470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8" name="Google Shape;838;p22"/>
            <p:cNvSpPr/>
            <p:nvPr/>
          </p:nvSpPr>
          <p:spPr>
            <a:xfrm>
              <a:off x="21269565" y="5958135"/>
              <a:ext cx="356710" cy="341655"/>
            </a:xfrm>
            <a:custGeom>
              <a:avLst/>
              <a:gdLst/>
              <a:ahLst/>
              <a:cxnLst/>
              <a:rect l="l" t="t" r="r" b="b"/>
              <a:pathLst>
                <a:path w="4857" h="4652" extrusionOk="0">
                  <a:moveTo>
                    <a:pt x="2441" y="1"/>
                  </a:moveTo>
                  <a:lnTo>
                    <a:pt x="2364" y="27"/>
                  </a:lnTo>
                  <a:lnTo>
                    <a:pt x="2287" y="52"/>
                  </a:lnTo>
                  <a:lnTo>
                    <a:pt x="2236" y="78"/>
                  </a:lnTo>
                  <a:lnTo>
                    <a:pt x="2184" y="155"/>
                  </a:lnTo>
                  <a:lnTo>
                    <a:pt x="1645" y="1260"/>
                  </a:lnTo>
                  <a:lnTo>
                    <a:pt x="1619" y="1311"/>
                  </a:lnTo>
                  <a:lnTo>
                    <a:pt x="1568" y="1363"/>
                  </a:lnTo>
                  <a:lnTo>
                    <a:pt x="1516" y="1388"/>
                  </a:lnTo>
                  <a:lnTo>
                    <a:pt x="1465" y="1388"/>
                  </a:lnTo>
                  <a:lnTo>
                    <a:pt x="232" y="1568"/>
                  </a:lnTo>
                  <a:lnTo>
                    <a:pt x="154" y="1594"/>
                  </a:lnTo>
                  <a:lnTo>
                    <a:pt x="103" y="1645"/>
                  </a:lnTo>
                  <a:lnTo>
                    <a:pt x="52" y="1697"/>
                  </a:lnTo>
                  <a:lnTo>
                    <a:pt x="26" y="1748"/>
                  </a:lnTo>
                  <a:lnTo>
                    <a:pt x="0" y="1825"/>
                  </a:lnTo>
                  <a:lnTo>
                    <a:pt x="26" y="1902"/>
                  </a:lnTo>
                  <a:lnTo>
                    <a:pt x="52" y="1979"/>
                  </a:lnTo>
                  <a:lnTo>
                    <a:pt x="103" y="2031"/>
                  </a:lnTo>
                  <a:lnTo>
                    <a:pt x="977" y="2879"/>
                  </a:lnTo>
                  <a:lnTo>
                    <a:pt x="1002" y="2930"/>
                  </a:lnTo>
                  <a:lnTo>
                    <a:pt x="1028" y="3007"/>
                  </a:lnTo>
                  <a:lnTo>
                    <a:pt x="1054" y="3059"/>
                  </a:lnTo>
                  <a:lnTo>
                    <a:pt x="1054" y="3110"/>
                  </a:lnTo>
                  <a:lnTo>
                    <a:pt x="848" y="4343"/>
                  </a:lnTo>
                  <a:lnTo>
                    <a:pt x="848" y="4420"/>
                  </a:lnTo>
                  <a:lnTo>
                    <a:pt x="848" y="4472"/>
                  </a:lnTo>
                  <a:lnTo>
                    <a:pt x="900" y="4549"/>
                  </a:lnTo>
                  <a:lnTo>
                    <a:pt x="951" y="4600"/>
                  </a:lnTo>
                  <a:lnTo>
                    <a:pt x="1002" y="4626"/>
                  </a:lnTo>
                  <a:lnTo>
                    <a:pt x="1080" y="4652"/>
                  </a:lnTo>
                  <a:lnTo>
                    <a:pt x="1157" y="4626"/>
                  </a:lnTo>
                  <a:lnTo>
                    <a:pt x="1234" y="4600"/>
                  </a:lnTo>
                  <a:lnTo>
                    <a:pt x="2313" y="4035"/>
                  </a:lnTo>
                  <a:lnTo>
                    <a:pt x="2364" y="4009"/>
                  </a:lnTo>
                  <a:lnTo>
                    <a:pt x="2493" y="4009"/>
                  </a:lnTo>
                  <a:lnTo>
                    <a:pt x="2570" y="4035"/>
                  </a:lnTo>
                  <a:lnTo>
                    <a:pt x="3649" y="4600"/>
                  </a:lnTo>
                  <a:lnTo>
                    <a:pt x="3726" y="4626"/>
                  </a:lnTo>
                  <a:lnTo>
                    <a:pt x="3803" y="4652"/>
                  </a:lnTo>
                  <a:lnTo>
                    <a:pt x="3855" y="4626"/>
                  </a:lnTo>
                  <a:lnTo>
                    <a:pt x="3932" y="4600"/>
                  </a:lnTo>
                  <a:lnTo>
                    <a:pt x="3983" y="4549"/>
                  </a:lnTo>
                  <a:lnTo>
                    <a:pt x="4009" y="4472"/>
                  </a:lnTo>
                  <a:lnTo>
                    <a:pt x="4034" y="4420"/>
                  </a:lnTo>
                  <a:lnTo>
                    <a:pt x="4034" y="4343"/>
                  </a:lnTo>
                  <a:lnTo>
                    <a:pt x="3829" y="3110"/>
                  </a:lnTo>
                  <a:lnTo>
                    <a:pt x="3829" y="3059"/>
                  </a:lnTo>
                  <a:lnTo>
                    <a:pt x="3829" y="3007"/>
                  </a:lnTo>
                  <a:lnTo>
                    <a:pt x="3855" y="2930"/>
                  </a:lnTo>
                  <a:lnTo>
                    <a:pt x="3906" y="2879"/>
                  </a:lnTo>
                  <a:lnTo>
                    <a:pt x="4780" y="2031"/>
                  </a:lnTo>
                  <a:lnTo>
                    <a:pt x="4831" y="1979"/>
                  </a:lnTo>
                  <a:lnTo>
                    <a:pt x="4857" y="1902"/>
                  </a:lnTo>
                  <a:lnTo>
                    <a:pt x="4857" y="1825"/>
                  </a:lnTo>
                  <a:lnTo>
                    <a:pt x="4857" y="1748"/>
                  </a:lnTo>
                  <a:lnTo>
                    <a:pt x="4805" y="1697"/>
                  </a:lnTo>
                  <a:lnTo>
                    <a:pt x="4780" y="1645"/>
                  </a:lnTo>
                  <a:lnTo>
                    <a:pt x="4702" y="1594"/>
                  </a:lnTo>
                  <a:lnTo>
                    <a:pt x="4625" y="1568"/>
                  </a:lnTo>
                  <a:lnTo>
                    <a:pt x="3418" y="1388"/>
                  </a:lnTo>
                  <a:lnTo>
                    <a:pt x="3366" y="1388"/>
                  </a:lnTo>
                  <a:lnTo>
                    <a:pt x="3289" y="1363"/>
                  </a:lnTo>
                  <a:lnTo>
                    <a:pt x="3264" y="1311"/>
                  </a:lnTo>
                  <a:lnTo>
                    <a:pt x="3212" y="1260"/>
                  </a:lnTo>
                  <a:lnTo>
                    <a:pt x="2673" y="155"/>
                  </a:lnTo>
                  <a:lnTo>
                    <a:pt x="2621" y="78"/>
                  </a:lnTo>
                  <a:lnTo>
                    <a:pt x="2570" y="52"/>
                  </a:lnTo>
                  <a:lnTo>
                    <a:pt x="2518" y="27"/>
                  </a:lnTo>
                  <a:lnTo>
                    <a:pt x="2441" y="1"/>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839" name="Google Shape;839;p22"/>
          <p:cNvGrpSpPr/>
          <p:nvPr/>
        </p:nvGrpSpPr>
        <p:grpSpPr>
          <a:xfrm>
            <a:off x="1087274" y="9333446"/>
            <a:ext cx="1103988" cy="1103988"/>
            <a:chOff x="1087273" y="7790526"/>
            <a:chExt cx="1103988" cy="1103988"/>
          </a:xfrm>
        </p:grpSpPr>
        <p:sp>
          <p:nvSpPr>
            <p:cNvPr id="840" name="Google Shape;840;p22"/>
            <p:cNvSpPr/>
            <p:nvPr/>
          </p:nvSpPr>
          <p:spPr>
            <a:xfrm>
              <a:off x="1491059" y="8100012"/>
              <a:ext cx="32168" cy="103848"/>
            </a:xfrm>
            <a:custGeom>
              <a:avLst/>
              <a:gdLst/>
              <a:ahLst/>
              <a:cxnLst/>
              <a:rect l="l" t="t" r="r" b="b"/>
              <a:pathLst>
                <a:path w="438" h="1414" extrusionOk="0">
                  <a:moveTo>
                    <a:pt x="206" y="0"/>
                  </a:moveTo>
                  <a:lnTo>
                    <a:pt x="129" y="26"/>
                  </a:lnTo>
                  <a:lnTo>
                    <a:pt x="52" y="77"/>
                  </a:lnTo>
                  <a:lnTo>
                    <a:pt x="1" y="154"/>
                  </a:lnTo>
                  <a:lnTo>
                    <a:pt x="1" y="231"/>
                  </a:lnTo>
                  <a:lnTo>
                    <a:pt x="1" y="1208"/>
                  </a:lnTo>
                  <a:lnTo>
                    <a:pt x="1" y="1285"/>
                  </a:lnTo>
                  <a:lnTo>
                    <a:pt x="52" y="1362"/>
                  </a:lnTo>
                  <a:lnTo>
                    <a:pt x="129" y="1388"/>
                  </a:lnTo>
                  <a:lnTo>
                    <a:pt x="206" y="1413"/>
                  </a:lnTo>
                  <a:lnTo>
                    <a:pt x="309" y="1388"/>
                  </a:lnTo>
                  <a:lnTo>
                    <a:pt x="361" y="1362"/>
                  </a:lnTo>
                  <a:lnTo>
                    <a:pt x="412" y="1285"/>
                  </a:lnTo>
                  <a:lnTo>
                    <a:pt x="438" y="1208"/>
                  </a:lnTo>
                  <a:lnTo>
                    <a:pt x="438" y="231"/>
                  </a:lnTo>
                  <a:lnTo>
                    <a:pt x="412" y="154"/>
                  </a:lnTo>
                  <a:lnTo>
                    <a:pt x="361"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1" name="Google Shape;841;p22"/>
            <p:cNvSpPr/>
            <p:nvPr/>
          </p:nvSpPr>
          <p:spPr>
            <a:xfrm>
              <a:off x="1757142" y="8100012"/>
              <a:ext cx="32168" cy="103848"/>
            </a:xfrm>
            <a:custGeom>
              <a:avLst/>
              <a:gdLst/>
              <a:ahLst/>
              <a:cxnLst/>
              <a:rect l="l" t="t" r="r" b="b"/>
              <a:pathLst>
                <a:path w="438" h="1414" extrusionOk="0">
                  <a:moveTo>
                    <a:pt x="206" y="0"/>
                  </a:moveTo>
                  <a:lnTo>
                    <a:pt x="129" y="26"/>
                  </a:lnTo>
                  <a:lnTo>
                    <a:pt x="52" y="77"/>
                  </a:lnTo>
                  <a:lnTo>
                    <a:pt x="27" y="154"/>
                  </a:lnTo>
                  <a:lnTo>
                    <a:pt x="1" y="231"/>
                  </a:lnTo>
                  <a:lnTo>
                    <a:pt x="1" y="1208"/>
                  </a:lnTo>
                  <a:lnTo>
                    <a:pt x="27" y="1285"/>
                  </a:lnTo>
                  <a:lnTo>
                    <a:pt x="52" y="1362"/>
                  </a:lnTo>
                  <a:lnTo>
                    <a:pt x="129" y="1388"/>
                  </a:lnTo>
                  <a:lnTo>
                    <a:pt x="206" y="1413"/>
                  </a:lnTo>
                  <a:lnTo>
                    <a:pt x="309" y="1388"/>
                  </a:lnTo>
                  <a:lnTo>
                    <a:pt x="386" y="1362"/>
                  </a:lnTo>
                  <a:lnTo>
                    <a:pt x="412" y="1285"/>
                  </a:lnTo>
                  <a:lnTo>
                    <a:pt x="438" y="1208"/>
                  </a:lnTo>
                  <a:lnTo>
                    <a:pt x="438" y="231"/>
                  </a:lnTo>
                  <a:lnTo>
                    <a:pt x="412" y="154"/>
                  </a:lnTo>
                  <a:lnTo>
                    <a:pt x="386"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2" name="Google Shape;842;p22"/>
            <p:cNvSpPr/>
            <p:nvPr/>
          </p:nvSpPr>
          <p:spPr>
            <a:xfrm>
              <a:off x="1623182" y="7994329"/>
              <a:ext cx="32168" cy="209531"/>
            </a:xfrm>
            <a:custGeom>
              <a:avLst/>
              <a:gdLst/>
              <a:ahLst/>
              <a:cxnLst/>
              <a:rect l="l" t="t" r="r" b="b"/>
              <a:pathLst>
                <a:path w="438" h="2853" extrusionOk="0">
                  <a:moveTo>
                    <a:pt x="155" y="0"/>
                  </a:moveTo>
                  <a:lnTo>
                    <a:pt x="78" y="52"/>
                  </a:lnTo>
                  <a:lnTo>
                    <a:pt x="26" y="129"/>
                  </a:lnTo>
                  <a:lnTo>
                    <a:pt x="1" y="206"/>
                  </a:lnTo>
                  <a:lnTo>
                    <a:pt x="1" y="2647"/>
                  </a:lnTo>
                  <a:lnTo>
                    <a:pt x="26" y="2724"/>
                  </a:lnTo>
                  <a:lnTo>
                    <a:pt x="78" y="2801"/>
                  </a:lnTo>
                  <a:lnTo>
                    <a:pt x="155" y="2827"/>
                  </a:lnTo>
                  <a:lnTo>
                    <a:pt x="232" y="2852"/>
                  </a:lnTo>
                  <a:lnTo>
                    <a:pt x="309" y="2827"/>
                  </a:lnTo>
                  <a:lnTo>
                    <a:pt x="386" y="2801"/>
                  </a:lnTo>
                  <a:lnTo>
                    <a:pt x="437" y="2724"/>
                  </a:lnTo>
                  <a:lnTo>
                    <a:pt x="437" y="2647"/>
                  </a:lnTo>
                  <a:lnTo>
                    <a:pt x="437" y="206"/>
                  </a:lnTo>
                  <a:lnTo>
                    <a:pt x="437"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3" name="Google Shape;843;p22"/>
            <p:cNvSpPr/>
            <p:nvPr/>
          </p:nvSpPr>
          <p:spPr>
            <a:xfrm>
              <a:off x="1757142" y="8483088"/>
              <a:ext cx="32168" cy="103848"/>
            </a:xfrm>
            <a:custGeom>
              <a:avLst/>
              <a:gdLst/>
              <a:ahLst/>
              <a:cxnLst/>
              <a:rect l="l" t="t" r="r" b="b"/>
              <a:pathLst>
                <a:path w="438" h="1414" extrusionOk="0">
                  <a:moveTo>
                    <a:pt x="129" y="0"/>
                  </a:moveTo>
                  <a:lnTo>
                    <a:pt x="52" y="51"/>
                  </a:lnTo>
                  <a:lnTo>
                    <a:pt x="27" y="129"/>
                  </a:lnTo>
                  <a:lnTo>
                    <a:pt x="1" y="206"/>
                  </a:lnTo>
                  <a:lnTo>
                    <a:pt x="1" y="1182"/>
                  </a:lnTo>
                  <a:lnTo>
                    <a:pt x="27" y="1259"/>
                  </a:lnTo>
                  <a:lnTo>
                    <a:pt x="52" y="1336"/>
                  </a:lnTo>
                  <a:lnTo>
                    <a:pt x="129" y="1388"/>
                  </a:lnTo>
                  <a:lnTo>
                    <a:pt x="206" y="1413"/>
                  </a:lnTo>
                  <a:lnTo>
                    <a:pt x="309" y="1388"/>
                  </a:lnTo>
                  <a:lnTo>
                    <a:pt x="386" y="1336"/>
                  </a:lnTo>
                  <a:lnTo>
                    <a:pt x="412" y="1259"/>
                  </a:lnTo>
                  <a:lnTo>
                    <a:pt x="438" y="1182"/>
                  </a:lnTo>
                  <a:lnTo>
                    <a:pt x="438" y="206"/>
                  </a:lnTo>
                  <a:lnTo>
                    <a:pt x="412"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4" name="Google Shape;844;p22"/>
            <p:cNvSpPr/>
            <p:nvPr/>
          </p:nvSpPr>
          <p:spPr>
            <a:xfrm>
              <a:off x="1491059" y="8483088"/>
              <a:ext cx="32168" cy="103848"/>
            </a:xfrm>
            <a:custGeom>
              <a:avLst/>
              <a:gdLst/>
              <a:ahLst/>
              <a:cxnLst/>
              <a:rect l="l" t="t" r="r" b="b"/>
              <a:pathLst>
                <a:path w="438" h="1414" extrusionOk="0">
                  <a:moveTo>
                    <a:pt x="129" y="0"/>
                  </a:moveTo>
                  <a:lnTo>
                    <a:pt x="52" y="51"/>
                  </a:lnTo>
                  <a:lnTo>
                    <a:pt x="1" y="129"/>
                  </a:lnTo>
                  <a:lnTo>
                    <a:pt x="1" y="206"/>
                  </a:lnTo>
                  <a:lnTo>
                    <a:pt x="1" y="1182"/>
                  </a:lnTo>
                  <a:lnTo>
                    <a:pt x="1" y="1259"/>
                  </a:lnTo>
                  <a:lnTo>
                    <a:pt x="52" y="1336"/>
                  </a:lnTo>
                  <a:lnTo>
                    <a:pt x="129" y="1388"/>
                  </a:lnTo>
                  <a:lnTo>
                    <a:pt x="206" y="1413"/>
                  </a:lnTo>
                  <a:lnTo>
                    <a:pt x="309" y="1388"/>
                  </a:lnTo>
                  <a:lnTo>
                    <a:pt x="361" y="1336"/>
                  </a:lnTo>
                  <a:lnTo>
                    <a:pt x="412" y="1259"/>
                  </a:lnTo>
                  <a:lnTo>
                    <a:pt x="438" y="1182"/>
                  </a:lnTo>
                  <a:lnTo>
                    <a:pt x="438" y="206"/>
                  </a:lnTo>
                  <a:lnTo>
                    <a:pt x="412" y="129"/>
                  </a:lnTo>
                  <a:lnTo>
                    <a:pt x="361" y="51"/>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5" name="Google Shape;845;p22"/>
            <p:cNvSpPr/>
            <p:nvPr/>
          </p:nvSpPr>
          <p:spPr>
            <a:xfrm>
              <a:off x="1623182" y="8483088"/>
              <a:ext cx="32168" cy="209531"/>
            </a:xfrm>
            <a:custGeom>
              <a:avLst/>
              <a:gdLst/>
              <a:ahLst/>
              <a:cxnLst/>
              <a:rect l="l" t="t" r="r" b="b"/>
              <a:pathLst>
                <a:path w="438" h="2853" extrusionOk="0">
                  <a:moveTo>
                    <a:pt x="155" y="0"/>
                  </a:moveTo>
                  <a:lnTo>
                    <a:pt x="78" y="51"/>
                  </a:lnTo>
                  <a:lnTo>
                    <a:pt x="26" y="129"/>
                  </a:lnTo>
                  <a:lnTo>
                    <a:pt x="1" y="206"/>
                  </a:lnTo>
                  <a:lnTo>
                    <a:pt x="1" y="2621"/>
                  </a:lnTo>
                  <a:lnTo>
                    <a:pt x="26" y="2724"/>
                  </a:lnTo>
                  <a:lnTo>
                    <a:pt x="78" y="2801"/>
                  </a:lnTo>
                  <a:lnTo>
                    <a:pt x="155" y="2826"/>
                  </a:lnTo>
                  <a:lnTo>
                    <a:pt x="232" y="2852"/>
                  </a:lnTo>
                  <a:lnTo>
                    <a:pt x="309" y="2826"/>
                  </a:lnTo>
                  <a:lnTo>
                    <a:pt x="386" y="2801"/>
                  </a:lnTo>
                  <a:lnTo>
                    <a:pt x="437" y="2724"/>
                  </a:lnTo>
                  <a:lnTo>
                    <a:pt x="437" y="2621"/>
                  </a:lnTo>
                  <a:lnTo>
                    <a:pt x="437" y="206"/>
                  </a:lnTo>
                  <a:lnTo>
                    <a:pt x="437" y="129"/>
                  </a:lnTo>
                  <a:lnTo>
                    <a:pt x="386" y="51"/>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6" name="Google Shape;846;p22"/>
            <p:cNvSpPr/>
            <p:nvPr/>
          </p:nvSpPr>
          <p:spPr>
            <a:xfrm>
              <a:off x="1340135" y="8188657"/>
              <a:ext cx="600172" cy="309560"/>
            </a:xfrm>
            <a:custGeom>
              <a:avLst/>
              <a:gdLst/>
              <a:ahLst/>
              <a:cxnLst/>
              <a:rect l="l" t="t" r="r" b="b"/>
              <a:pathLst>
                <a:path w="8172" h="4215" extrusionOk="0">
                  <a:moveTo>
                    <a:pt x="489" y="1"/>
                  </a:moveTo>
                  <a:lnTo>
                    <a:pt x="360" y="26"/>
                  </a:lnTo>
                  <a:lnTo>
                    <a:pt x="257" y="104"/>
                  </a:lnTo>
                  <a:lnTo>
                    <a:pt x="180" y="155"/>
                  </a:lnTo>
                  <a:lnTo>
                    <a:pt x="103" y="258"/>
                  </a:lnTo>
                  <a:lnTo>
                    <a:pt x="52" y="360"/>
                  </a:lnTo>
                  <a:lnTo>
                    <a:pt x="0" y="463"/>
                  </a:lnTo>
                  <a:lnTo>
                    <a:pt x="0" y="592"/>
                  </a:lnTo>
                  <a:lnTo>
                    <a:pt x="0" y="3624"/>
                  </a:lnTo>
                  <a:lnTo>
                    <a:pt x="0" y="3752"/>
                  </a:lnTo>
                  <a:lnTo>
                    <a:pt x="52" y="3855"/>
                  </a:lnTo>
                  <a:lnTo>
                    <a:pt x="103" y="3958"/>
                  </a:lnTo>
                  <a:lnTo>
                    <a:pt x="180" y="4035"/>
                  </a:lnTo>
                  <a:lnTo>
                    <a:pt x="257" y="4112"/>
                  </a:lnTo>
                  <a:lnTo>
                    <a:pt x="360" y="4163"/>
                  </a:lnTo>
                  <a:lnTo>
                    <a:pt x="489" y="4215"/>
                  </a:lnTo>
                  <a:lnTo>
                    <a:pt x="7683" y="4215"/>
                  </a:lnTo>
                  <a:lnTo>
                    <a:pt x="7786" y="4163"/>
                  </a:lnTo>
                  <a:lnTo>
                    <a:pt x="7889" y="4112"/>
                  </a:lnTo>
                  <a:lnTo>
                    <a:pt x="7991" y="4035"/>
                  </a:lnTo>
                  <a:lnTo>
                    <a:pt x="8068" y="3958"/>
                  </a:lnTo>
                  <a:lnTo>
                    <a:pt x="8120" y="3855"/>
                  </a:lnTo>
                  <a:lnTo>
                    <a:pt x="8146" y="3752"/>
                  </a:lnTo>
                  <a:lnTo>
                    <a:pt x="8171" y="3624"/>
                  </a:lnTo>
                  <a:lnTo>
                    <a:pt x="8171" y="592"/>
                  </a:lnTo>
                  <a:lnTo>
                    <a:pt x="8146" y="463"/>
                  </a:lnTo>
                  <a:lnTo>
                    <a:pt x="8120" y="360"/>
                  </a:lnTo>
                  <a:lnTo>
                    <a:pt x="8068" y="258"/>
                  </a:lnTo>
                  <a:lnTo>
                    <a:pt x="7991" y="155"/>
                  </a:lnTo>
                  <a:lnTo>
                    <a:pt x="7889" y="104"/>
                  </a:lnTo>
                  <a:lnTo>
                    <a:pt x="7786" y="26"/>
                  </a:lnTo>
                  <a:lnTo>
                    <a:pt x="768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847" name="Google Shape;847;p22"/>
            <p:cNvSpPr/>
            <p:nvPr/>
          </p:nvSpPr>
          <p:spPr>
            <a:xfrm>
              <a:off x="1406160" y="8254756"/>
              <a:ext cx="466213" cy="177437"/>
            </a:xfrm>
            <a:custGeom>
              <a:avLst/>
              <a:gdLst/>
              <a:ahLst/>
              <a:cxnLst/>
              <a:rect l="l" t="t" r="r" b="b"/>
              <a:pathLst>
                <a:path w="6348" h="2416" extrusionOk="0">
                  <a:moveTo>
                    <a:pt x="283" y="0"/>
                  </a:moveTo>
                  <a:lnTo>
                    <a:pt x="180" y="26"/>
                  </a:lnTo>
                  <a:lnTo>
                    <a:pt x="78" y="77"/>
                  </a:lnTo>
                  <a:lnTo>
                    <a:pt x="26" y="154"/>
                  </a:lnTo>
                  <a:lnTo>
                    <a:pt x="1" y="257"/>
                  </a:lnTo>
                  <a:lnTo>
                    <a:pt x="1" y="2133"/>
                  </a:lnTo>
                  <a:lnTo>
                    <a:pt x="26" y="2261"/>
                  </a:lnTo>
                  <a:lnTo>
                    <a:pt x="78" y="2338"/>
                  </a:lnTo>
                  <a:lnTo>
                    <a:pt x="180" y="2390"/>
                  </a:lnTo>
                  <a:lnTo>
                    <a:pt x="283" y="2415"/>
                  </a:lnTo>
                  <a:lnTo>
                    <a:pt x="6090" y="2415"/>
                  </a:lnTo>
                  <a:lnTo>
                    <a:pt x="6193" y="2390"/>
                  </a:lnTo>
                  <a:lnTo>
                    <a:pt x="6270" y="2338"/>
                  </a:lnTo>
                  <a:lnTo>
                    <a:pt x="6347" y="2261"/>
                  </a:lnTo>
                  <a:lnTo>
                    <a:pt x="6347" y="2133"/>
                  </a:lnTo>
                  <a:lnTo>
                    <a:pt x="6347" y="257"/>
                  </a:lnTo>
                  <a:lnTo>
                    <a:pt x="6347" y="154"/>
                  </a:lnTo>
                  <a:lnTo>
                    <a:pt x="6270" y="77"/>
                  </a:lnTo>
                  <a:lnTo>
                    <a:pt x="6193" y="26"/>
                  </a:lnTo>
                  <a:lnTo>
                    <a:pt x="6090"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48" name="Google Shape;848;p22"/>
            <p:cNvSpPr/>
            <p:nvPr/>
          </p:nvSpPr>
          <p:spPr>
            <a:xfrm>
              <a:off x="1491059" y="8194312"/>
              <a:ext cx="298250" cy="298250"/>
            </a:xfrm>
            <a:custGeom>
              <a:avLst/>
              <a:gdLst/>
              <a:ahLst/>
              <a:cxnLst/>
              <a:rect l="l" t="t" r="r" b="b"/>
              <a:pathLst>
                <a:path w="4061" h="4061" extrusionOk="0">
                  <a:moveTo>
                    <a:pt x="1825" y="1"/>
                  </a:moveTo>
                  <a:lnTo>
                    <a:pt x="1620" y="52"/>
                  </a:lnTo>
                  <a:lnTo>
                    <a:pt x="1414" y="104"/>
                  </a:lnTo>
                  <a:lnTo>
                    <a:pt x="1234" y="155"/>
                  </a:lnTo>
                  <a:lnTo>
                    <a:pt x="1054" y="258"/>
                  </a:lnTo>
                  <a:lnTo>
                    <a:pt x="900" y="361"/>
                  </a:lnTo>
                  <a:lnTo>
                    <a:pt x="746" y="463"/>
                  </a:lnTo>
                  <a:lnTo>
                    <a:pt x="592" y="592"/>
                  </a:lnTo>
                  <a:lnTo>
                    <a:pt x="463" y="746"/>
                  </a:lnTo>
                  <a:lnTo>
                    <a:pt x="335" y="900"/>
                  </a:lnTo>
                  <a:lnTo>
                    <a:pt x="258" y="1054"/>
                  </a:lnTo>
                  <a:lnTo>
                    <a:pt x="155" y="1234"/>
                  </a:lnTo>
                  <a:lnTo>
                    <a:pt x="104" y="1414"/>
                  </a:lnTo>
                  <a:lnTo>
                    <a:pt x="52" y="1620"/>
                  </a:lnTo>
                  <a:lnTo>
                    <a:pt x="1" y="1825"/>
                  </a:lnTo>
                  <a:lnTo>
                    <a:pt x="1" y="2031"/>
                  </a:lnTo>
                  <a:lnTo>
                    <a:pt x="1" y="2236"/>
                  </a:lnTo>
                  <a:lnTo>
                    <a:pt x="52" y="2442"/>
                  </a:lnTo>
                  <a:lnTo>
                    <a:pt x="104" y="2622"/>
                  </a:lnTo>
                  <a:lnTo>
                    <a:pt x="155" y="2827"/>
                  </a:lnTo>
                  <a:lnTo>
                    <a:pt x="258" y="2981"/>
                  </a:lnTo>
                  <a:lnTo>
                    <a:pt x="335" y="3161"/>
                  </a:lnTo>
                  <a:lnTo>
                    <a:pt x="463" y="3315"/>
                  </a:lnTo>
                  <a:lnTo>
                    <a:pt x="592" y="3470"/>
                  </a:lnTo>
                  <a:lnTo>
                    <a:pt x="746" y="3598"/>
                  </a:lnTo>
                  <a:lnTo>
                    <a:pt x="900" y="3701"/>
                  </a:lnTo>
                  <a:lnTo>
                    <a:pt x="1054" y="3804"/>
                  </a:lnTo>
                  <a:lnTo>
                    <a:pt x="1234" y="3906"/>
                  </a:lnTo>
                  <a:lnTo>
                    <a:pt x="1414" y="3958"/>
                  </a:lnTo>
                  <a:lnTo>
                    <a:pt x="1620" y="4009"/>
                  </a:lnTo>
                  <a:lnTo>
                    <a:pt x="1825" y="4035"/>
                  </a:lnTo>
                  <a:lnTo>
                    <a:pt x="2031" y="4061"/>
                  </a:lnTo>
                  <a:lnTo>
                    <a:pt x="2236" y="4035"/>
                  </a:lnTo>
                  <a:lnTo>
                    <a:pt x="2442" y="4009"/>
                  </a:lnTo>
                  <a:lnTo>
                    <a:pt x="2622" y="3958"/>
                  </a:lnTo>
                  <a:lnTo>
                    <a:pt x="2827" y="3906"/>
                  </a:lnTo>
                  <a:lnTo>
                    <a:pt x="2981" y="3804"/>
                  </a:lnTo>
                  <a:lnTo>
                    <a:pt x="3161" y="3701"/>
                  </a:lnTo>
                  <a:lnTo>
                    <a:pt x="3315" y="3598"/>
                  </a:lnTo>
                  <a:lnTo>
                    <a:pt x="3470" y="3470"/>
                  </a:lnTo>
                  <a:lnTo>
                    <a:pt x="3598" y="3315"/>
                  </a:lnTo>
                  <a:lnTo>
                    <a:pt x="3701" y="3161"/>
                  </a:lnTo>
                  <a:lnTo>
                    <a:pt x="3804" y="2981"/>
                  </a:lnTo>
                  <a:lnTo>
                    <a:pt x="3881" y="2827"/>
                  </a:lnTo>
                  <a:lnTo>
                    <a:pt x="3958" y="2622"/>
                  </a:lnTo>
                  <a:lnTo>
                    <a:pt x="4009" y="2442"/>
                  </a:lnTo>
                  <a:lnTo>
                    <a:pt x="4035" y="2236"/>
                  </a:lnTo>
                  <a:lnTo>
                    <a:pt x="4061" y="2031"/>
                  </a:lnTo>
                  <a:lnTo>
                    <a:pt x="4035" y="1825"/>
                  </a:lnTo>
                  <a:lnTo>
                    <a:pt x="4009" y="1620"/>
                  </a:lnTo>
                  <a:lnTo>
                    <a:pt x="3958" y="1414"/>
                  </a:lnTo>
                  <a:lnTo>
                    <a:pt x="3881" y="1234"/>
                  </a:lnTo>
                  <a:lnTo>
                    <a:pt x="3804" y="1054"/>
                  </a:lnTo>
                  <a:lnTo>
                    <a:pt x="3701" y="900"/>
                  </a:lnTo>
                  <a:lnTo>
                    <a:pt x="3598" y="746"/>
                  </a:lnTo>
                  <a:lnTo>
                    <a:pt x="3470" y="592"/>
                  </a:lnTo>
                  <a:lnTo>
                    <a:pt x="3315" y="463"/>
                  </a:lnTo>
                  <a:lnTo>
                    <a:pt x="3161" y="361"/>
                  </a:lnTo>
                  <a:lnTo>
                    <a:pt x="2981" y="258"/>
                  </a:lnTo>
                  <a:lnTo>
                    <a:pt x="2827" y="155"/>
                  </a:lnTo>
                  <a:lnTo>
                    <a:pt x="2622" y="104"/>
                  </a:lnTo>
                  <a:lnTo>
                    <a:pt x="2442" y="52"/>
                  </a:lnTo>
                  <a:lnTo>
                    <a:pt x="223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9" name="Google Shape;849;p22"/>
            <p:cNvSpPr/>
            <p:nvPr/>
          </p:nvSpPr>
          <p:spPr>
            <a:xfrm>
              <a:off x="1087273" y="7790526"/>
              <a:ext cx="1103988" cy="1103988"/>
            </a:xfrm>
            <a:custGeom>
              <a:avLst/>
              <a:gdLst/>
              <a:ahLst/>
              <a:cxnLst/>
              <a:rect l="l" t="t" r="r" b="b"/>
              <a:pathLst>
                <a:path w="15032" h="15032" extrusionOk="0">
                  <a:moveTo>
                    <a:pt x="7529" y="1825"/>
                  </a:moveTo>
                  <a:lnTo>
                    <a:pt x="8094" y="1850"/>
                  </a:lnTo>
                  <a:lnTo>
                    <a:pt x="8659" y="1953"/>
                  </a:lnTo>
                  <a:lnTo>
                    <a:pt x="9225" y="2081"/>
                  </a:lnTo>
                  <a:lnTo>
                    <a:pt x="9738" y="2287"/>
                  </a:lnTo>
                  <a:lnTo>
                    <a:pt x="10227" y="2518"/>
                  </a:lnTo>
                  <a:lnTo>
                    <a:pt x="10715" y="2801"/>
                  </a:lnTo>
                  <a:lnTo>
                    <a:pt x="11152" y="3135"/>
                  </a:lnTo>
                  <a:lnTo>
                    <a:pt x="11563" y="3495"/>
                  </a:lnTo>
                  <a:lnTo>
                    <a:pt x="11923" y="3906"/>
                  </a:lnTo>
                  <a:lnTo>
                    <a:pt x="12257" y="4343"/>
                  </a:lnTo>
                  <a:lnTo>
                    <a:pt x="12539" y="4805"/>
                  </a:lnTo>
                  <a:lnTo>
                    <a:pt x="12770" y="5319"/>
                  </a:lnTo>
                  <a:lnTo>
                    <a:pt x="12976" y="5833"/>
                  </a:lnTo>
                  <a:lnTo>
                    <a:pt x="13104" y="6372"/>
                  </a:lnTo>
                  <a:lnTo>
                    <a:pt x="13207" y="6938"/>
                  </a:lnTo>
                  <a:lnTo>
                    <a:pt x="13233" y="7529"/>
                  </a:lnTo>
                  <a:lnTo>
                    <a:pt x="13207" y="8120"/>
                  </a:lnTo>
                  <a:lnTo>
                    <a:pt x="13104" y="8685"/>
                  </a:lnTo>
                  <a:lnTo>
                    <a:pt x="12976" y="9225"/>
                  </a:lnTo>
                  <a:lnTo>
                    <a:pt x="12770" y="9738"/>
                  </a:lnTo>
                  <a:lnTo>
                    <a:pt x="12539" y="10252"/>
                  </a:lnTo>
                  <a:lnTo>
                    <a:pt x="12257" y="10715"/>
                  </a:lnTo>
                  <a:lnTo>
                    <a:pt x="11923" y="11152"/>
                  </a:lnTo>
                  <a:lnTo>
                    <a:pt x="11563" y="11563"/>
                  </a:lnTo>
                  <a:lnTo>
                    <a:pt x="11152" y="11922"/>
                  </a:lnTo>
                  <a:lnTo>
                    <a:pt x="10715" y="12256"/>
                  </a:lnTo>
                  <a:lnTo>
                    <a:pt x="10227" y="12539"/>
                  </a:lnTo>
                  <a:lnTo>
                    <a:pt x="9738" y="12770"/>
                  </a:lnTo>
                  <a:lnTo>
                    <a:pt x="9225" y="12976"/>
                  </a:lnTo>
                  <a:lnTo>
                    <a:pt x="8659" y="13104"/>
                  </a:lnTo>
                  <a:lnTo>
                    <a:pt x="8094" y="13207"/>
                  </a:lnTo>
                  <a:lnTo>
                    <a:pt x="7529" y="13233"/>
                  </a:lnTo>
                  <a:lnTo>
                    <a:pt x="6938" y="13207"/>
                  </a:lnTo>
                  <a:lnTo>
                    <a:pt x="6372" y="13104"/>
                  </a:lnTo>
                  <a:lnTo>
                    <a:pt x="5833" y="12976"/>
                  </a:lnTo>
                  <a:lnTo>
                    <a:pt x="5319" y="12770"/>
                  </a:lnTo>
                  <a:lnTo>
                    <a:pt x="4805" y="12539"/>
                  </a:lnTo>
                  <a:lnTo>
                    <a:pt x="4343" y="12256"/>
                  </a:lnTo>
                  <a:lnTo>
                    <a:pt x="3906" y="11922"/>
                  </a:lnTo>
                  <a:lnTo>
                    <a:pt x="3495" y="11563"/>
                  </a:lnTo>
                  <a:lnTo>
                    <a:pt x="3135" y="11152"/>
                  </a:lnTo>
                  <a:lnTo>
                    <a:pt x="2801" y="10715"/>
                  </a:lnTo>
                  <a:lnTo>
                    <a:pt x="2518" y="10252"/>
                  </a:lnTo>
                  <a:lnTo>
                    <a:pt x="2261" y="9738"/>
                  </a:lnTo>
                  <a:lnTo>
                    <a:pt x="2081" y="9225"/>
                  </a:lnTo>
                  <a:lnTo>
                    <a:pt x="1953" y="8685"/>
                  </a:lnTo>
                  <a:lnTo>
                    <a:pt x="1850" y="8120"/>
                  </a:lnTo>
                  <a:lnTo>
                    <a:pt x="1825" y="7529"/>
                  </a:lnTo>
                  <a:lnTo>
                    <a:pt x="1850" y="6938"/>
                  </a:lnTo>
                  <a:lnTo>
                    <a:pt x="1953" y="6372"/>
                  </a:lnTo>
                  <a:lnTo>
                    <a:pt x="2081" y="5833"/>
                  </a:lnTo>
                  <a:lnTo>
                    <a:pt x="2261" y="5319"/>
                  </a:lnTo>
                  <a:lnTo>
                    <a:pt x="2518" y="4805"/>
                  </a:lnTo>
                  <a:lnTo>
                    <a:pt x="2801" y="4343"/>
                  </a:lnTo>
                  <a:lnTo>
                    <a:pt x="3135" y="3906"/>
                  </a:lnTo>
                  <a:lnTo>
                    <a:pt x="3495" y="3495"/>
                  </a:lnTo>
                  <a:lnTo>
                    <a:pt x="3906" y="3135"/>
                  </a:lnTo>
                  <a:lnTo>
                    <a:pt x="4343" y="2801"/>
                  </a:lnTo>
                  <a:lnTo>
                    <a:pt x="4805" y="2518"/>
                  </a:lnTo>
                  <a:lnTo>
                    <a:pt x="5319" y="2287"/>
                  </a:lnTo>
                  <a:lnTo>
                    <a:pt x="5833" y="2081"/>
                  </a:lnTo>
                  <a:lnTo>
                    <a:pt x="6372" y="1953"/>
                  </a:lnTo>
                  <a:lnTo>
                    <a:pt x="6938" y="1850"/>
                  </a:lnTo>
                  <a:lnTo>
                    <a:pt x="7529" y="1825"/>
                  </a:lnTo>
                  <a:close/>
                  <a:moveTo>
                    <a:pt x="7529" y="0"/>
                  </a:moveTo>
                  <a:lnTo>
                    <a:pt x="7143" y="26"/>
                  </a:lnTo>
                  <a:lnTo>
                    <a:pt x="6758" y="52"/>
                  </a:lnTo>
                  <a:lnTo>
                    <a:pt x="6372" y="103"/>
                  </a:lnTo>
                  <a:lnTo>
                    <a:pt x="6013" y="154"/>
                  </a:lnTo>
                  <a:lnTo>
                    <a:pt x="5653" y="257"/>
                  </a:lnTo>
                  <a:lnTo>
                    <a:pt x="5293" y="360"/>
                  </a:lnTo>
                  <a:lnTo>
                    <a:pt x="4934" y="463"/>
                  </a:lnTo>
                  <a:lnTo>
                    <a:pt x="4600" y="591"/>
                  </a:lnTo>
                  <a:lnTo>
                    <a:pt x="4266" y="745"/>
                  </a:lnTo>
                  <a:lnTo>
                    <a:pt x="3932" y="925"/>
                  </a:lnTo>
                  <a:lnTo>
                    <a:pt x="3623" y="1105"/>
                  </a:lnTo>
                  <a:lnTo>
                    <a:pt x="3315" y="1285"/>
                  </a:lnTo>
                  <a:lnTo>
                    <a:pt x="3032" y="1516"/>
                  </a:lnTo>
                  <a:lnTo>
                    <a:pt x="2750" y="1722"/>
                  </a:lnTo>
                  <a:lnTo>
                    <a:pt x="2467" y="1953"/>
                  </a:lnTo>
                  <a:lnTo>
                    <a:pt x="2210" y="2210"/>
                  </a:lnTo>
                  <a:lnTo>
                    <a:pt x="1953" y="2467"/>
                  </a:lnTo>
                  <a:lnTo>
                    <a:pt x="1722" y="2750"/>
                  </a:lnTo>
                  <a:lnTo>
                    <a:pt x="1491" y="3032"/>
                  </a:lnTo>
                  <a:lnTo>
                    <a:pt x="1285" y="3315"/>
                  </a:lnTo>
                  <a:lnTo>
                    <a:pt x="1105" y="3623"/>
                  </a:lnTo>
                  <a:lnTo>
                    <a:pt x="925" y="3957"/>
                  </a:lnTo>
                  <a:lnTo>
                    <a:pt x="745" y="4265"/>
                  </a:lnTo>
                  <a:lnTo>
                    <a:pt x="591" y="4600"/>
                  </a:lnTo>
                  <a:lnTo>
                    <a:pt x="463" y="4934"/>
                  </a:lnTo>
                  <a:lnTo>
                    <a:pt x="360" y="5293"/>
                  </a:lnTo>
                  <a:lnTo>
                    <a:pt x="257" y="5653"/>
                  </a:lnTo>
                  <a:lnTo>
                    <a:pt x="154" y="6013"/>
                  </a:lnTo>
                  <a:lnTo>
                    <a:pt x="103" y="6372"/>
                  </a:lnTo>
                  <a:lnTo>
                    <a:pt x="52" y="6758"/>
                  </a:lnTo>
                  <a:lnTo>
                    <a:pt x="26" y="7143"/>
                  </a:lnTo>
                  <a:lnTo>
                    <a:pt x="0" y="7529"/>
                  </a:lnTo>
                  <a:lnTo>
                    <a:pt x="26" y="7914"/>
                  </a:lnTo>
                  <a:lnTo>
                    <a:pt x="52" y="8300"/>
                  </a:lnTo>
                  <a:lnTo>
                    <a:pt x="103" y="8659"/>
                  </a:lnTo>
                  <a:lnTo>
                    <a:pt x="154" y="9045"/>
                  </a:lnTo>
                  <a:lnTo>
                    <a:pt x="257" y="9404"/>
                  </a:lnTo>
                  <a:lnTo>
                    <a:pt x="360" y="9764"/>
                  </a:lnTo>
                  <a:lnTo>
                    <a:pt x="463" y="10098"/>
                  </a:lnTo>
                  <a:lnTo>
                    <a:pt x="591" y="10458"/>
                  </a:lnTo>
                  <a:lnTo>
                    <a:pt x="745" y="10792"/>
                  </a:lnTo>
                  <a:lnTo>
                    <a:pt x="925" y="11100"/>
                  </a:lnTo>
                  <a:lnTo>
                    <a:pt x="1105" y="11434"/>
                  </a:lnTo>
                  <a:lnTo>
                    <a:pt x="1285" y="11717"/>
                  </a:lnTo>
                  <a:lnTo>
                    <a:pt x="1491" y="12025"/>
                  </a:lnTo>
                  <a:lnTo>
                    <a:pt x="1722" y="12308"/>
                  </a:lnTo>
                  <a:lnTo>
                    <a:pt x="1953" y="12591"/>
                  </a:lnTo>
                  <a:lnTo>
                    <a:pt x="2210" y="12847"/>
                  </a:lnTo>
                  <a:lnTo>
                    <a:pt x="2467" y="13079"/>
                  </a:lnTo>
                  <a:lnTo>
                    <a:pt x="2750" y="13336"/>
                  </a:lnTo>
                  <a:lnTo>
                    <a:pt x="3032" y="13541"/>
                  </a:lnTo>
                  <a:lnTo>
                    <a:pt x="3315" y="13747"/>
                  </a:lnTo>
                  <a:lnTo>
                    <a:pt x="3623" y="13952"/>
                  </a:lnTo>
                  <a:lnTo>
                    <a:pt x="3932" y="14132"/>
                  </a:lnTo>
                  <a:lnTo>
                    <a:pt x="4266" y="14312"/>
                  </a:lnTo>
                  <a:lnTo>
                    <a:pt x="4600" y="14441"/>
                  </a:lnTo>
                  <a:lnTo>
                    <a:pt x="4934" y="14595"/>
                  </a:lnTo>
                  <a:lnTo>
                    <a:pt x="5293" y="14697"/>
                  </a:lnTo>
                  <a:lnTo>
                    <a:pt x="5653" y="14800"/>
                  </a:lnTo>
                  <a:lnTo>
                    <a:pt x="6013" y="14877"/>
                  </a:lnTo>
                  <a:lnTo>
                    <a:pt x="6372" y="14954"/>
                  </a:lnTo>
                  <a:lnTo>
                    <a:pt x="6758" y="15006"/>
                  </a:lnTo>
                  <a:lnTo>
                    <a:pt x="7143" y="15031"/>
                  </a:lnTo>
                  <a:lnTo>
                    <a:pt x="7914" y="15031"/>
                  </a:lnTo>
                  <a:lnTo>
                    <a:pt x="8300" y="15006"/>
                  </a:lnTo>
                  <a:lnTo>
                    <a:pt x="8659" y="14954"/>
                  </a:lnTo>
                  <a:lnTo>
                    <a:pt x="9045" y="14877"/>
                  </a:lnTo>
                  <a:lnTo>
                    <a:pt x="9404" y="14800"/>
                  </a:lnTo>
                  <a:lnTo>
                    <a:pt x="9764" y="14697"/>
                  </a:lnTo>
                  <a:lnTo>
                    <a:pt x="10098" y="14595"/>
                  </a:lnTo>
                  <a:lnTo>
                    <a:pt x="10458" y="14441"/>
                  </a:lnTo>
                  <a:lnTo>
                    <a:pt x="10792" y="14312"/>
                  </a:lnTo>
                  <a:lnTo>
                    <a:pt x="11100" y="14132"/>
                  </a:lnTo>
                  <a:lnTo>
                    <a:pt x="11409" y="13952"/>
                  </a:lnTo>
                  <a:lnTo>
                    <a:pt x="11717" y="13747"/>
                  </a:lnTo>
                  <a:lnTo>
                    <a:pt x="12025" y="13541"/>
                  </a:lnTo>
                  <a:lnTo>
                    <a:pt x="12308" y="13336"/>
                  </a:lnTo>
                  <a:lnTo>
                    <a:pt x="12565" y="13079"/>
                  </a:lnTo>
                  <a:lnTo>
                    <a:pt x="12848" y="12847"/>
                  </a:lnTo>
                  <a:lnTo>
                    <a:pt x="13079" y="12591"/>
                  </a:lnTo>
                  <a:lnTo>
                    <a:pt x="13336" y="12308"/>
                  </a:lnTo>
                  <a:lnTo>
                    <a:pt x="13541" y="12025"/>
                  </a:lnTo>
                  <a:lnTo>
                    <a:pt x="13747" y="11717"/>
                  </a:lnTo>
                  <a:lnTo>
                    <a:pt x="13952" y="11434"/>
                  </a:lnTo>
                  <a:lnTo>
                    <a:pt x="14132" y="11100"/>
                  </a:lnTo>
                  <a:lnTo>
                    <a:pt x="14286" y="10792"/>
                  </a:lnTo>
                  <a:lnTo>
                    <a:pt x="14441" y="10458"/>
                  </a:lnTo>
                  <a:lnTo>
                    <a:pt x="14595" y="10098"/>
                  </a:lnTo>
                  <a:lnTo>
                    <a:pt x="14698" y="9764"/>
                  </a:lnTo>
                  <a:lnTo>
                    <a:pt x="14800" y="9404"/>
                  </a:lnTo>
                  <a:lnTo>
                    <a:pt x="14877" y="9045"/>
                  </a:lnTo>
                  <a:lnTo>
                    <a:pt x="14955" y="8659"/>
                  </a:lnTo>
                  <a:lnTo>
                    <a:pt x="15006" y="8300"/>
                  </a:lnTo>
                  <a:lnTo>
                    <a:pt x="15032" y="7914"/>
                  </a:lnTo>
                  <a:lnTo>
                    <a:pt x="15032" y="7529"/>
                  </a:lnTo>
                  <a:lnTo>
                    <a:pt x="15032" y="7143"/>
                  </a:lnTo>
                  <a:lnTo>
                    <a:pt x="15006" y="6758"/>
                  </a:lnTo>
                  <a:lnTo>
                    <a:pt x="14955" y="6372"/>
                  </a:lnTo>
                  <a:lnTo>
                    <a:pt x="14877" y="6013"/>
                  </a:lnTo>
                  <a:lnTo>
                    <a:pt x="14800" y="5653"/>
                  </a:lnTo>
                  <a:lnTo>
                    <a:pt x="14698" y="5293"/>
                  </a:lnTo>
                  <a:lnTo>
                    <a:pt x="14595" y="4934"/>
                  </a:lnTo>
                  <a:lnTo>
                    <a:pt x="14441" y="4600"/>
                  </a:lnTo>
                  <a:lnTo>
                    <a:pt x="14286" y="4265"/>
                  </a:lnTo>
                  <a:lnTo>
                    <a:pt x="14132" y="3957"/>
                  </a:lnTo>
                  <a:lnTo>
                    <a:pt x="13952" y="3623"/>
                  </a:lnTo>
                  <a:lnTo>
                    <a:pt x="13747" y="3315"/>
                  </a:lnTo>
                  <a:lnTo>
                    <a:pt x="13541" y="3032"/>
                  </a:lnTo>
                  <a:lnTo>
                    <a:pt x="13336" y="2750"/>
                  </a:lnTo>
                  <a:lnTo>
                    <a:pt x="13079" y="2467"/>
                  </a:lnTo>
                  <a:lnTo>
                    <a:pt x="12848" y="2210"/>
                  </a:lnTo>
                  <a:lnTo>
                    <a:pt x="12565" y="1953"/>
                  </a:lnTo>
                  <a:lnTo>
                    <a:pt x="12308" y="1722"/>
                  </a:lnTo>
                  <a:lnTo>
                    <a:pt x="12025" y="1516"/>
                  </a:lnTo>
                  <a:lnTo>
                    <a:pt x="11717" y="1285"/>
                  </a:lnTo>
                  <a:lnTo>
                    <a:pt x="11409" y="1105"/>
                  </a:lnTo>
                  <a:lnTo>
                    <a:pt x="11100" y="925"/>
                  </a:lnTo>
                  <a:lnTo>
                    <a:pt x="10792" y="745"/>
                  </a:lnTo>
                  <a:lnTo>
                    <a:pt x="10458" y="591"/>
                  </a:lnTo>
                  <a:lnTo>
                    <a:pt x="10098" y="463"/>
                  </a:lnTo>
                  <a:lnTo>
                    <a:pt x="9764" y="360"/>
                  </a:lnTo>
                  <a:lnTo>
                    <a:pt x="9404" y="257"/>
                  </a:lnTo>
                  <a:lnTo>
                    <a:pt x="9045" y="154"/>
                  </a:lnTo>
                  <a:lnTo>
                    <a:pt x="8659" y="103"/>
                  </a:lnTo>
                  <a:lnTo>
                    <a:pt x="8300" y="52"/>
                  </a:lnTo>
                  <a:lnTo>
                    <a:pt x="7914" y="26"/>
                  </a:lnTo>
                  <a:lnTo>
                    <a:pt x="7529"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50" name="Google Shape;850;p22"/>
            <p:cNvSpPr/>
            <p:nvPr/>
          </p:nvSpPr>
          <p:spPr>
            <a:xfrm>
              <a:off x="1936415" y="7952760"/>
              <a:ext cx="254845" cy="390714"/>
            </a:xfrm>
            <a:custGeom>
              <a:avLst/>
              <a:gdLst/>
              <a:ahLst/>
              <a:cxnLst/>
              <a:rect l="l" t="t" r="r" b="b"/>
              <a:pathLst>
                <a:path w="3470" h="5320" extrusionOk="0">
                  <a:moveTo>
                    <a:pt x="1286" y="1"/>
                  </a:moveTo>
                  <a:lnTo>
                    <a:pt x="1" y="1286"/>
                  </a:lnTo>
                  <a:lnTo>
                    <a:pt x="361" y="1697"/>
                  </a:lnTo>
                  <a:lnTo>
                    <a:pt x="695" y="2134"/>
                  </a:lnTo>
                  <a:lnTo>
                    <a:pt x="977" y="2596"/>
                  </a:lnTo>
                  <a:lnTo>
                    <a:pt x="1208" y="3110"/>
                  </a:lnTo>
                  <a:lnTo>
                    <a:pt x="1414" y="3624"/>
                  </a:lnTo>
                  <a:lnTo>
                    <a:pt x="1542" y="4163"/>
                  </a:lnTo>
                  <a:lnTo>
                    <a:pt x="1645" y="4729"/>
                  </a:lnTo>
                  <a:lnTo>
                    <a:pt x="1671" y="5320"/>
                  </a:lnTo>
                  <a:lnTo>
                    <a:pt x="3470" y="5320"/>
                  </a:lnTo>
                  <a:lnTo>
                    <a:pt x="3470" y="4934"/>
                  </a:lnTo>
                  <a:lnTo>
                    <a:pt x="3444" y="4549"/>
                  </a:lnTo>
                  <a:lnTo>
                    <a:pt x="3393" y="4163"/>
                  </a:lnTo>
                  <a:lnTo>
                    <a:pt x="3315" y="3804"/>
                  </a:lnTo>
                  <a:lnTo>
                    <a:pt x="3238" y="3444"/>
                  </a:lnTo>
                  <a:lnTo>
                    <a:pt x="3136" y="3084"/>
                  </a:lnTo>
                  <a:lnTo>
                    <a:pt x="3033" y="2725"/>
                  </a:lnTo>
                  <a:lnTo>
                    <a:pt x="2879" y="2391"/>
                  </a:lnTo>
                  <a:lnTo>
                    <a:pt x="2724" y="2056"/>
                  </a:lnTo>
                  <a:lnTo>
                    <a:pt x="2570" y="1748"/>
                  </a:lnTo>
                  <a:lnTo>
                    <a:pt x="2390" y="1414"/>
                  </a:lnTo>
                  <a:lnTo>
                    <a:pt x="2185" y="1106"/>
                  </a:lnTo>
                  <a:lnTo>
                    <a:pt x="1979" y="823"/>
                  </a:lnTo>
                  <a:lnTo>
                    <a:pt x="1774" y="541"/>
                  </a:lnTo>
                  <a:lnTo>
                    <a:pt x="1517" y="258"/>
                  </a:lnTo>
                  <a:lnTo>
                    <a:pt x="128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51" name="Google Shape;851;p22"/>
            <p:cNvSpPr/>
            <p:nvPr/>
          </p:nvSpPr>
          <p:spPr>
            <a:xfrm>
              <a:off x="1640148" y="8639668"/>
              <a:ext cx="390714" cy="254845"/>
            </a:xfrm>
            <a:custGeom>
              <a:avLst/>
              <a:gdLst/>
              <a:ahLst/>
              <a:cxnLst/>
              <a:rect l="l" t="t" r="r" b="b"/>
              <a:pathLst>
                <a:path w="5320" h="3470" extrusionOk="0">
                  <a:moveTo>
                    <a:pt x="4035" y="1"/>
                  </a:moveTo>
                  <a:lnTo>
                    <a:pt x="3624" y="360"/>
                  </a:lnTo>
                  <a:lnTo>
                    <a:pt x="3187" y="694"/>
                  </a:lnTo>
                  <a:lnTo>
                    <a:pt x="2724" y="977"/>
                  </a:lnTo>
                  <a:lnTo>
                    <a:pt x="2210" y="1208"/>
                  </a:lnTo>
                  <a:lnTo>
                    <a:pt x="1697" y="1414"/>
                  </a:lnTo>
                  <a:lnTo>
                    <a:pt x="1131" y="1542"/>
                  </a:lnTo>
                  <a:lnTo>
                    <a:pt x="566" y="1645"/>
                  </a:lnTo>
                  <a:lnTo>
                    <a:pt x="1" y="1671"/>
                  </a:lnTo>
                  <a:lnTo>
                    <a:pt x="1" y="3469"/>
                  </a:lnTo>
                  <a:lnTo>
                    <a:pt x="386" y="3469"/>
                  </a:lnTo>
                  <a:lnTo>
                    <a:pt x="772" y="3444"/>
                  </a:lnTo>
                  <a:lnTo>
                    <a:pt x="1131" y="3392"/>
                  </a:lnTo>
                  <a:lnTo>
                    <a:pt x="1517" y="3315"/>
                  </a:lnTo>
                  <a:lnTo>
                    <a:pt x="1876" y="3238"/>
                  </a:lnTo>
                  <a:lnTo>
                    <a:pt x="2236" y="3135"/>
                  </a:lnTo>
                  <a:lnTo>
                    <a:pt x="2570" y="3033"/>
                  </a:lnTo>
                  <a:lnTo>
                    <a:pt x="2930" y="2879"/>
                  </a:lnTo>
                  <a:lnTo>
                    <a:pt x="3264" y="2750"/>
                  </a:lnTo>
                  <a:lnTo>
                    <a:pt x="3572" y="2570"/>
                  </a:lnTo>
                  <a:lnTo>
                    <a:pt x="3881" y="2390"/>
                  </a:lnTo>
                  <a:lnTo>
                    <a:pt x="4189" y="2185"/>
                  </a:lnTo>
                  <a:lnTo>
                    <a:pt x="4497" y="1979"/>
                  </a:lnTo>
                  <a:lnTo>
                    <a:pt x="4780" y="1774"/>
                  </a:lnTo>
                  <a:lnTo>
                    <a:pt x="5037" y="1517"/>
                  </a:lnTo>
                  <a:lnTo>
                    <a:pt x="5320" y="1285"/>
                  </a:lnTo>
                  <a:lnTo>
                    <a:pt x="403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52" name="Google Shape;852;p22"/>
            <p:cNvSpPr/>
            <p:nvPr/>
          </p:nvSpPr>
          <p:spPr>
            <a:xfrm>
              <a:off x="1087273" y="8343401"/>
              <a:ext cx="256682" cy="390714"/>
            </a:xfrm>
            <a:custGeom>
              <a:avLst/>
              <a:gdLst/>
              <a:ahLst/>
              <a:cxnLst/>
              <a:rect l="l" t="t" r="r" b="b"/>
              <a:pathLst>
                <a:path w="3495" h="5320" extrusionOk="0">
                  <a:moveTo>
                    <a:pt x="0" y="1"/>
                  </a:moveTo>
                  <a:lnTo>
                    <a:pt x="26" y="386"/>
                  </a:lnTo>
                  <a:lnTo>
                    <a:pt x="52" y="772"/>
                  </a:lnTo>
                  <a:lnTo>
                    <a:pt x="103" y="1131"/>
                  </a:lnTo>
                  <a:lnTo>
                    <a:pt x="154" y="1517"/>
                  </a:lnTo>
                  <a:lnTo>
                    <a:pt x="257" y="1876"/>
                  </a:lnTo>
                  <a:lnTo>
                    <a:pt x="360" y="2236"/>
                  </a:lnTo>
                  <a:lnTo>
                    <a:pt x="463" y="2570"/>
                  </a:lnTo>
                  <a:lnTo>
                    <a:pt x="591" y="2930"/>
                  </a:lnTo>
                  <a:lnTo>
                    <a:pt x="745" y="3264"/>
                  </a:lnTo>
                  <a:lnTo>
                    <a:pt x="925" y="3572"/>
                  </a:lnTo>
                  <a:lnTo>
                    <a:pt x="1105" y="3906"/>
                  </a:lnTo>
                  <a:lnTo>
                    <a:pt x="1285" y="4189"/>
                  </a:lnTo>
                  <a:lnTo>
                    <a:pt x="1491" y="4497"/>
                  </a:lnTo>
                  <a:lnTo>
                    <a:pt x="1722" y="4780"/>
                  </a:lnTo>
                  <a:lnTo>
                    <a:pt x="1953" y="5063"/>
                  </a:lnTo>
                  <a:lnTo>
                    <a:pt x="2210" y="5319"/>
                  </a:lnTo>
                  <a:lnTo>
                    <a:pt x="3495" y="4035"/>
                  </a:lnTo>
                  <a:lnTo>
                    <a:pt x="3135" y="3624"/>
                  </a:lnTo>
                  <a:lnTo>
                    <a:pt x="2801" y="3187"/>
                  </a:lnTo>
                  <a:lnTo>
                    <a:pt x="2518" y="2724"/>
                  </a:lnTo>
                  <a:lnTo>
                    <a:pt x="2261" y="2210"/>
                  </a:lnTo>
                  <a:lnTo>
                    <a:pt x="2081" y="1697"/>
                  </a:lnTo>
                  <a:lnTo>
                    <a:pt x="1953" y="1157"/>
                  </a:lnTo>
                  <a:lnTo>
                    <a:pt x="1850" y="592"/>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53" name="Google Shape;853;p22"/>
            <p:cNvSpPr/>
            <p:nvPr/>
          </p:nvSpPr>
          <p:spPr>
            <a:xfrm>
              <a:off x="1249507" y="7790526"/>
              <a:ext cx="390714" cy="256682"/>
            </a:xfrm>
            <a:custGeom>
              <a:avLst/>
              <a:gdLst/>
              <a:ahLst/>
              <a:cxnLst/>
              <a:rect l="l" t="t" r="r" b="b"/>
              <a:pathLst>
                <a:path w="5320" h="3495" extrusionOk="0">
                  <a:moveTo>
                    <a:pt x="5320" y="0"/>
                  </a:moveTo>
                  <a:lnTo>
                    <a:pt x="4934" y="26"/>
                  </a:lnTo>
                  <a:lnTo>
                    <a:pt x="4549" y="52"/>
                  </a:lnTo>
                  <a:lnTo>
                    <a:pt x="4163" y="103"/>
                  </a:lnTo>
                  <a:lnTo>
                    <a:pt x="3804" y="154"/>
                  </a:lnTo>
                  <a:lnTo>
                    <a:pt x="3444" y="257"/>
                  </a:lnTo>
                  <a:lnTo>
                    <a:pt x="3084" y="360"/>
                  </a:lnTo>
                  <a:lnTo>
                    <a:pt x="2725" y="463"/>
                  </a:lnTo>
                  <a:lnTo>
                    <a:pt x="2391" y="591"/>
                  </a:lnTo>
                  <a:lnTo>
                    <a:pt x="2057" y="745"/>
                  </a:lnTo>
                  <a:lnTo>
                    <a:pt x="1723" y="925"/>
                  </a:lnTo>
                  <a:lnTo>
                    <a:pt x="1414" y="1105"/>
                  </a:lnTo>
                  <a:lnTo>
                    <a:pt x="1106" y="1285"/>
                  </a:lnTo>
                  <a:lnTo>
                    <a:pt x="823" y="1516"/>
                  </a:lnTo>
                  <a:lnTo>
                    <a:pt x="541" y="1722"/>
                  </a:lnTo>
                  <a:lnTo>
                    <a:pt x="258" y="1953"/>
                  </a:lnTo>
                  <a:lnTo>
                    <a:pt x="1" y="2210"/>
                  </a:lnTo>
                  <a:lnTo>
                    <a:pt x="1286" y="3495"/>
                  </a:lnTo>
                  <a:lnTo>
                    <a:pt x="1697" y="3135"/>
                  </a:lnTo>
                  <a:lnTo>
                    <a:pt x="2134" y="2801"/>
                  </a:lnTo>
                  <a:lnTo>
                    <a:pt x="2596" y="2518"/>
                  </a:lnTo>
                  <a:lnTo>
                    <a:pt x="3110" y="2287"/>
                  </a:lnTo>
                  <a:lnTo>
                    <a:pt x="3624" y="2081"/>
                  </a:lnTo>
                  <a:lnTo>
                    <a:pt x="4163" y="1953"/>
                  </a:lnTo>
                  <a:lnTo>
                    <a:pt x="4729" y="1850"/>
                  </a:lnTo>
                  <a:lnTo>
                    <a:pt x="5320" y="1825"/>
                  </a:lnTo>
                  <a:lnTo>
                    <a:pt x="532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54" name="Google Shape;854;p22"/>
            <p:cNvSpPr/>
            <p:nvPr/>
          </p:nvSpPr>
          <p:spPr>
            <a:xfrm>
              <a:off x="1591088" y="8294341"/>
              <a:ext cx="98193" cy="98193"/>
            </a:xfrm>
            <a:custGeom>
              <a:avLst/>
              <a:gdLst/>
              <a:ahLst/>
              <a:cxnLst/>
              <a:rect l="l" t="t" r="r" b="b"/>
              <a:pathLst>
                <a:path w="1337" h="1337" extrusionOk="0">
                  <a:moveTo>
                    <a:pt x="540" y="1"/>
                  </a:moveTo>
                  <a:lnTo>
                    <a:pt x="412" y="52"/>
                  </a:lnTo>
                  <a:lnTo>
                    <a:pt x="283" y="103"/>
                  </a:lnTo>
                  <a:lnTo>
                    <a:pt x="181" y="181"/>
                  </a:lnTo>
                  <a:lnTo>
                    <a:pt x="103" y="283"/>
                  </a:lnTo>
                  <a:lnTo>
                    <a:pt x="52" y="412"/>
                  </a:lnTo>
                  <a:lnTo>
                    <a:pt x="1" y="540"/>
                  </a:lnTo>
                  <a:lnTo>
                    <a:pt x="1" y="669"/>
                  </a:lnTo>
                  <a:lnTo>
                    <a:pt x="1" y="797"/>
                  </a:lnTo>
                  <a:lnTo>
                    <a:pt x="52" y="926"/>
                  </a:lnTo>
                  <a:lnTo>
                    <a:pt x="103" y="1054"/>
                  </a:lnTo>
                  <a:lnTo>
                    <a:pt x="181" y="1131"/>
                  </a:lnTo>
                  <a:lnTo>
                    <a:pt x="283" y="1234"/>
                  </a:lnTo>
                  <a:lnTo>
                    <a:pt x="412" y="1285"/>
                  </a:lnTo>
                  <a:lnTo>
                    <a:pt x="540" y="1337"/>
                  </a:lnTo>
                  <a:lnTo>
                    <a:pt x="797" y="1337"/>
                  </a:lnTo>
                  <a:lnTo>
                    <a:pt x="926" y="1285"/>
                  </a:lnTo>
                  <a:lnTo>
                    <a:pt x="1028" y="1234"/>
                  </a:lnTo>
                  <a:lnTo>
                    <a:pt x="1131" y="1131"/>
                  </a:lnTo>
                  <a:lnTo>
                    <a:pt x="1234" y="1054"/>
                  </a:lnTo>
                  <a:lnTo>
                    <a:pt x="1285" y="926"/>
                  </a:lnTo>
                  <a:lnTo>
                    <a:pt x="1311" y="797"/>
                  </a:lnTo>
                  <a:lnTo>
                    <a:pt x="1337" y="669"/>
                  </a:lnTo>
                  <a:lnTo>
                    <a:pt x="1311" y="540"/>
                  </a:lnTo>
                  <a:lnTo>
                    <a:pt x="1285" y="412"/>
                  </a:lnTo>
                  <a:lnTo>
                    <a:pt x="1234" y="283"/>
                  </a:lnTo>
                  <a:lnTo>
                    <a:pt x="1131" y="181"/>
                  </a:lnTo>
                  <a:lnTo>
                    <a:pt x="1028" y="103"/>
                  </a:lnTo>
                  <a:lnTo>
                    <a:pt x="926" y="52"/>
                  </a:lnTo>
                  <a:lnTo>
                    <a:pt x="797" y="1"/>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855" name="Google Shape;855;p22"/>
          <p:cNvGrpSpPr/>
          <p:nvPr/>
        </p:nvGrpSpPr>
        <p:grpSpPr>
          <a:xfrm>
            <a:off x="3355546" y="9192840"/>
            <a:ext cx="970028" cy="1103988"/>
            <a:chOff x="3355544" y="7790526"/>
            <a:chExt cx="970029" cy="1103988"/>
          </a:xfrm>
        </p:grpSpPr>
        <p:sp>
          <p:nvSpPr>
            <p:cNvPr id="856" name="Google Shape;856;p22"/>
            <p:cNvSpPr/>
            <p:nvPr/>
          </p:nvSpPr>
          <p:spPr>
            <a:xfrm>
              <a:off x="3444189" y="7858460"/>
              <a:ext cx="790755" cy="1036053"/>
            </a:xfrm>
            <a:custGeom>
              <a:avLst/>
              <a:gdLst/>
              <a:ahLst/>
              <a:cxnLst/>
              <a:rect l="l" t="t" r="r" b="b"/>
              <a:pathLst>
                <a:path w="10767" h="14107" extrusionOk="0">
                  <a:moveTo>
                    <a:pt x="746" y="0"/>
                  </a:moveTo>
                  <a:lnTo>
                    <a:pt x="566" y="77"/>
                  </a:lnTo>
                  <a:lnTo>
                    <a:pt x="412" y="154"/>
                  </a:lnTo>
                  <a:lnTo>
                    <a:pt x="283" y="257"/>
                  </a:lnTo>
                  <a:lnTo>
                    <a:pt x="155" y="386"/>
                  </a:lnTo>
                  <a:lnTo>
                    <a:pt x="78" y="540"/>
                  </a:lnTo>
                  <a:lnTo>
                    <a:pt x="27" y="720"/>
                  </a:lnTo>
                  <a:lnTo>
                    <a:pt x="1" y="900"/>
                  </a:lnTo>
                  <a:lnTo>
                    <a:pt x="1" y="13207"/>
                  </a:lnTo>
                  <a:lnTo>
                    <a:pt x="27" y="13387"/>
                  </a:lnTo>
                  <a:lnTo>
                    <a:pt x="78" y="13567"/>
                  </a:lnTo>
                  <a:lnTo>
                    <a:pt x="155" y="13721"/>
                  </a:lnTo>
                  <a:lnTo>
                    <a:pt x="283" y="13850"/>
                  </a:lnTo>
                  <a:lnTo>
                    <a:pt x="412" y="13952"/>
                  </a:lnTo>
                  <a:lnTo>
                    <a:pt x="566" y="14055"/>
                  </a:lnTo>
                  <a:lnTo>
                    <a:pt x="746" y="14106"/>
                  </a:lnTo>
                  <a:lnTo>
                    <a:pt x="10047" y="14106"/>
                  </a:lnTo>
                  <a:lnTo>
                    <a:pt x="10227" y="14055"/>
                  </a:lnTo>
                  <a:lnTo>
                    <a:pt x="10381" y="13952"/>
                  </a:lnTo>
                  <a:lnTo>
                    <a:pt x="10510" y="13850"/>
                  </a:lnTo>
                  <a:lnTo>
                    <a:pt x="10613" y="13721"/>
                  </a:lnTo>
                  <a:lnTo>
                    <a:pt x="10715" y="13567"/>
                  </a:lnTo>
                  <a:lnTo>
                    <a:pt x="10767" y="13387"/>
                  </a:lnTo>
                  <a:lnTo>
                    <a:pt x="10767" y="13207"/>
                  </a:lnTo>
                  <a:lnTo>
                    <a:pt x="10767" y="900"/>
                  </a:lnTo>
                  <a:lnTo>
                    <a:pt x="10767" y="720"/>
                  </a:lnTo>
                  <a:lnTo>
                    <a:pt x="10715" y="540"/>
                  </a:lnTo>
                  <a:lnTo>
                    <a:pt x="10613" y="386"/>
                  </a:lnTo>
                  <a:lnTo>
                    <a:pt x="10510" y="257"/>
                  </a:lnTo>
                  <a:lnTo>
                    <a:pt x="10381" y="154"/>
                  </a:lnTo>
                  <a:lnTo>
                    <a:pt x="10227" y="77"/>
                  </a:lnTo>
                  <a:lnTo>
                    <a:pt x="1004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57" name="Google Shape;857;p22"/>
            <p:cNvSpPr/>
            <p:nvPr/>
          </p:nvSpPr>
          <p:spPr>
            <a:xfrm>
              <a:off x="3512124" y="7924485"/>
              <a:ext cx="656796" cy="904004"/>
            </a:xfrm>
            <a:custGeom>
              <a:avLst/>
              <a:gdLst/>
              <a:ahLst/>
              <a:cxnLst/>
              <a:rect l="l" t="t" r="r" b="b"/>
              <a:pathLst>
                <a:path w="8943" h="12309" extrusionOk="0">
                  <a:moveTo>
                    <a:pt x="52" y="1"/>
                  </a:moveTo>
                  <a:lnTo>
                    <a:pt x="27" y="26"/>
                  </a:lnTo>
                  <a:lnTo>
                    <a:pt x="1" y="78"/>
                  </a:lnTo>
                  <a:lnTo>
                    <a:pt x="1" y="129"/>
                  </a:lnTo>
                  <a:lnTo>
                    <a:pt x="1" y="12180"/>
                  </a:lnTo>
                  <a:lnTo>
                    <a:pt x="1" y="12231"/>
                  </a:lnTo>
                  <a:lnTo>
                    <a:pt x="27" y="12282"/>
                  </a:lnTo>
                  <a:lnTo>
                    <a:pt x="52" y="12308"/>
                  </a:lnTo>
                  <a:lnTo>
                    <a:pt x="8865" y="12308"/>
                  </a:lnTo>
                  <a:lnTo>
                    <a:pt x="8917" y="12282"/>
                  </a:lnTo>
                  <a:lnTo>
                    <a:pt x="8943" y="12231"/>
                  </a:lnTo>
                  <a:lnTo>
                    <a:pt x="8943" y="12180"/>
                  </a:lnTo>
                  <a:lnTo>
                    <a:pt x="8943" y="129"/>
                  </a:lnTo>
                  <a:lnTo>
                    <a:pt x="8943" y="78"/>
                  </a:lnTo>
                  <a:lnTo>
                    <a:pt x="8917" y="26"/>
                  </a:lnTo>
                  <a:lnTo>
                    <a:pt x="886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8" name="Google Shape;858;p22"/>
            <p:cNvSpPr/>
            <p:nvPr/>
          </p:nvSpPr>
          <p:spPr>
            <a:xfrm>
              <a:off x="3606497" y="7790526"/>
              <a:ext cx="466213" cy="68008"/>
            </a:xfrm>
            <a:custGeom>
              <a:avLst/>
              <a:gdLst/>
              <a:ahLst/>
              <a:cxnLst/>
              <a:rect l="l" t="t" r="r" b="b"/>
              <a:pathLst>
                <a:path w="6348" h="926" extrusionOk="0">
                  <a:moveTo>
                    <a:pt x="180" y="0"/>
                  </a:moveTo>
                  <a:lnTo>
                    <a:pt x="129" y="26"/>
                  </a:lnTo>
                  <a:lnTo>
                    <a:pt x="52" y="77"/>
                  </a:lnTo>
                  <a:lnTo>
                    <a:pt x="26" y="129"/>
                  </a:lnTo>
                  <a:lnTo>
                    <a:pt x="1" y="206"/>
                  </a:lnTo>
                  <a:lnTo>
                    <a:pt x="1" y="745"/>
                  </a:lnTo>
                  <a:lnTo>
                    <a:pt x="26" y="797"/>
                  </a:lnTo>
                  <a:lnTo>
                    <a:pt x="52" y="874"/>
                  </a:lnTo>
                  <a:lnTo>
                    <a:pt x="129"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59" name="Google Shape;859;p22"/>
            <p:cNvSpPr/>
            <p:nvPr/>
          </p:nvSpPr>
          <p:spPr>
            <a:xfrm>
              <a:off x="3653647" y="7841421"/>
              <a:ext cx="373749" cy="152981"/>
            </a:xfrm>
            <a:custGeom>
              <a:avLst/>
              <a:gdLst/>
              <a:ahLst/>
              <a:cxnLst/>
              <a:rect l="l" t="t" r="r" b="b"/>
              <a:pathLst>
                <a:path w="5089" h="2083" extrusionOk="0">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1" y="1543"/>
                  </a:lnTo>
                  <a:lnTo>
                    <a:pt x="669" y="1645"/>
                  </a:lnTo>
                  <a:lnTo>
                    <a:pt x="797" y="1774"/>
                  </a:lnTo>
                  <a:lnTo>
                    <a:pt x="952" y="1851"/>
                  </a:lnTo>
                  <a:lnTo>
                    <a:pt x="1131" y="1928"/>
                  </a:lnTo>
                  <a:lnTo>
                    <a:pt x="1286" y="2005"/>
                  </a:lnTo>
                  <a:lnTo>
                    <a:pt x="1466"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63" y="592"/>
                  </a:lnTo>
                  <a:lnTo>
                    <a:pt x="5088" y="412"/>
                  </a:lnTo>
                  <a:lnTo>
                    <a:pt x="5088" y="232"/>
                  </a:lnTo>
                  <a:lnTo>
                    <a:pt x="5063" y="129"/>
                  </a:lnTo>
                  <a:lnTo>
                    <a:pt x="5011" y="78"/>
                  </a:lnTo>
                  <a:lnTo>
                    <a:pt x="4960" y="27"/>
                  </a:lnTo>
                  <a:lnTo>
                    <a:pt x="4857" y="1"/>
                  </a:lnTo>
                  <a:lnTo>
                    <a:pt x="4780" y="27"/>
                  </a:lnTo>
                  <a:lnTo>
                    <a:pt x="4703" y="78"/>
                  </a:lnTo>
                  <a:lnTo>
                    <a:pt x="4677" y="129"/>
                  </a:lnTo>
                  <a:lnTo>
                    <a:pt x="4652" y="232"/>
                  </a:lnTo>
                  <a:lnTo>
                    <a:pt x="4626" y="515"/>
                  </a:lnTo>
                  <a:lnTo>
                    <a:pt x="4549" y="772"/>
                  </a:lnTo>
                  <a:lnTo>
                    <a:pt x="4395" y="1003"/>
                  </a:lnTo>
                  <a:lnTo>
                    <a:pt x="4241"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1" y="772"/>
                  </a:lnTo>
                  <a:lnTo>
                    <a:pt x="463" y="515"/>
                  </a:lnTo>
                  <a:lnTo>
                    <a:pt x="438" y="232"/>
                  </a:lnTo>
                  <a:lnTo>
                    <a:pt x="412" y="129"/>
                  </a:lnTo>
                  <a:lnTo>
                    <a:pt x="361" y="78"/>
                  </a:lnTo>
                  <a:lnTo>
                    <a:pt x="309" y="27"/>
                  </a:lnTo>
                  <a:lnTo>
                    <a:pt x="20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0" name="Google Shape;860;p22"/>
            <p:cNvSpPr/>
            <p:nvPr/>
          </p:nvSpPr>
          <p:spPr>
            <a:xfrm>
              <a:off x="3693306" y="8224497"/>
              <a:ext cx="249190" cy="371839"/>
            </a:xfrm>
            <a:custGeom>
              <a:avLst/>
              <a:gdLst/>
              <a:ahLst/>
              <a:cxnLst/>
              <a:rect l="l" t="t" r="r" b="b"/>
              <a:pathLst>
                <a:path w="3393" h="5063" extrusionOk="0">
                  <a:moveTo>
                    <a:pt x="3161" y="1"/>
                  </a:moveTo>
                  <a:lnTo>
                    <a:pt x="3084" y="27"/>
                  </a:lnTo>
                  <a:lnTo>
                    <a:pt x="3007" y="78"/>
                  </a:lnTo>
                  <a:lnTo>
                    <a:pt x="2955" y="155"/>
                  </a:lnTo>
                  <a:lnTo>
                    <a:pt x="2930" y="232"/>
                  </a:lnTo>
                  <a:lnTo>
                    <a:pt x="2930" y="4626"/>
                  </a:lnTo>
                  <a:lnTo>
                    <a:pt x="155" y="4626"/>
                  </a:lnTo>
                  <a:lnTo>
                    <a:pt x="78" y="4677"/>
                  </a:lnTo>
                  <a:lnTo>
                    <a:pt x="26" y="4754"/>
                  </a:lnTo>
                  <a:lnTo>
                    <a:pt x="1" y="4832"/>
                  </a:lnTo>
                  <a:lnTo>
                    <a:pt x="26" y="4934"/>
                  </a:lnTo>
                  <a:lnTo>
                    <a:pt x="78" y="4986"/>
                  </a:lnTo>
                  <a:lnTo>
                    <a:pt x="155" y="5037"/>
                  </a:lnTo>
                  <a:lnTo>
                    <a:pt x="232" y="5063"/>
                  </a:lnTo>
                  <a:lnTo>
                    <a:pt x="3161" y="5063"/>
                  </a:lnTo>
                  <a:lnTo>
                    <a:pt x="3238" y="5037"/>
                  </a:lnTo>
                  <a:lnTo>
                    <a:pt x="3315" y="4986"/>
                  </a:lnTo>
                  <a:lnTo>
                    <a:pt x="3367" y="4934"/>
                  </a:lnTo>
                  <a:lnTo>
                    <a:pt x="3392" y="4832"/>
                  </a:lnTo>
                  <a:lnTo>
                    <a:pt x="3392" y="232"/>
                  </a:lnTo>
                  <a:lnTo>
                    <a:pt x="3367" y="155"/>
                  </a:lnTo>
                  <a:lnTo>
                    <a:pt x="3315" y="78"/>
                  </a:lnTo>
                  <a:lnTo>
                    <a:pt x="3238" y="27"/>
                  </a:lnTo>
                  <a:lnTo>
                    <a:pt x="3161"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1" name="Google Shape;861;p22"/>
            <p:cNvSpPr/>
            <p:nvPr/>
          </p:nvSpPr>
          <p:spPr>
            <a:xfrm>
              <a:off x="3797080" y="8077319"/>
              <a:ext cx="256755" cy="245445"/>
            </a:xfrm>
            <a:custGeom>
              <a:avLst/>
              <a:gdLst/>
              <a:ahLst/>
              <a:cxnLst/>
              <a:rect l="l" t="t" r="r" b="b"/>
              <a:pathLst>
                <a:path w="3496" h="3342" extrusionOk="0">
                  <a:moveTo>
                    <a:pt x="1748" y="1"/>
                  </a:moveTo>
                  <a:lnTo>
                    <a:pt x="1645" y="26"/>
                  </a:lnTo>
                  <a:lnTo>
                    <a:pt x="1619" y="78"/>
                  </a:lnTo>
                  <a:lnTo>
                    <a:pt x="1568" y="129"/>
                  </a:lnTo>
                  <a:lnTo>
                    <a:pt x="1183" y="900"/>
                  </a:lnTo>
                  <a:lnTo>
                    <a:pt x="1131" y="977"/>
                  </a:lnTo>
                  <a:lnTo>
                    <a:pt x="1029" y="1003"/>
                  </a:lnTo>
                  <a:lnTo>
                    <a:pt x="181" y="1131"/>
                  </a:lnTo>
                  <a:lnTo>
                    <a:pt x="103" y="1157"/>
                  </a:lnTo>
                  <a:lnTo>
                    <a:pt x="78" y="1183"/>
                  </a:lnTo>
                  <a:lnTo>
                    <a:pt x="1" y="1260"/>
                  </a:lnTo>
                  <a:lnTo>
                    <a:pt x="1" y="1363"/>
                  </a:lnTo>
                  <a:lnTo>
                    <a:pt x="26" y="1414"/>
                  </a:lnTo>
                  <a:lnTo>
                    <a:pt x="52" y="1465"/>
                  </a:lnTo>
                  <a:lnTo>
                    <a:pt x="694" y="2082"/>
                  </a:lnTo>
                  <a:lnTo>
                    <a:pt x="746" y="2159"/>
                  </a:lnTo>
                  <a:lnTo>
                    <a:pt x="746" y="2262"/>
                  </a:lnTo>
                  <a:lnTo>
                    <a:pt x="592" y="3110"/>
                  </a:lnTo>
                  <a:lnTo>
                    <a:pt x="592" y="3187"/>
                  </a:lnTo>
                  <a:lnTo>
                    <a:pt x="617" y="3238"/>
                  </a:lnTo>
                  <a:lnTo>
                    <a:pt x="669" y="3315"/>
                  </a:lnTo>
                  <a:lnTo>
                    <a:pt x="772" y="3341"/>
                  </a:lnTo>
                  <a:lnTo>
                    <a:pt x="823" y="3341"/>
                  </a:lnTo>
                  <a:lnTo>
                    <a:pt x="874" y="3315"/>
                  </a:lnTo>
                  <a:lnTo>
                    <a:pt x="1671" y="2904"/>
                  </a:lnTo>
                  <a:lnTo>
                    <a:pt x="1748" y="2879"/>
                  </a:lnTo>
                  <a:lnTo>
                    <a:pt x="1825" y="2904"/>
                  </a:lnTo>
                  <a:lnTo>
                    <a:pt x="2622" y="3315"/>
                  </a:lnTo>
                  <a:lnTo>
                    <a:pt x="2673" y="3341"/>
                  </a:lnTo>
                  <a:lnTo>
                    <a:pt x="2724" y="3341"/>
                  </a:lnTo>
                  <a:lnTo>
                    <a:pt x="2827" y="3315"/>
                  </a:lnTo>
                  <a:lnTo>
                    <a:pt x="2879" y="3238"/>
                  </a:lnTo>
                  <a:lnTo>
                    <a:pt x="2904" y="3187"/>
                  </a:lnTo>
                  <a:lnTo>
                    <a:pt x="2904" y="3110"/>
                  </a:lnTo>
                  <a:lnTo>
                    <a:pt x="2750" y="2262"/>
                  </a:lnTo>
                  <a:lnTo>
                    <a:pt x="2750" y="2159"/>
                  </a:lnTo>
                  <a:lnTo>
                    <a:pt x="2801" y="2082"/>
                  </a:lnTo>
                  <a:lnTo>
                    <a:pt x="3444" y="1465"/>
                  </a:lnTo>
                  <a:lnTo>
                    <a:pt x="3469" y="1414"/>
                  </a:lnTo>
                  <a:lnTo>
                    <a:pt x="3495" y="1363"/>
                  </a:lnTo>
                  <a:lnTo>
                    <a:pt x="3469" y="1260"/>
                  </a:lnTo>
                  <a:lnTo>
                    <a:pt x="3418" y="1183"/>
                  </a:lnTo>
                  <a:lnTo>
                    <a:pt x="3392" y="1157"/>
                  </a:lnTo>
                  <a:lnTo>
                    <a:pt x="3315" y="1131"/>
                  </a:lnTo>
                  <a:lnTo>
                    <a:pt x="2442" y="1003"/>
                  </a:lnTo>
                  <a:lnTo>
                    <a:pt x="2365" y="977"/>
                  </a:lnTo>
                  <a:lnTo>
                    <a:pt x="2313" y="900"/>
                  </a:lnTo>
                  <a:lnTo>
                    <a:pt x="1928" y="129"/>
                  </a:lnTo>
                  <a:lnTo>
                    <a:pt x="1876" y="78"/>
                  </a:lnTo>
                  <a:lnTo>
                    <a:pt x="1851" y="26"/>
                  </a:lnTo>
                  <a:lnTo>
                    <a:pt x="174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62" name="Google Shape;862;p22"/>
            <p:cNvSpPr/>
            <p:nvPr/>
          </p:nvSpPr>
          <p:spPr>
            <a:xfrm>
              <a:off x="3574403" y="8073573"/>
              <a:ext cx="122722" cy="32168"/>
            </a:xfrm>
            <a:custGeom>
              <a:avLst/>
              <a:gdLst/>
              <a:ahLst/>
              <a:cxnLst/>
              <a:rect l="l" t="t" r="r" b="b"/>
              <a:pathLst>
                <a:path w="1671" h="438" extrusionOk="0">
                  <a:moveTo>
                    <a:pt x="232" y="0"/>
                  </a:moveTo>
                  <a:lnTo>
                    <a:pt x="155" y="26"/>
                  </a:lnTo>
                  <a:lnTo>
                    <a:pt x="78" y="77"/>
                  </a:lnTo>
                  <a:lnTo>
                    <a:pt x="26" y="129"/>
                  </a:lnTo>
                  <a:lnTo>
                    <a:pt x="1" y="232"/>
                  </a:lnTo>
                  <a:lnTo>
                    <a:pt x="26" y="309"/>
                  </a:lnTo>
                  <a:lnTo>
                    <a:pt x="78" y="386"/>
                  </a:lnTo>
                  <a:lnTo>
                    <a:pt x="155" y="437"/>
                  </a:lnTo>
                  <a:lnTo>
                    <a:pt x="1517" y="437"/>
                  </a:lnTo>
                  <a:lnTo>
                    <a:pt x="1594" y="386"/>
                  </a:lnTo>
                  <a:lnTo>
                    <a:pt x="1645" y="309"/>
                  </a:lnTo>
                  <a:lnTo>
                    <a:pt x="1671" y="232"/>
                  </a:lnTo>
                  <a:lnTo>
                    <a:pt x="1645" y="129"/>
                  </a:lnTo>
                  <a:lnTo>
                    <a:pt x="1594" y="77"/>
                  </a:lnTo>
                  <a:lnTo>
                    <a:pt x="1517" y="26"/>
                  </a:lnTo>
                  <a:lnTo>
                    <a:pt x="144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3" name="Google Shape;863;p22"/>
            <p:cNvSpPr/>
            <p:nvPr/>
          </p:nvSpPr>
          <p:spPr>
            <a:xfrm>
              <a:off x="3574403" y="8147162"/>
              <a:ext cx="122722" cy="32168"/>
            </a:xfrm>
            <a:custGeom>
              <a:avLst/>
              <a:gdLst/>
              <a:ahLst/>
              <a:cxnLst/>
              <a:rect l="l" t="t" r="r" b="b"/>
              <a:pathLst>
                <a:path w="1671" h="438" extrusionOk="0">
                  <a:moveTo>
                    <a:pt x="232" y="0"/>
                  </a:moveTo>
                  <a:lnTo>
                    <a:pt x="155" y="26"/>
                  </a:lnTo>
                  <a:lnTo>
                    <a:pt x="78" y="78"/>
                  </a:lnTo>
                  <a:lnTo>
                    <a:pt x="26" y="129"/>
                  </a:lnTo>
                  <a:lnTo>
                    <a:pt x="1" y="232"/>
                  </a:lnTo>
                  <a:lnTo>
                    <a:pt x="26" y="309"/>
                  </a:lnTo>
                  <a:lnTo>
                    <a:pt x="78" y="386"/>
                  </a:lnTo>
                  <a:lnTo>
                    <a:pt x="155" y="412"/>
                  </a:lnTo>
                  <a:lnTo>
                    <a:pt x="232" y="437"/>
                  </a:lnTo>
                  <a:lnTo>
                    <a:pt x="1440" y="437"/>
                  </a:lnTo>
                  <a:lnTo>
                    <a:pt x="1517" y="412"/>
                  </a:lnTo>
                  <a:lnTo>
                    <a:pt x="1594" y="386"/>
                  </a:lnTo>
                  <a:lnTo>
                    <a:pt x="1645" y="309"/>
                  </a:lnTo>
                  <a:lnTo>
                    <a:pt x="1671" y="232"/>
                  </a:lnTo>
                  <a:lnTo>
                    <a:pt x="1645" y="129"/>
                  </a:lnTo>
                  <a:lnTo>
                    <a:pt x="1594" y="78"/>
                  </a:lnTo>
                  <a:lnTo>
                    <a:pt x="1517" y="26"/>
                  </a:lnTo>
                  <a:lnTo>
                    <a:pt x="144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4" name="Google Shape;864;p22"/>
            <p:cNvSpPr/>
            <p:nvPr/>
          </p:nvSpPr>
          <p:spPr>
            <a:xfrm>
              <a:off x="3574403" y="8220752"/>
              <a:ext cx="122722" cy="32168"/>
            </a:xfrm>
            <a:custGeom>
              <a:avLst/>
              <a:gdLst/>
              <a:ahLst/>
              <a:cxnLst/>
              <a:rect l="l" t="t" r="r" b="b"/>
              <a:pathLst>
                <a:path w="1671" h="438" extrusionOk="0">
                  <a:moveTo>
                    <a:pt x="232" y="1"/>
                  </a:moveTo>
                  <a:lnTo>
                    <a:pt x="155" y="26"/>
                  </a:lnTo>
                  <a:lnTo>
                    <a:pt x="78" y="52"/>
                  </a:lnTo>
                  <a:lnTo>
                    <a:pt x="26" y="129"/>
                  </a:lnTo>
                  <a:lnTo>
                    <a:pt x="1" y="206"/>
                  </a:lnTo>
                  <a:lnTo>
                    <a:pt x="26" y="309"/>
                  </a:lnTo>
                  <a:lnTo>
                    <a:pt x="78" y="360"/>
                  </a:lnTo>
                  <a:lnTo>
                    <a:pt x="155" y="412"/>
                  </a:lnTo>
                  <a:lnTo>
                    <a:pt x="232" y="437"/>
                  </a:lnTo>
                  <a:lnTo>
                    <a:pt x="1440" y="437"/>
                  </a:lnTo>
                  <a:lnTo>
                    <a:pt x="1517" y="412"/>
                  </a:lnTo>
                  <a:lnTo>
                    <a:pt x="1594" y="360"/>
                  </a:lnTo>
                  <a:lnTo>
                    <a:pt x="1645" y="309"/>
                  </a:lnTo>
                  <a:lnTo>
                    <a:pt x="1671" y="206"/>
                  </a:lnTo>
                  <a:lnTo>
                    <a:pt x="1645" y="129"/>
                  </a:lnTo>
                  <a:lnTo>
                    <a:pt x="1594" y="52"/>
                  </a:lnTo>
                  <a:lnTo>
                    <a:pt x="1517" y="26"/>
                  </a:lnTo>
                  <a:lnTo>
                    <a:pt x="1440"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65" name="Google Shape;865;p22"/>
            <p:cNvSpPr/>
            <p:nvPr/>
          </p:nvSpPr>
          <p:spPr>
            <a:xfrm>
              <a:off x="3355544" y="8392460"/>
              <a:ext cx="347236" cy="375585"/>
            </a:xfrm>
            <a:custGeom>
              <a:avLst/>
              <a:gdLst/>
              <a:ahLst/>
              <a:cxnLst/>
              <a:rect l="l" t="t" r="r" b="b"/>
              <a:pathLst>
                <a:path w="4728" h="5114" extrusionOk="0">
                  <a:moveTo>
                    <a:pt x="2364" y="1542"/>
                  </a:moveTo>
                  <a:lnTo>
                    <a:pt x="2570" y="1568"/>
                  </a:lnTo>
                  <a:lnTo>
                    <a:pt x="2750" y="1620"/>
                  </a:lnTo>
                  <a:lnTo>
                    <a:pt x="2929" y="1722"/>
                  </a:lnTo>
                  <a:lnTo>
                    <a:pt x="3084" y="1851"/>
                  </a:lnTo>
                  <a:lnTo>
                    <a:pt x="3186" y="1979"/>
                  </a:lnTo>
                  <a:lnTo>
                    <a:pt x="3289" y="2159"/>
                  </a:lnTo>
                  <a:lnTo>
                    <a:pt x="3340" y="2339"/>
                  </a:lnTo>
                  <a:lnTo>
                    <a:pt x="3366" y="2545"/>
                  </a:lnTo>
                  <a:lnTo>
                    <a:pt x="3340" y="2750"/>
                  </a:lnTo>
                  <a:lnTo>
                    <a:pt x="3289" y="2956"/>
                  </a:lnTo>
                  <a:lnTo>
                    <a:pt x="3186" y="3110"/>
                  </a:lnTo>
                  <a:lnTo>
                    <a:pt x="3084" y="3264"/>
                  </a:lnTo>
                  <a:lnTo>
                    <a:pt x="2929" y="3392"/>
                  </a:lnTo>
                  <a:lnTo>
                    <a:pt x="2750" y="3470"/>
                  </a:lnTo>
                  <a:lnTo>
                    <a:pt x="2570" y="3547"/>
                  </a:lnTo>
                  <a:lnTo>
                    <a:pt x="2159" y="3547"/>
                  </a:lnTo>
                  <a:lnTo>
                    <a:pt x="1953" y="3470"/>
                  </a:lnTo>
                  <a:lnTo>
                    <a:pt x="1799" y="3392"/>
                  </a:lnTo>
                  <a:lnTo>
                    <a:pt x="1645" y="3264"/>
                  </a:lnTo>
                  <a:lnTo>
                    <a:pt x="1516" y="3110"/>
                  </a:lnTo>
                  <a:lnTo>
                    <a:pt x="1413" y="2956"/>
                  </a:lnTo>
                  <a:lnTo>
                    <a:pt x="1362" y="2750"/>
                  </a:lnTo>
                  <a:lnTo>
                    <a:pt x="1336" y="2545"/>
                  </a:lnTo>
                  <a:lnTo>
                    <a:pt x="1362" y="2339"/>
                  </a:lnTo>
                  <a:lnTo>
                    <a:pt x="1413" y="2159"/>
                  </a:lnTo>
                  <a:lnTo>
                    <a:pt x="1516" y="1979"/>
                  </a:lnTo>
                  <a:lnTo>
                    <a:pt x="1645" y="1851"/>
                  </a:lnTo>
                  <a:lnTo>
                    <a:pt x="1799" y="1722"/>
                  </a:lnTo>
                  <a:lnTo>
                    <a:pt x="1953" y="1620"/>
                  </a:lnTo>
                  <a:lnTo>
                    <a:pt x="2159" y="1568"/>
                  </a:lnTo>
                  <a:lnTo>
                    <a:pt x="2364" y="1542"/>
                  </a:lnTo>
                  <a:close/>
                  <a:moveTo>
                    <a:pt x="2159" y="1"/>
                  </a:moveTo>
                  <a:lnTo>
                    <a:pt x="2056" y="26"/>
                  </a:lnTo>
                  <a:lnTo>
                    <a:pt x="1979" y="52"/>
                  </a:lnTo>
                  <a:lnTo>
                    <a:pt x="1902" y="129"/>
                  </a:lnTo>
                  <a:lnTo>
                    <a:pt x="1876" y="206"/>
                  </a:lnTo>
                  <a:lnTo>
                    <a:pt x="1773" y="643"/>
                  </a:lnTo>
                  <a:lnTo>
                    <a:pt x="1722" y="772"/>
                  </a:lnTo>
                  <a:lnTo>
                    <a:pt x="1619" y="849"/>
                  </a:lnTo>
                  <a:lnTo>
                    <a:pt x="1259" y="1080"/>
                  </a:lnTo>
                  <a:lnTo>
                    <a:pt x="1131" y="1106"/>
                  </a:lnTo>
                  <a:lnTo>
                    <a:pt x="1002" y="1106"/>
                  </a:lnTo>
                  <a:lnTo>
                    <a:pt x="565" y="951"/>
                  </a:lnTo>
                  <a:lnTo>
                    <a:pt x="463" y="951"/>
                  </a:lnTo>
                  <a:lnTo>
                    <a:pt x="386" y="977"/>
                  </a:lnTo>
                  <a:lnTo>
                    <a:pt x="309" y="1029"/>
                  </a:lnTo>
                  <a:lnTo>
                    <a:pt x="231" y="1106"/>
                  </a:lnTo>
                  <a:lnTo>
                    <a:pt x="26" y="1440"/>
                  </a:lnTo>
                  <a:lnTo>
                    <a:pt x="0" y="1542"/>
                  </a:lnTo>
                  <a:lnTo>
                    <a:pt x="0" y="1645"/>
                  </a:lnTo>
                  <a:lnTo>
                    <a:pt x="26" y="1722"/>
                  </a:lnTo>
                  <a:lnTo>
                    <a:pt x="77" y="1799"/>
                  </a:lnTo>
                  <a:lnTo>
                    <a:pt x="411" y="2108"/>
                  </a:lnTo>
                  <a:lnTo>
                    <a:pt x="488" y="2210"/>
                  </a:lnTo>
                  <a:lnTo>
                    <a:pt x="514" y="2339"/>
                  </a:lnTo>
                  <a:lnTo>
                    <a:pt x="514" y="2776"/>
                  </a:lnTo>
                  <a:lnTo>
                    <a:pt x="488" y="2904"/>
                  </a:lnTo>
                  <a:lnTo>
                    <a:pt x="411" y="3007"/>
                  </a:lnTo>
                  <a:lnTo>
                    <a:pt x="77" y="3290"/>
                  </a:lnTo>
                  <a:lnTo>
                    <a:pt x="26" y="3367"/>
                  </a:lnTo>
                  <a:lnTo>
                    <a:pt x="0" y="3470"/>
                  </a:lnTo>
                  <a:lnTo>
                    <a:pt x="0" y="3547"/>
                  </a:lnTo>
                  <a:lnTo>
                    <a:pt x="26" y="3649"/>
                  </a:lnTo>
                  <a:lnTo>
                    <a:pt x="231" y="4009"/>
                  </a:lnTo>
                  <a:lnTo>
                    <a:pt x="309" y="4086"/>
                  </a:lnTo>
                  <a:lnTo>
                    <a:pt x="386" y="4138"/>
                  </a:lnTo>
                  <a:lnTo>
                    <a:pt x="463" y="4163"/>
                  </a:lnTo>
                  <a:lnTo>
                    <a:pt x="565" y="4138"/>
                  </a:lnTo>
                  <a:lnTo>
                    <a:pt x="1002" y="4009"/>
                  </a:lnTo>
                  <a:lnTo>
                    <a:pt x="1131" y="3983"/>
                  </a:lnTo>
                  <a:lnTo>
                    <a:pt x="1259" y="4035"/>
                  </a:lnTo>
                  <a:lnTo>
                    <a:pt x="1619" y="4240"/>
                  </a:lnTo>
                  <a:lnTo>
                    <a:pt x="1722" y="4343"/>
                  </a:lnTo>
                  <a:lnTo>
                    <a:pt x="1773" y="4446"/>
                  </a:lnTo>
                  <a:lnTo>
                    <a:pt x="1876" y="4883"/>
                  </a:lnTo>
                  <a:lnTo>
                    <a:pt x="1902" y="4985"/>
                  </a:lnTo>
                  <a:lnTo>
                    <a:pt x="1979" y="5037"/>
                  </a:lnTo>
                  <a:lnTo>
                    <a:pt x="2056" y="5088"/>
                  </a:lnTo>
                  <a:lnTo>
                    <a:pt x="2159" y="5114"/>
                  </a:lnTo>
                  <a:lnTo>
                    <a:pt x="2570" y="5114"/>
                  </a:lnTo>
                  <a:lnTo>
                    <a:pt x="2647" y="5088"/>
                  </a:lnTo>
                  <a:lnTo>
                    <a:pt x="2750" y="5037"/>
                  </a:lnTo>
                  <a:lnTo>
                    <a:pt x="2801" y="4985"/>
                  </a:lnTo>
                  <a:lnTo>
                    <a:pt x="2852" y="4883"/>
                  </a:lnTo>
                  <a:lnTo>
                    <a:pt x="2929" y="4446"/>
                  </a:lnTo>
                  <a:lnTo>
                    <a:pt x="2981" y="4343"/>
                  </a:lnTo>
                  <a:lnTo>
                    <a:pt x="3084" y="4240"/>
                  </a:lnTo>
                  <a:lnTo>
                    <a:pt x="3469" y="4035"/>
                  </a:lnTo>
                  <a:lnTo>
                    <a:pt x="3597" y="3983"/>
                  </a:lnTo>
                  <a:lnTo>
                    <a:pt x="3726" y="4009"/>
                  </a:lnTo>
                  <a:lnTo>
                    <a:pt x="4137" y="4138"/>
                  </a:lnTo>
                  <a:lnTo>
                    <a:pt x="4240" y="4163"/>
                  </a:lnTo>
                  <a:lnTo>
                    <a:pt x="4343" y="4138"/>
                  </a:lnTo>
                  <a:lnTo>
                    <a:pt x="4420" y="4086"/>
                  </a:lnTo>
                  <a:lnTo>
                    <a:pt x="4471" y="4009"/>
                  </a:lnTo>
                  <a:lnTo>
                    <a:pt x="4677" y="3649"/>
                  </a:lnTo>
                  <a:lnTo>
                    <a:pt x="4702" y="3547"/>
                  </a:lnTo>
                  <a:lnTo>
                    <a:pt x="4728" y="3470"/>
                  </a:lnTo>
                  <a:lnTo>
                    <a:pt x="4677" y="3367"/>
                  </a:lnTo>
                  <a:lnTo>
                    <a:pt x="4625" y="3290"/>
                  </a:lnTo>
                  <a:lnTo>
                    <a:pt x="4317" y="3007"/>
                  </a:lnTo>
                  <a:lnTo>
                    <a:pt x="4214" y="2904"/>
                  </a:lnTo>
                  <a:lnTo>
                    <a:pt x="4188" y="2776"/>
                  </a:lnTo>
                  <a:lnTo>
                    <a:pt x="4188" y="2339"/>
                  </a:lnTo>
                  <a:lnTo>
                    <a:pt x="4214" y="2210"/>
                  </a:lnTo>
                  <a:lnTo>
                    <a:pt x="4317" y="2108"/>
                  </a:lnTo>
                  <a:lnTo>
                    <a:pt x="4625" y="1799"/>
                  </a:lnTo>
                  <a:lnTo>
                    <a:pt x="4677" y="1722"/>
                  </a:lnTo>
                  <a:lnTo>
                    <a:pt x="4728" y="1645"/>
                  </a:lnTo>
                  <a:lnTo>
                    <a:pt x="4702" y="1542"/>
                  </a:lnTo>
                  <a:lnTo>
                    <a:pt x="4677" y="1440"/>
                  </a:lnTo>
                  <a:lnTo>
                    <a:pt x="4471" y="1106"/>
                  </a:lnTo>
                  <a:lnTo>
                    <a:pt x="4420" y="1029"/>
                  </a:lnTo>
                  <a:lnTo>
                    <a:pt x="4343" y="977"/>
                  </a:lnTo>
                  <a:lnTo>
                    <a:pt x="4240" y="951"/>
                  </a:lnTo>
                  <a:lnTo>
                    <a:pt x="4137" y="951"/>
                  </a:lnTo>
                  <a:lnTo>
                    <a:pt x="3726" y="1106"/>
                  </a:lnTo>
                  <a:lnTo>
                    <a:pt x="3597" y="1106"/>
                  </a:lnTo>
                  <a:lnTo>
                    <a:pt x="3469" y="1080"/>
                  </a:lnTo>
                  <a:lnTo>
                    <a:pt x="3084" y="849"/>
                  </a:lnTo>
                  <a:lnTo>
                    <a:pt x="2981" y="772"/>
                  </a:lnTo>
                  <a:lnTo>
                    <a:pt x="2929" y="643"/>
                  </a:lnTo>
                  <a:lnTo>
                    <a:pt x="2852" y="206"/>
                  </a:lnTo>
                  <a:lnTo>
                    <a:pt x="2801" y="129"/>
                  </a:lnTo>
                  <a:lnTo>
                    <a:pt x="2750" y="52"/>
                  </a:lnTo>
                  <a:lnTo>
                    <a:pt x="2647" y="26"/>
                  </a:lnTo>
                  <a:lnTo>
                    <a:pt x="257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66" name="Google Shape;866;p22"/>
            <p:cNvSpPr/>
            <p:nvPr/>
          </p:nvSpPr>
          <p:spPr>
            <a:xfrm>
              <a:off x="4119787" y="8490580"/>
              <a:ext cx="205786" cy="266156"/>
            </a:xfrm>
            <a:custGeom>
              <a:avLst/>
              <a:gdLst/>
              <a:ahLst/>
              <a:cxnLst/>
              <a:rect l="l" t="t" r="r" b="b"/>
              <a:pathLst>
                <a:path w="2802" h="3624" extrusionOk="0">
                  <a:moveTo>
                    <a:pt x="78" y="1"/>
                  </a:moveTo>
                  <a:lnTo>
                    <a:pt x="52" y="27"/>
                  </a:lnTo>
                  <a:lnTo>
                    <a:pt x="26" y="52"/>
                  </a:lnTo>
                  <a:lnTo>
                    <a:pt x="1" y="104"/>
                  </a:lnTo>
                  <a:lnTo>
                    <a:pt x="1" y="3495"/>
                  </a:lnTo>
                  <a:lnTo>
                    <a:pt x="26" y="3547"/>
                  </a:lnTo>
                  <a:lnTo>
                    <a:pt x="52" y="3572"/>
                  </a:lnTo>
                  <a:lnTo>
                    <a:pt x="78" y="3598"/>
                  </a:lnTo>
                  <a:lnTo>
                    <a:pt x="129" y="3624"/>
                  </a:lnTo>
                  <a:lnTo>
                    <a:pt x="2673" y="3624"/>
                  </a:lnTo>
                  <a:lnTo>
                    <a:pt x="2724" y="3598"/>
                  </a:lnTo>
                  <a:lnTo>
                    <a:pt x="2750" y="3572"/>
                  </a:lnTo>
                  <a:lnTo>
                    <a:pt x="2776" y="3547"/>
                  </a:lnTo>
                  <a:lnTo>
                    <a:pt x="2801" y="3495"/>
                  </a:lnTo>
                  <a:lnTo>
                    <a:pt x="2801" y="104"/>
                  </a:lnTo>
                  <a:lnTo>
                    <a:pt x="2776" y="52"/>
                  </a:lnTo>
                  <a:lnTo>
                    <a:pt x="2750" y="27"/>
                  </a:lnTo>
                  <a:lnTo>
                    <a:pt x="272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7" name="Google Shape;867;p22"/>
            <p:cNvSpPr/>
            <p:nvPr/>
          </p:nvSpPr>
          <p:spPr>
            <a:xfrm>
              <a:off x="4161282" y="8562333"/>
              <a:ext cx="34077" cy="58534"/>
            </a:xfrm>
            <a:custGeom>
              <a:avLst/>
              <a:gdLst/>
              <a:ahLst/>
              <a:cxnLst/>
              <a:rect l="l" t="t" r="r" b="b"/>
              <a:pathLst>
                <a:path w="464" h="797" extrusionOk="0">
                  <a:moveTo>
                    <a:pt x="155" y="0"/>
                  </a:moveTo>
                  <a:lnTo>
                    <a:pt x="78" y="52"/>
                  </a:lnTo>
                  <a:lnTo>
                    <a:pt x="26" y="129"/>
                  </a:lnTo>
                  <a:lnTo>
                    <a:pt x="1" y="206"/>
                  </a:lnTo>
                  <a:lnTo>
                    <a:pt x="1" y="566"/>
                  </a:lnTo>
                  <a:lnTo>
                    <a:pt x="26" y="668"/>
                  </a:lnTo>
                  <a:lnTo>
                    <a:pt x="78" y="745"/>
                  </a:lnTo>
                  <a:lnTo>
                    <a:pt x="155" y="771"/>
                  </a:lnTo>
                  <a:lnTo>
                    <a:pt x="232" y="797"/>
                  </a:lnTo>
                  <a:lnTo>
                    <a:pt x="309" y="771"/>
                  </a:lnTo>
                  <a:lnTo>
                    <a:pt x="386" y="745"/>
                  </a:lnTo>
                  <a:lnTo>
                    <a:pt x="438" y="668"/>
                  </a:lnTo>
                  <a:lnTo>
                    <a:pt x="463" y="566"/>
                  </a:lnTo>
                  <a:lnTo>
                    <a:pt x="463" y="206"/>
                  </a:lnTo>
                  <a:lnTo>
                    <a:pt x="438" y="129"/>
                  </a:lnTo>
                  <a:lnTo>
                    <a:pt x="386"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8" name="Google Shape;868;p22"/>
            <p:cNvSpPr/>
            <p:nvPr/>
          </p:nvSpPr>
          <p:spPr>
            <a:xfrm>
              <a:off x="4206596" y="8530238"/>
              <a:ext cx="32168" cy="90628"/>
            </a:xfrm>
            <a:custGeom>
              <a:avLst/>
              <a:gdLst/>
              <a:ahLst/>
              <a:cxnLst/>
              <a:rect l="l" t="t" r="r" b="b"/>
              <a:pathLst>
                <a:path w="438" h="1234" extrusionOk="0">
                  <a:moveTo>
                    <a:pt x="129" y="0"/>
                  </a:moveTo>
                  <a:lnTo>
                    <a:pt x="52" y="52"/>
                  </a:lnTo>
                  <a:lnTo>
                    <a:pt x="0" y="129"/>
                  </a:lnTo>
                  <a:lnTo>
                    <a:pt x="0" y="206"/>
                  </a:lnTo>
                  <a:lnTo>
                    <a:pt x="0" y="1003"/>
                  </a:lnTo>
                  <a:lnTo>
                    <a:pt x="0" y="1105"/>
                  </a:lnTo>
                  <a:lnTo>
                    <a:pt x="52" y="1182"/>
                  </a:lnTo>
                  <a:lnTo>
                    <a:pt x="129" y="1208"/>
                  </a:lnTo>
                  <a:lnTo>
                    <a:pt x="206" y="1234"/>
                  </a:lnTo>
                  <a:lnTo>
                    <a:pt x="309" y="1208"/>
                  </a:lnTo>
                  <a:lnTo>
                    <a:pt x="360" y="1182"/>
                  </a:lnTo>
                  <a:lnTo>
                    <a:pt x="412" y="1105"/>
                  </a:lnTo>
                  <a:lnTo>
                    <a:pt x="437" y="1003"/>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9" name="Google Shape;869;p22"/>
            <p:cNvSpPr/>
            <p:nvPr/>
          </p:nvSpPr>
          <p:spPr>
            <a:xfrm>
              <a:off x="4250000" y="8575552"/>
              <a:ext cx="32168" cy="45314"/>
            </a:xfrm>
            <a:custGeom>
              <a:avLst/>
              <a:gdLst/>
              <a:ahLst/>
              <a:cxnLst/>
              <a:rect l="l" t="t" r="r" b="b"/>
              <a:pathLst>
                <a:path w="438" h="617" extrusionOk="0">
                  <a:moveTo>
                    <a:pt x="129" y="0"/>
                  </a:moveTo>
                  <a:lnTo>
                    <a:pt x="52" y="52"/>
                  </a:lnTo>
                  <a:lnTo>
                    <a:pt x="0" y="129"/>
                  </a:lnTo>
                  <a:lnTo>
                    <a:pt x="0" y="206"/>
                  </a:lnTo>
                  <a:lnTo>
                    <a:pt x="0" y="386"/>
                  </a:lnTo>
                  <a:lnTo>
                    <a:pt x="0" y="488"/>
                  </a:lnTo>
                  <a:lnTo>
                    <a:pt x="52" y="565"/>
                  </a:lnTo>
                  <a:lnTo>
                    <a:pt x="129" y="591"/>
                  </a:lnTo>
                  <a:lnTo>
                    <a:pt x="206" y="617"/>
                  </a:lnTo>
                  <a:lnTo>
                    <a:pt x="309" y="591"/>
                  </a:lnTo>
                  <a:lnTo>
                    <a:pt x="360" y="565"/>
                  </a:lnTo>
                  <a:lnTo>
                    <a:pt x="412" y="488"/>
                  </a:lnTo>
                  <a:lnTo>
                    <a:pt x="437" y="386"/>
                  </a:lnTo>
                  <a:lnTo>
                    <a:pt x="437" y="206"/>
                  </a:lnTo>
                  <a:lnTo>
                    <a:pt x="412" y="129"/>
                  </a:lnTo>
                  <a:lnTo>
                    <a:pt x="360" y="52"/>
                  </a:lnTo>
                  <a:lnTo>
                    <a:pt x="3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0" name="Google Shape;870;p22"/>
            <p:cNvSpPr/>
            <p:nvPr/>
          </p:nvSpPr>
          <p:spPr>
            <a:xfrm>
              <a:off x="4161282" y="8635922"/>
              <a:ext cx="120886" cy="34004"/>
            </a:xfrm>
            <a:custGeom>
              <a:avLst/>
              <a:gdLst/>
              <a:ahLst/>
              <a:cxnLst/>
              <a:rect l="l" t="t" r="r" b="b"/>
              <a:pathLst>
                <a:path w="1646" h="463" extrusionOk="0">
                  <a:moveTo>
                    <a:pt x="232" y="0"/>
                  </a:moveTo>
                  <a:lnTo>
                    <a:pt x="155" y="26"/>
                  </a:lnTo>
                  <a:lnTo>
                    <a:pt x="78" y="77"/>
                  </a:lnTo>
                  <a:lnTo>
                    <a:pt x="26" y="155"/>
                  </a:lnTo>
                  <a:lnTo>
                    <a:pt x="1" y="232"/>
                  </a:lnTo>
                  <a:lnTo>
                    <a:pt x="26" y="309"/>
                  </a:lnTo>
                  <a:lnTo>
                    <a:pt x="78" y="386"/>
                  </a:lnTo>
                  <a:lnTo>
                    <a:pt x="155" y="437"/>
                  </a:lnTo>
                  <a:lnTo>
                    <a:pt x="232" y="463"/>
                  </a:lnTo>
                  <a:lnTo>
                    <a:pt x="1414" y="463"/>
                  </a:lnTo>
                  <a:lnTo>
                    <a:pt x="1517" y="437"/>
                  </a:lnTo>
                  <a:lnTo>
                    <a:pt x="1568" y="386"/>
                  </a:lnTo>
                  <a:lnTo>
                    <a:pt x="1620" y="309"/>
                  </a:lnTo>
                  <a:lnTo>
                    <a:pt x="1645" y="232"/>
                  </a:lnTo>
                  <a:lnTo>
                    <a:pt x="1620" y="155"/>
                  </a:lnTo>
                  <a:lnTo>
                    <a:pt x="1568" y="77"/>
                  </a:lnTo>
                  <a:lnTo>
                    <a:pt x="1517" y="26"/>
                  </a:lnTo>
                  <a:lnTo>
                    <a:pt x="1414"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871" name="Google Shape;871;p22"/>
          <p:cNvGrpSpPr/>
          <p:nvPr/>
        </p:nvGrpSpPr>
        <p:grpSpPr>
          <a:xfrm>
            <a:off x="5646436" y="9218326"/>
            <a:ext cx="788846" cy="1103988"/>
            <a:chOff x="5646436" y="7790526"/>
            <a:chExt cx="788846" cy="1103988"/>
          </a:xfrm>
        </p:grpSpPr>
        <p:sp>
          <p:nvSpPr>
            <p:cNvPr id="872" name="Google Shape;872;p22"/>
            <p:cNvSpPr/>
            <p:nvPr/>
          </p:nvSpPr>
          <p:spPr>
            <a:xfrm>
              <a:off x="5646436" y="7858460"/>
              <a:ext cx="788846" cy="1036053"/>
            </a:xfrm>
            <a:custGeom>
              <a:avLst/>
              <a:gdLst/>
              <a:ahLst/>
              <a:cxnLst/>
              <a:rect l="l" t="t" r="r" b="b"/>
              <a:pathLst>
                <a:path w="10741" h="14107" extrusionOk="0">
                  <a:moveTo>
                    <a:pt x="720" y="0"/>
                  </a:moveTo>
                  <a:lnTo>
                    <a:pt x="540" y="77"/>
                  </a:lnTo>
                  <a:lnTo>
                    <a:pt x="386" y="154"/>
                  </a:lnTo>
                  <a:lnTo>
                    <a:pt x="257" y="257"/>
                  </a:lnTo>
                  <a:lnTo>
                    <a:pt x="155" y="386"/>
                  </a:lnTo>
                  <a:lnTo>
                    <a:pt x="52" y="540"/>
                  </a:lnTo>
                  <a:lnTo>
                    <a:pt x="0" y="720"/>
                  </a:lnTo>
                  <a:lnTo>
                    <a:pt x="0" y="900"/>
                  </a:lnTo>
                  <a:lnTo>
                    <a:pt x="0" y="13207"/>
                  </a:lnTo>
                  <a:lnTo>
                    <a:pt x="0" y="13387"/>
                  </a:lnTo>
                  <a:lnTo>
                    <a:pt x="52" y="13567"/>
                  </a:lnTo>
                  <a:lnTo>
                    <a:pt x="155" y="13721"/>
                  </a:lnTo>
                  <a:lnTo>
                    <a:pt x="257" y="13850"/>
                  </a:lnTo>
                  <a:lnTo>
                    <a:pt x="386" y="13952"/>
                  </a:lnTo>
                  <a:lnTo>
                    <a:pt x="540" y="14055"/>
                  </a:lnTo>
                  <a:lnTo>
                    <a:pt x="720" y="14106"/>
                  </a:lnTo>
                  <a:lnTo>
                    <a:pt x="10021" y="14106"/>
                  </a:lnTo>
                  <a:lnTo>
                    <a:pt x="10176" y="14055"/>
                  </a:lnTo>
                  <a:lnTo>
                    <a:pt x="10330" y="13952"/>
                  </a:lnTo>
                  <a:lnTo>
                    <a:pt x="10458" y="13850"/>
                  </a:lnTo>
                  <a:lnTo>
                    <a:pt x="10587" y="13721"/>
                  </a:lnTo>
                  <a:lnTo>
                    <a:pt x="10664" y="13567"/>
                  </a:lnTo>
                  <a:lnTo>
                    <a:pt x="10715" y="13387"/>
                  </a:lnTo>
                  <a:lnTo>
                    <a:pt x="10741" y="13207"/>
                  </a:lnTo>
                  <a:lnTo>
                    <a:pt x="10741" y="900"/>
                  </a:lnTo>
                  <a:lnTo>
                    <a:pt x="10715" y="720"/>
                  </a:lnTo>
                  <a:lnTo>
                    <a:pt x="10664" y="540"/>
                  </a:lnTo>
                  <a:lnTo>
                    <a:pt x="10587" y="386"/>
                  </a:lnTo>
                  <a:lnTo>
                    <a:pt x="10458" y="257"/>
                  </a:lnTo>
                  <a:lnTo>
                    <a:pt x="10330" y="154"/>
                  </a:lnTo>
                  <a:lnTo>
                    <a:pt x="10176" y="77"/>
                  </a:lnTo>
                  <a:lnTo>
                    <a:pt x="1002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73" name="Google Shape;873;p22"/>
            <p:cNvSpPr/>
            <p:nvPr/>
          </p:nvSpPr>
          <p:spPr>
            <a:xfrm>
              <a:off x="5712461" y="7924485"/>
              <a:ext cx="656796" cy="904004"/>
            </a:xfrm>
            <a:custGeom>
              <a:avLst/>
              <a:gdLst/>
              <a:ahLst/>
              <a:cxnLst/>
              <a:rect l="l" t="t" r="r" b="b"/>
              <a:pathLst>
                <a:path w="8943" h="12309" extrusionOk="0">
                  <a:moveTo>
                    <a:pt x="78" y="1"/>
                  </a:moveTo>
                  <a:lnTo>
                    <a:pt x="26" y="26"/>
                  </a:lnTo>
                  <a:lnTo>
                    <a:pt x="1" y="78"/>
                  </a:lnTo>
                  <a:lnTo>
                    <a:pt x="1" y="129"/>
                  </a:lnTo>
                  <a:lnTo>
                    <a:pt x="1" y="12180"/>
                  </a:lnTo>
                  <a:lnTo>
                    <a:pt x="1" y="12231"/>
                  </a:lnTo>
                  <a:lnTo>
                    <a:pt x="26" y="12282"/>
                  </a:lnTo>
                  <a:lnTo>
                    <a:pt x="78" y="12308"/>
                  </a:lnTo>
                  <a:lnTo>
                    <a:pt x="8865" y="12308"/>
                  </a:lnTo>
                  <a:lnTo>
                    <a:pt x="8891" y="12282"/>
                  </a:lnTo>
                  <a:lnTo>
                    <a:pt x="8917" y="12231"/>
                  </a:lnTo>
                  <a:lnTo>
                    <a:pt x="8943" y="12180"/>
                  </a:lnTo>
                  <a:lnTo>
                    <a:pt x="8943" y="129"/>
                  </a:lnTo>
                  <a:lnTo>
                    <a:pt x="8917" y="78"/>
                  </a:lnTo>
                  <a:lnTo>
                    <a:pt x="8891" y="26"/>
                  </a:lnTo>
                  <a:lnTo>
                    <a:pt x="886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4" name="Google Shape;874;p22"/>
            <p:cNvSpPr/>
            <p:nvPr/>
          </p:nvSpPr>
          <p:spPr>
            <a:xfrm>
              <a:off x="5806834" y="7790526"/>
              <a:ext cx="466213" cy="68008"/>
            </a:xfrm>
            <a:custGeom>
              <a:avLst/>
              <a:gdLst/>
              <a:ahLst/>
              <a:cxnLst/>
              <a:rect l="l" t="t" r="r" b="b"/>
              <a:pathLst>
                <a:path w="6348" h="926" extrusionOk="0">
                  <a:moveTo>
                    <a:pt x="180" y="0"/>
                  </a:moveTo>
                  <a:lnTo>
                    <a:pt x="103" y="26"/>
                  </a:lnTo>
                  <a:lnTo>
                    <a:pt x="52" y="77"/>
                  </a:lnTo>
                  <a:lnTo>
                    <a:pt x="26" y="129"/>
                  </a:lnTo>
                  <a:lnTo>
                    <a:pt x="1" y="206"/>
                  </a:lnTo>
                  <a:lnTo>
                    <a:pt x="1" y="745"/>
                  </a:lnTo>
                  <a:lnTo>
                    <a:pt x="26" y="797"/>
                  </a:lnTo>
                  <a:lnTo>
                    <a:pt x="52" y="874"/>
                  </a:lnTo>
                  <a:lnTo>
                    <a:pt x="103" y="900"/>
                  </a:lnTo>
                  <a:lnTo>
                    <a:pt x="180" y="925"/>
                  </a:lnTo>
                  <a:lnTo>
                    <a:pt x="6167" y="925"/>
                  </a:lnTo>
                  <a:lnTo>
                    <a:pt x="6244" y="900"/>
                  </a:lnTo>
                  <a:lnTo>
                    <a:pt x="6296" y="874"/>
                  </a:lnTo>
                  <a:lnTo>
                    <a:pt x="6347" y="797"/>
                  </a:lnTo>
                  <a:lnTo>
                    <a:pt x="6347" y="745"/>
                  </a:lnTo>
                  <a:lnTo>
                    <a:pt x="6347" y="206"/>
                  </a:lnTo>
                  <a:lnTo>
                    <a:pt x="6347" y="129"/>
                  </a:lnTo>
                  <a:lnTo>
                    <a:pt x="6296" y="77"/>
                  </a:lnTo>
                  <a:lnTo>
                    <a:pt x="6244" y="26"/>
                  </a:lnTo>
                  <a:lnTo>
                    <a:pt x="616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75" name="Google Shape;875;p22"/>
            <p:cNvSpPr/>
            <p:nvPr/>
          </p:nvSpPr>
          <p:spPr>
            <a:xfrm>
              <a:off x="5853985" y="7841421"/>
              <a:ext cx="373749" cy="152981"/>
            </a:xfrm>
            <a:custGeom>
              <a:avLst/>
              <a:gdLst/>
              <a:ahLst/>
              <a:cxnLst/>
              <a:rect l="l" t="t" r="r" b="b"/>
              <a:pathLst>
                <a:path w="5089" h="2083" extrusionOk="0">
                  <a:moveTo>
                    <a:pt x="206" y="1"/>
                  </a:moveTo>
                  <a:lnTo>
                    <a:pt x="129" y="27"/>
                  </a:lnTo>
                  <a:lnTo>
                    <a:pt x="52" y="78"/>
                  </a:lnTo>
                  <a:lnTo>
                    <a:pt x="1" y="129"/>
                  </a:lnTo>
                  <a:lnTo>
                    <a:pt x="1" y="232"/>
                  </a:lnTo>
                  <a:lnTo>
                    <a:pt x="1" y="412"/>
                  </a:lnTo>
                  <a:lnTo>
                    <a:pt x="27" y="592"/>
                  </a:lnTo>
                  <a:lnTo>
                    <a:pt x="78" y="772"/>
                  </a:lnTo>
                  <a:lnTo>
                    <a:pt x="129" y="952"/>
                  </a:lnTo>
                  <a:lnTo>
                    <a:pt x="206" y="1106"/>
                  </a:lnTo>
                  <a:lnTo>
                    <a:pt x="309" y="1260"/>
                  </a:lnTo>
                  <a:lnTo>
                    <a:pt x="412" y="1414"/>
                  </a:lnTo>
                  <a:lnTo>
                    <a:pt x="540" y="1543"/>
                  </a:lnTo>
                  <a:lnTo>
                    <a:pt x="669" y="1645"/>
                  </a:lnTo>
                  <a:lnTo>
                    <a:pt x="797" y="1774"/>
                  </a:lnTo>
                  <a:lnTo>
                    <a:pt x="952" y="1851"/>
                  </a:lnTo>
                  <a:lnTo>
                    <a:pt x="1131" y="1928"/>
                  </a:lnTo>
                  <a:lnTo>
                    <a:pt x="1286" y="2005"/>
                  </a:lnTo>
                  <a:lnTo>
                    <a:pt x="1465" y="2031"/>
                  </a:lnTo>
                  <a:lnTo>
                    <a:pt x="1645" y="2082"/>
                  </a:lnTo>
                  <a:lnTo>
                    <a:pt x="3418" y="2082"/>
                  </a:lnTo>
                  <a:lnTo>
                    <a:pt x="3598" y="2031"/>
                  </a:lnTo>
                  <a:lnTo>
                    <a:pt x="3778" y="2005"/>
                  </a:lnTo>
                  <a:lnTo>
                    <a:pt x="3958" y="1928"/>
                  </a:lnTo>
                  <a:lnTo>
                    <a:pt x="4112" y="1851"/>
                  </a:lnTo>
                  <a:lnTo>
                    <a:pt x="4266" y="1774"/>
                  </a:lnTo>
                  <a:lnTo>
                    <a:pt x="4420" y="1645"/>
                  </a:lnTo>
                  <a:lnTo>
                    <a:pt x="4549" y="1543"/>
                  </a:lnTo>
                  <a:lnTo>
                    <a:pt x="4652" y="1414"/>
                  </a:lnTo>
                  <a:lnTo>
                    <a:pt x="4780" y="1260"/>
                  </a:lnTo>
                  <a:lnTo>
                    <a:pt x="4857" y="1106"/>
                  </a:lnTo>
                  <a:lnTo>
                    <a:pt x="4934" y="952"/>
                  </a:lnTo>
                  <a:lnTo>
                    <a:pt x="5011" y="772"/>
                  </a:lnTo>
                  <a:lnTo>
                    <a:pt x="5037" y="592"/>
                  </a:lnTo>
                  <a:lnTo>
                    <a:pt x="5088" y="412"/>
                  </a:lnTo>
                  <a:lnTo>
                    <a:pt x="5088" y="232"/>
                  </a:lnTo>
                  <a:lnTo>
                    <a:pt x="5063" y="129"/>
                  </a:lnTo>
                  <a:lnTo>
                    <a:pt x="5011" y="78"/>
                  </a:lnTo>
                  <a:lnTo>
                    <a:pt x="4960" y="27"/>
                  </a:lnTo>
                  <a:lnTo>
                    <a:pt x="4857" y="1"/>
                  </a:lnTo>
                  <a:lnTo>
                    <a:pt x="4780" y="27"/>
                  </a:lnTo>
                  <a:lnTo>
                    <a:pt x="4703" y="78"/>
                  </a:lnTo>
                  <a:lnTo>
                    <a:pt x="4652" y="129"/>
                  </a:lnTo>
                  <a:lnTo>
                    <a:pt x="4652" y="232"/>
                  </a:lnTo>
                  <a:lnTo>
                    <a:pt x="4626" y="515"/>
                  </a:lnTo>
                  <a:lnTo>
                    <a:pt x="4523" y="772"/>
                  </a:lnTo>
                  <a:lnTo>
                    <a:pt x="4395" y="1003"/>
                  </a:lnTo>
                  <a:lnTo>
                    <a:pt x="4240" y="1234"/>
                  </a:lnTo>
                  <a:lnTo>
                    <a:pt x="4035" y="1388"/>
                  </a:lnTo>
                  <a:lnTo>
                    <a:pt x="3778" y="1517"/>
                  </a:lnTo>
                  <a:lnTo>
                    <a:pt x="3521" y="1620"/>
                  </a:lnTo>
                  <a:lnTo>
                    <a:pt x="3238" y="1645"/>
                  </a:lnTo>
                  <a:lnTo>
                    <a:pt x="1851" y="1645"/>
                  </a:lnTo>
                  <a:lnTo>
                    <a:pt x="1568" y="1620"/>
                  </a:lnTo>
                  <a:lnTo>
                    <a:pt x="1286" y="1517"/>
                  </a:lnTo>
                  <a:lnTo>
                    <a:pt x="1054" y="1388"/>
                  </a:lnTo>
                  <a:lnTo>
                    <a:pt x="849" y="1234"/>
                  </a:lnTo>
                  <a:lnTo>
                    <a:pt x="669" y="1003"/>
                  </a:lnTo>
                  <a:lnTo>
                    <a:pt x="540" y="772"/>
                  </a:lnTo>
                  <a:lnTo>
                    <a:pt x="463" y="515"/>
                  </a:lnTo>
                  <a:lnTo>
                    <a:pt x="438" y="232"/>
                  </a:lnTo>
                  <a:lnTo>
                    <a:pt x="412" y="129"/>
                  </a:lnTo>
                  <a:lnTo>
                    <a:pt x="361" y="78"/>
                  </a:lnTo>
                  <a:lnTo>
                    <a:pt x="284" y="27"/>
                  </a:lnTo>
                  <a:lnTo>
                    <a:pt x="206" y="1"/>
                  </a:lnTo>
                  <a:close/>
                </a:path>
              </a:pathLst>
            </a:custGeom>
            <a:solidFill>
              <a:srgbClr val="44819F"/>
            </a:solidFill>
            <a:ln>
              <a:noFill/>
            </a:ln>
          </p:spPr>
          <p:txBody>
            <a:bodyPr spcFirstLastPara="1" wrap="square" lIns="91425" tIns="91425" rIns="91425" bIns="91425" anchor="ctr" anchorCtr="0">
              <a:noAutofit/>
            </a:bodyPr>
            <a:lstStyle/>
            <a:p>
              <a:endParaRPr/>
            </a:p>
          </p:txBody>
        </p:sp>
        <p:sp>
          <p:nvSpPr>
            <p:cNvPr id="876" name="Google Shape;876;p22"/>
            <p:cNvSpPr/>
            <p:nvPr/>
          </p:nvSpPr>
          <p:spPr>
            <a:xfrm>
              <a:off x="5872859" y="8088629"/>
              <a:ext cx="115231" cy="115231"/>
            </a:xfrm>
            <a:custGeom>
              <a:avLst/>
              <a:gdLst/>
              <a:ahLst/>
              <a:cxnLst/>
              <a:rect l="l" t="t" r="r" b="b"/>
              <a:pathLst>
                <a:path w="1569" h="1569" extrusionOk="0">
                  <a:moveTo>
                    <a:pt x="643" y="1"/>
                  </a:moveTo>
                  <a:lnTo>
                    <a:pt x="489" y="52"/>
                  </a:lnTo>
                  <a:lnTo>
                    <a:pt x="361" y="129"/>
                  </a:lnTo>
                  <a:lnTo>
                    <a:pt x="232" y="232"/>
                  </a:lnTo>
                  <a:lnTo>
                    <a:pt x="155" y="335"/>
                  </a:lnTo>
                  <a:lnTo>
                    <a:pt x="78" y="463"/>
                  </a:lnTo>
                  <a:lnTo>
                    <a:pt x="27" y="618"/>
                  </a:lnTo>
                  <a:lnTo>
                    <a:pt x="1" y="772"/>
                  </a:lnTo>
                  <a:lnTo>
                    <a:pt x="27" y="926"/>
                  </a:lnTo>
                  <a:lnTo>
                    <a:pt x="78" y="1080"/>
                  </a:lnTo>
                  <a:lnTo>
                    <a:pt x="155" y="1209"/>
                  </a:lnTo>
                  <a:lnTo>
                    <a:pt x="232" y="1337"/>
                  </a:lnTo>
                  <a:lnTo>
                    <a:pt x="361" y="1414"/>
                  </a:lnTo>
                  <a:lnTo>
                    <a:pt x="489" y="1491"/>
                  </a:lnTo>
                  <a:lnTo>
                    <a:pt x="643" y="1543"/>
                  </a:lnTo>
                  <a:lnTo>
                    <a:pt x="797" y="1568"/>
                  </a:lnTo>
                  <a:lnTo>
                    <a:pt x="952" y="1543"/>
                  </a:lnTo>
                  <a:lnTo>
                    <a:pt x="1106" y="1491"/>
                  </a:lnTo>
                  <a:lnTo>
                    <a:pt x="1234" y="1414"/>
                  </a:lnTo>
                  <a:lnTo>
                    <a:pt x="1363" y="1337"/>
                  </a:lnTo>
                  <a:lnTo>
                    <a:pt x="1440" y="1209"/>
                  </a:lnTo>
                  <a:lnTo>
                    <a:pt x="1517" y="1080"/>
                  </a:lnTo>
                  <a:lnTo>
                    <a:pt x="1568" y="926"/>
                  </a:lnTo>
                  <a:lnTo>
                    <a:pt x="1568" y="772"/>
                  </a:lnTo>
                  <a:lnTo>
                    <a:pt x="1568" y="618"/>
                  </a:lnTo>
                  <a:lnTo>
                    <a:pt x="1517" y="463"/>
                  </a:lnTo>
                  <a:lnTo>
                    <a:pt x="1440" y="335"/>
                  </a:lnTo>
                  <a:lnTo>
                    <a:pt x="1363" y="232"/>
                  </a:lnTo>
                  <a:lnTo>
                    <a:pt x="1234" y="129"/>
                  </a:lnTo>
                  <a:lnTo>
                    <a:pt x="1106" y="52"/>
                  </a:lnTo>
                  <a:lnTo>
                    <a:pt x="95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77" name="Google Shape;877;p22"/>
            <p:cNvSpPr/>
            <p:nvPr/>
          </p:nvSpPr>
          <p:spPr>
            <a:xfrm>
              <a:off x="5810580" y="8203787"/>
              <a:ext cx="241626" cy="120813"/>
            </a:xfrm>
            <a:custGeom>
              <a:avLst/>
              <a:gdLst/>
              <a:ahLst/>
              <a:cxnLst/>
              <a:rect l="l" t="t" r="r" b="b"/>
              <a:pathLst>
                <a:path w="3290" h="1645" extrusionOk="0">
                  <a:moveTo>
                    <a:pt x="1491" y="0"/>
                  </a:moveTo>
                  <a:lnTo>
                    <a:pt x="1337" y="26"/>
                  </a:lnTo>
                  <a:lnTo>
                    <a:pt x="1029" y="103"/>
                  </a:lnTo>
                  <a:lnTo>
                    <a:pt x="772" y="257"/>
                  </a:lnTo>
                  <a:lnTo>
                    <a:pt x="515" y="437"/>
                  </a:lnTo>
                  <a:lnTo>
                    <a:pt x="335" y="668"/>
                  </a:lnTo>
                  <a:lnTo>
                    <a:pt x="155" y="925"/>
                  </a:lnTo>
                  <a:lnTo>
                    <a:pt x="52" y="1208"/>
                  </a:lnTo>
                  <a:lnTo>
                    <a:pt x="1" y="1516"/>
                  </a:lnTo>
                  <a:lnTo>
                    <a:pt x="1" y="1568"/>
                  </a:lnTo>
                  <a:lnTo>
                    <a:pt x="27" y="1593"/>
                  </a:lnTo>
                  <a:lnTo>
                    <a:pt x="78" y="1619"/>
                  </a:lnTo>
                  <a:lnTo>
                    <a:pt x="129" y="1645"/>
                  </a:lnTo>
                  <a:lnTo>
                    <a:pt x="3161" y="1645"/>
                  </a:lnTo>
                  <a:lnTo>
                    <a:pt x="3213" y="1619"/>
                  </a:lnTo>
                  <a:lnTo>
                    <a:pt x="3264" y="1593"/>
                  </a:lnTo>
                  <a:lnTo>
                    <a:pt x="3290" y="1568"/>
                  </a:lnTo>
                  <a:lnTo>
                    <a:pt x="3290" y="1516"/>
                  </a:lnTo>
                  <a:lnTo>
                    <a:pt x="3238" y="1208"/>
                  </a:lnTo>
                  <a:lnTo>
                    <a:pt x="3136" y="925"/>
                  </a:lnTo>
                  <a:lnTo>
                    <a:pt x="2956" y="668"/>
                  </a:lnTo>
                  <a:lnTo>
                    <a:pt x="2776" y="437"/>
                  </a:lnTo>
                  <a:lnTo>
                    <a:pt x="2519" y="257"/>
                  </a:lnTo>
                  <a:lnTo>
                    <a:pt x="2262" y="103"/>
                  </a:lnTo>
                  <a:lnTo>
                    <a:pt x="1954" y="26"/>
                  </a:lnTo>
                  <a:lnTo>
                    <a:pt x="18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78" name="Google Shape;878;p22"/>
            <p:cNvSpPr/>
            <p:nvPr/>
          </p:nvSpPr>
          <p:spPr>
            <a:xfrm>
              <a:off x="6101192" y="8143417"/>
              <a:ext cx="185002" cy="124558"/>
            </a:xfrm>
            <a:custGeom>
              <a:avLst/>
              <a:gdLst/>
              <a:ahLst/>
              <a:cxnLst/>
              <a:rect l="l" t="t" r="r" b="b"/>
              <a:pathLst>
                <a:path w="2519" h="1696" extrusionOk="0">
                  <a:moveTo>
                    <a:pt x="2313" y="0"/>
                  </a:moveTo>
                  <a:lnTo>
                    <a:pt x="2236" y="26"/>
                  </a:lnTo>
                  <a:lnTo>
                    <a:pt x="2159" y="77"/>
                  </a:lnTo>
                  <a:lnTo>
                    <a:pt x="1029" y="1156"/>
                  </a:lnTo>
                  <a:lnTo>
                    <a:pt x="361" y="488"/>
                  </a:lnTo>
                  <a:lnTo>
                    <a:pt x="284" y="437"/>
                  </a:lnTo>
                  <a:lnTo>
                    <a:pt x="206" y="411"/>
                  </a:lnTo>
                  <a:lnTo>
                    <a:pt x="129" y="437"/>
                  </a:lnTo>
                  <a:lnTo>
                    <a:pt x="52" y="488"/>
                  </a:lnTo>
                  <a:lnTo>
                    <a:pt x="1" y="565"/>
                  </a:lnTo>
                  <a:lnTo>
                    <a:pt x="1" y="642"/>
                  </a:lnTo>
                  <a:lnTo>
                    <a:pt x="1" y="720"/>
                  </a:lnTo>
                  <a:lnTo>
                    <a:pt x="52" y="797"/>
                  </a:lnTo>
                  <a:lnTo>
                    <a:pt x="874" y="1645"/>
                  </a:lnTo>
                  <a:lnTo>
                    <a:pt x="952" y="1670"/>
                  </a:lnTo>
                  <a:lnTo>
                    <a:pt x="1029" y="1696"/>
                  </a:lnTo>
                  <a:lnTo>
                    <a:pt x="1106" y="1670"/>
                  </a:lnTo>
                  <a:lnTo>
                    <a:pt x="1183" y="1645"/>
                  </a:lnTo>
                  <a:lnTo>
                    <a:pt x="2468" y="385"/>
                  </a:lnTo>
                  <a:lnTo>
                    <a:pt x="2519" y="308"/>
                  </a:lnTo>
                  <a:lnTo>
                    <a:pt x="2519" y="231"/>
                  </a:lnTo>
                  <a:lnTo>
                    <a:pt x="2519" y="154"/>
                  </a:lnTo>
                  <a:lnTo>
                    <a:pt x="2468" y="77"/>
                  </a:lnTo>
                  <a:lnTo>
                    <a:pt x="2390" y="26"/>
                  </a:lnTo>
                  <a:lnTo>
                    <a:pt x="231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9" name="Google Shape;879;p22"/>
            <p:cNvSpPr/>
            <p:nvPr/>
          </p:nvSpPr>
          <p:spPr>
            <a:xfrm>
              <a:off x="5801179" y="8416990"/>
              <a:ext cx="479359" cy="32168"/>
            </a:xfrm>
            <a:custGeom>
              <a:avLst/>
              <a:gdLst/>
              <a:ahLst/>
              <a:cxnLst/>
              <a:rect l="l" t="t" r="r" b="b"/>
              <a:pathLst>
                <a:path w="6527" h="438" extrusionOk="0">
                  <a:moveTo>
                    <a:pt x="206" y="1"/>
                  </a:moveTo>
                  <a:lnTo>
                    <a:pt x="129" y="26"/>
                  </a:lnTo>
                  <a:lnTo>
                    <a:pt x="52" y="78"/>
                  </a:lnTo>
                  <a:lnTo>
                    <a:pt x="0" y="129"/>
                  </a:lnTo>
                  <a:lnTo>
                    <a:pt x="0" y="232"/>
                  </a:lnTo>
                  <a:lnTo>
                    <a:pt x="0" y="309"/>
                  </a:lnTo>
                  <a:lnTo>
                    <a:pt x="52" y="386"/>
                  </a:lnTo>
                  <a:lnTo>
                    <a:pt x="129" y="412"/>
                  </a:lnTo>
                  <a:lnTo>
                    <a:pt x="206" y="438"/>
                  </a:lnTo>
                  <a:lnTo>
                    <a:pt x="6296" y="438"/>
                  </a:lnTo>
                  <a:lnTo>
                    <a:pt x="6398" y="412"/>
                  </a:lnTo>
                  <a:lnTo>
                    <a:pt x="6450" y="386"/>
                  </a:lnTo>
                  <a:lnTo>
                    <a:pt x="6501" y="309"/>
                  </a:lnTo>
                  <a:lnTo>
                    <a:pt x="6527" y="232"/>
                  </a:lnTo>
                  <a:lnTo>
                    <a:pt x="6501" y="129"/>
                  </a:lnTo>
                  <a:lnTo>
                    <a:pt x="6450" y="78"/>
                  </a:lnTo>
                  <a:lnTo>
                    <a:pt x="6398" y="26"/>
                  </a:lnTo>
                  <a:lnTo>
                    <a:pt x="629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80" name="Google Shape;880;p22"/>
            <p:cNvSpPr/>
            <p:nvPr/>
          </p:nvSpPr>
          <p:spPr>
            <a:xfrm>
              <a:off x="5801179" y="8501963"/>
              <a:ext cx="479359" cy="32094"/>
            </a:xfrm>
            <a:custGeom>
              <a:avLst/>
              <a:gdLst/>
              <a:ahLst/>
              <a:cxnLst/>
              <a:rect l="l" t="t" r="r" b="b"/>
              <a:pathLst>
                <a:path w="6527" h="437" extrusionOk="0">
                  <a:moveTo>
                    <a:pt x="129" y="0"/>
                  </a:moveTo>
                  <a:lnTo>
                    <a:pt x="52" y="51"/>
                  </a:lnTo>
                  <a:lnTo>
                    <a:pt x="0" y="129"/>
                  </a:lnTo>
                  <a:lnTo>
                    <a:pt x="0" y="206"/>
                  </a:lnTo>
                  <a:lnTo>
                    <a:pt x="0" y="308"/>
                  </a:lnTo>
                  <a:lnTo>
                    <a:pt x="52" y="360"/>
                  </a:lnTo>
                  <a:lnTo>
                    <a:pt x="129" y="411"/>
                  </a:lnTo>
                  <a:lnTo>
                    <a:pt x="206" y="437"/>
                  </a:lnTo>
                  <a:lnTo>
                    <a:pt x="6296" y="437"/>
                  </a:lnTo>
                  <a:lnTo>
                    <a:pt x="6398" y="411"/>
                  </a:lnTo>
                  <a:lnTo>
                    <a:pt x="6450" y="360"/>
                  </a:lnTo>
                  <a:lnTo>
                    <a:pt x="6501" y="308"/>
                  </a:lnTo>
                  <a:lnTo>
                    <a:pt x="6527" y="206"/>
                  </a:lnTo>
                  <a:lnTo>
                    <a:pt x="6501" y="129"/>
                  </a:lnTo>
                  <a:lnTo>
                    <a:pt x="6450" y="51"/>
                  </a:lnTo>
                  <a:lnTo>
                    <a:pt x="639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81" name="Google Shape;881;p22"/>
            <p:cNvSpPr/>
            <p:nvPr/>
          </p:nvSpPr>
          <p:spPr>
            <a:xfrm>
              <a:off x="5801179" y="8586863"/>
              <a:ext cx="479359" cy="32168"/>
            </a:xfrm>
            <a:custGeom>
              <a:avLst/>
              <a:gdLst/>
              <a:ahLst/>
              <a:cxnLst/>
              <a:rect l="l" t="t" r="r" b="b"/>
              <a:pathLst>
                <a:path w="6527" h="438" extrusionOk="0">
                  <a:moveTo>
                    <a:pt x="129" y="0"/>
                  </a:moveTo>
                  <a:lnTo>
                    <a:pt x="52" y="52"/>
                  </a:lnTo>
                  <a:lnTo>
                    <a:pt x="0" y="129"/>
                  </a:lnTo>
                  <a:lnTo>
                    <a:pt x="0" y="206"/>
                  </a:lnTo>
                  <a:lnTo>
                    <a:pt x="0" y="283"/>
                  </a:lnTo>
                  <a:lnTo>
                    <a:pt x="52" y="360"/>
                  </a:lnTo>
                  <a:lnTo>
                    <a:pt x="129" y="411"/>
                  </a:lnTo>
                  <a:lnTo>
                    <a:pt x="206" y="437"/>
                  </a:lnTo>
                  <a:lnTo>
                    <a:pt x="6296" y="437"/>
                  </a:lnTo>
                  <a:lnTo>
                    <a:pt x="6398" y="411"/>
                  </a:lnTo>
                  <a:lnTo>
                    <a:pt x="6450" y="360"/>
                  </a:lnTo>
                  <a:lnTo>
                    <a:pt x="6501" y="283"/>
                  </a:lnTo>
                  <a:lnTo>
                    <a:pt x="6527" y="206"/>
                  </a:lnTo>
                  <a:lnTo>
                    <a:pt x="6501" y="129"/>
                  </a:lnTo>
                  <a:lnTo>
                    <a:pt x="6450" y="52"/>
                  </a:lnTo>
                  <a:lnTo>
                    <a:pt x="639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82" name="Google Shape;882;p22"/>
            <p:cNvSpPr/>
            <p:nvPr/>
          </p:nvSpPr>
          <p:spPr>
            <a:xfrm>
              <a:off x="5801179" y="8669853"/>
              <a:ext cx="301996" cy="32168"/>
            </a:xfrm>
            <a:custGeom>
              <a:avLst/>
              <a:gdLst/>
              <a:ahLst/>
              <a:cxnLst/>
              <a:rect l="l" t="t" r="r" b="b"/>
              <a:pathLst>
                <a:path w="4112" h="438" extrusionOk="0">
                  <a:moveTo>
                    <a:pt x="206" y="1"/>
                  </a:moveTo>
                  <a:lnTo>
                    <a:pt x="129" y="27"/>
                  </a:lnTo>
                  <a:lnTo>
                    <a:pt x="52" y="78"/>
                  </a:lnTo>
                  <a:lnTo>
                    <a:pt x="0" y="129"/>
                  </a:lnTo>
                  <a:lnTo>
                    <a:pt x="0" y="232"/>
                  </a:lnTo>
                  <a:lnTo>
                    <a:pt x="0" y="309"/>
                  </a:lnTo>
                  <a:lnTo>
                    <a:pt x="52" y="386"/>
                  </a:lnTo>
                  <a:lnTo>
                    <a:pt x="129" y="438"/>
                  </a:lnTo>
                  <a:lnTo>
                    <a:pt x="3983" y="438"/>
                  </a:lnTo>
                  <a:lnTo>
                    <a:pt x="4060" y="386"/>
                  </a:lnTo>
                  <a:lnTo>
                    <a:pt x="4112" y="309"/>
                  </a:lnTo>
                  <a:lnTo>
                    <a:pt x="4112" y="232"/>
                  </a:lnTo>
                  <a:lnTo>
                    <a:pt x="4112" y="129"/>
                  </a:lnTo>
                  <a:lnTo>
                    <a:pt x="4060" y="78"/>
                  </a:lnTo>
                  <a:lnTo>
                    <a:pt x="3983" y="27"/>
                  </a:lnTo>
                  <a:lnTo>
                    <a:pt x="3906" y="1"/>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883" name="Google Shape;883;p22"/>
          <p:cNvGrpSpPr/>
          <p:nvPr/>
        </p:nvGrpSpPr>
        <p:grpSpPr>
          <a:xfrm>
            <a:off x="7759964" y="9246638"/>
            <a:ext cx="960629" cy="1103988"/>
            <a:chOff x="7759964" y="7790526"/>
            <a:chExt cx="960628" cy="1103988"/>
          </a:xfrm>
        </p:grpSpPr>
        <p:sp>
          <p:nvSpPr>
            <p:cNvPr id="884" name="Google Shape;884;p22"/>
            <p:cNvSpPr/>
            <p:nvPr/>
          </p:nvSpPr>
          <p:spPr>
            <a:xfrm>
              <a:off x="8375119" y="8235881"/>
              <a:ext cx="345474" cy="375585"/>
            </a:xfrm>
            <a:custGeom>
              <a:avLst/>
              <a:gdLst/>
              <a:ahLst/>
              <a:cxnLst/>
              <a:rect l="l" t="t" r="r" b="b"/>
              <a:pathLst>
                <a:path w="4704" h="5114" extrusionOk="0">
                  <a:moveTo>
                    <a:pt x="2570" y="1567"/>
                  </a:moveTo>
                  <a:lnTo>
                    <a:pt x="2750" y="1645"/>
                  </a:lnTo>
                  <a:lnTo>
                    <a:pt x="2930" y="1722"/>
                  </a:lnTo>
                  <a:lnTo>
                    <a:pt x="3059" y="1850"/>
                  </a:lnTo>
                  <a:lnTo>
                    <a:pt x="3187" y="2004"/>
                  </a:lnTo>
                  <a:lnTo>
                    <a:pt x="3290" y="2184"/>
                  </a:lnTo>
                  <a:lnTo>
                    <a:pt x="3341" y="2364"/>
                  </a:lnTo>
                  <a:lnTo>
                    <a:pt x="3367" y="2570"/>
                  </a:lnTo>
                  <a:lnTo>
                    <a:pt x="3341" y="2775"/>
                  </a:lnTo>
                  <a:lnTo>
                    <a:pt x="3290" y="2955"/>
                  </a:lnTo>
                  <a:lnTo>
                    <a:pt x="3187" y="3135"/>
                  </a:lnTo>
                  <a:lnTo>
                    <a:pt x="3059" y="3289"/>
                  </a:lnTo>
                  <a:lnTo>
                    <a:pt x="2930" y="3392"/>
                  </a:lnTo>
                  <a:lnTo>
                    <a:pt x="2750" y="3495"/>
                  </a:lnTo>
                  <a:lnTo>
                    <a:pt x="2570" y="3546"/>
                  </a:lnTo>
                  <a:lnTo>
                    <a:pt x="2365" y="3572"/>
                  </a:lnTo>
                  <a:lnTo>
                    <a:pt x="2159" y="3546"/>
                  </a:lnTo>
                  <a:lnTo>
                    <a:pt x="1954" y="3495"/>
                  </a:lnTo>
                  <a:lnTo>
                    <a:pt x="1800" y="3392"/>
                  </a:lnTo>
                  <a:lnTo>
                    <a:pt x="1645" y="3289"/>
                  </a:lnTo>
                  <a:lnTo>
                    <a:pt x="1517" y="3135"/>
                  </a:lnTo>
                  <a:lnTo>
                    <a:pt x="1414" y="2955"/>
                  </a:lnTo>
                  <a:lnTo>
                    <a:pt x="1363" y="2775"/>
                  </a:lnTo>
                  <a:lnTo>
                    <a:pt x="1337" y="2570"/>
                  </a:lnTo>
                  <a:lnTo>
                    <a:pt x="1363" y="2364"/>
                  </a:lnTo>
                  <a:lnTo>
                    <a:pt x="1414" y="2184"/>
                  </a:lnTo>
                  <a:lnTo>
                    <a:pt x="1517" y="2004"/>
                  </a:lnTo>
                  <a:lnTo>
                    <a:pt x="1645" y="1850"/>
                  </a:lnTo>
                  <a:lnTo>
                    <a:pt x="1800" y="1722"/>
                  </a:lnTo>
                  <a:lnTo>
                    <a:pt x="1954" y="1645"/>
                  </a:lnTo>
                  <a:lnTo>
                    <a:pt x="2159" y="1567"/>
                  </a:lnTo>
                  <a:close/>
                  <a:moveTo>
                    <a:pt x="2159" y="0"/>
                  </a:moveTo>
                  <a:lnTo>
                    <a:pt x="2056" y="26"/>
                  </a:lnTo>
                  <a:lnTo>
                    <a:pt x="1979" y="77"/>
                  </a:lnTo>
                  <a:lnTo>
                    <a:pt x="1902" y="154"/>
                  </a:lnTo>
                  <a:lnTo>
                    <a:pt x="1877" y="231"/>
                  </a:lnTo>
                  <a:lnTo>
                    <a:pt x="1774" y="668"/>
                  </a:lnTo>
                  <a:lnTo>
                    <a:pt x="1722" y="797"/>
                  </a:lnTo>
                  <a:lnTo>
                    <a:pt x="1620" y="874"/>
                  </a:lnTo>
                  <a:lnTo>
                    <a:pt x="1260" y="1105"/>
                  </a:lnTo>
                  <a:lnTo>
                    <a:pt x="1131" y="1131"/>
                  </a:lnTo>
                  <a:lnTo>
                    <a:pt x="1003" y="1105"/>
                  </a:lnTo>
                  <a:lnTo>
                    <a:pt x="566" y="977"/>
                  </a:lnTo>
                  <a:lnTo>
                    <a:pt x="386" y="977"/>
                  </a:lnTo>
                  <a:lnTo>
                    <a:pt x="309" y="1028"/>
                  </a:lnTo>
                  <a:lnTo>
                    <a:pt x="232" y="1105"/>
                  </a:lnTo>
                  <a:lnTo>
                    <a:pt x="27" y="1465"/>
                  </a:lnTo>
                  <a:lnTo>
                    <a:pt x="1" y="1567"/>
                  </a:lnTo>
                  <a:lnTo>
                    <a:pt x="1" y="1645"/>
                  </a:lnTo>
                  <a:lnTo>
                    <a:pt x="27" y="1747"/>
                  </a:lnTo>
                  <a:lnTo>
                    <a:pt x="78" y="1824"/>
                  </a:lnTo>
                  <a:lnTo>
                    <a:pt x="412" y="2107"/>
                  </a:lnTo>
                  <a:lnTo>
                    <a:pt x="489" y="2210"/>
                  </a:lnTo>
                  <a:lnTo>
                    <a:pt x="515" y="2338"/>
                  </a:lnTo>
                  <a:lnTo>
                    <a:pt x="515" y="2775"/>
                  </a:lnTo>
                  <a:lnTo>
                    <a:pt x="489" y="2904"/>
                  </a:lnTo>
                  <a:lnTo>
                    <a:pt x="412" y="3006"/>
                  </a:lnTo>
                  <a:lnTo>
                    <a:pt x="78" y="3315"/>
                  </a:lnTo>
                  <a:lnTo>
                    <a:pt x="27" y="3392"/>
                  </a:lnTo>
                  <a:lnTo>
                    <a:pt x="1" y="3469"/>
                  </a:lnTo>
                  <a:lnTo>
                    <a:pt x="1" y="3572"/>
                  </a:lnTo>
                  <a:lnTo>
                    <a:pt x="27" y="3674"/>
                  </a:lnTo>
                  <a:lnTo>
                    <a:pt x="232" y="4008"/>
                  </a:lnTo>
                  <a:lnTo>
                    <a:pt x="309" y="4086"/>
                  </a:lnTo>
                  <a:lnTo>
                    <a:pt x="386" y="4137"/>
                  </a:lnTo>
                  <a:lnTo>
                    <a:pt x="489" y="4163"/>
                  </a:lnTo>
                  <a:lnTo>
                    <a:pt x="566" y="4163"/>
                  </a:lnTo>
                  <a:lnTo>
                    <a:pt x="1003" y="4008"/>
                  </a:lnTo>
                  <a:lnTo>
                    <a:pt x="1131" y="4008"/>
                  </a:lnTo>
                  <a:lnTo>
                    <a:pt x="1260" y="4034"/>
                  </a:lnTo>
                  <a:lnTo>
                    <a:pt x="1620" y="4265"/>
                  </a:lnTo>
                  <a:lnTo>
                    <a:pt x="1722" y="4342"/>
                  </a:lnTo>
                  <a:lnTo>
                    <a:pt x="1774" y="4471"/>
                  </a:lnTo>
                  <a:lnTo>
                    <a:pt x="1877" y="4908"/>
                  </a:lnTo>
                  <a:lnTo>
                    <a:pt x="1902" y="4985"/>
                  </a:lnTo>
                  <a:lnTo>
                    <a:pt x="1979" y="5062"/>
                  </a:lnTo>
                  <a:lnTo>
                    <a:pt x="2056" y="5113"/>
                  </a:lnTo>
                  <a:lnTo>
                    <a:pt x="2647" y="5113"/>
                  </a:lnTo>
                  <a:lnTo>
                    <a:pt x="2750" y="5062"/>
                  </a:lnTo>
                  <a:lnTo>
                    <a:pt x="2802" y="4985"/>
                  </a:lnTo>
                  <a:lnTo>
                    <a:pt x="2853" y="4908"/>
                  </a:lnTo>
                  <a:lnTo>
                    <a:pt x="2930" y="4471"/>
                  </a:lnTo>
                  <a:lnTo>
                    <a:pt x="2981" y="4342"/>
                  </a:lnTo>
                  <a:lnTo>
                    <a:pt x="3084" y="4265"/>
                  </a:lnTo>
                  <a:lnTo>
                    <a:pt x="3470" y="4034"/>
                  </a:lnTo>
                  <a:lnTo>
                    <a:pt x="3598" y="4008"/>
                  </a:lnTo>
                  <a:lnTo>
                    <a:pt x="3727" y="4008"/>
                  </a:lnTo>
                  <a:lnTo>
                    <a:pt x="4138" y="4163"/>
                  </a:lnTo>
                  <a:lnTo>
                    <a:pt x="4241" y="4163"/>
                  </a:lnTo>
                  <a:lnTo>
                    <a:pt x="4318" y="4137"/>
                  </a:lnTo>
                  <a:lnTo>
                    <a:pt x="4420" y="4086"/>
                  </a:lnTo>
                  <a:lnTo>
                    <a:pt x="4472" y="4008"/>
                  </a:lnTo>
                  <a:lnTo>
                    <a:pt x="4677" y="3674"/>
                  </a:lnTo>
                  <a:lnTo>
                    <a:pt x="4703" y="3572"/>
                  </a:lnTo>
                  <a:lnTo>
                    <a:pt x="4703" y="3469"/>
                  </a:lnTo>
                  <a:lnTo>
                    <a:pt x="4677" y="3392"/>
                  </a:lnTo>
                  <a:lnTo>
                    <a:pt x="4626" y="3315"/>
                  </a:lnTo>
                  <a:lnTo>
                    <a:pt x="4292" y="3006"/>
                  </a:lnTo>
                  <a:lnTo>
                    <a:pt x="4215" y="2904"/>
                  </a:lnTo>
                  <a:lnTo>
                    <a:pt x="4189" y="2775"/>
                  </a:lnTo>
                  <a:lnTo>
                    <a:pt x="4189" y="2338"/>
                  </a:lnTo>
                  <a:lnTo>
                    <a:pt x="4215" y="2210"/>
                  </a:lnTo>
                  <a:lnTo>
                    <a:pt x="4292" y="2107"/>
                  </a:lnTo>
                  <a:lnTo>
                    <a:pt x="4626" y="1824"/>
                  </a:lnTo>
                  <a:lnTo>
                    <a:pt x="4677" y="1747"/>
                  </a:lnTo>
                  <a:lnTo>
                    <a:pt x="4703" y="1645"/>
                  </a:lnTo>
                  <a:lnTo>
                    <a:pt x="4703" y="1567"/>
                  </a:lnTo>
                  <a:lnTo>
                    <a:pt x="4677" y="1465"/>
                  </a:lnTo>
                  <a:lnTo>
                    <a:pt x="4472" y="1105"/>
                  </a:lnTo>
                  <a:lnTo>
                    <a:pt x="4420" y="1028"/>
                  </a:lnTo>
                  <a:lnTo>
                    <a:pt x="4318" y="977"/>
                  </a:lnTo>
                  <a:lnTo>
                    <a:pt x="4138" y="977"/>
                  </a:lnTo>
                  <a:lnTo>
                    <a:pt x="3727" y="1105"/>
                  </a:lnTo>
                  <a:lnTo>
                    <a:pt x="3598" y="1131"/>
                  </a:lnTo>
                  <a:lnTo>
                    <a:pt x="3470" y="1105"/>
                  </a:lnTo>
                  <a:lnTo>
                    <a:pt x="3084" y="874"/>
                  </a:lnTo>
                  <a:lnTo>
                    <a:pt x="2981" y="797"/>
                  </a:lnTo>
                  <a:lnTo>
                    <a:pt x="2930" y="668"/>
                  </a:lnTo>
                  <a:lnTo>
                    <a:pt x="2853" y="231"/>
                  </a:lnTo>
                  <a:lnTo>
                    <a:pt x="2802" y="154"/>
                  </a:lnTo>
                  <a:lnTo>
                    <a:pt x="2750" y="77"/>
                  </a:lnTo>
                  <a:lnTo>
                    <a:pt x="2647" y="26"/>
                  </a:lnTo>
                  <a:lnTo>
                    <a:pt x="257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5" name="Google Shape;885;p22"/>
            <p:cNvSpPr/>
            <p:nvPr/>
          </p:nvSpPr>
          <p:spPr>
            <a:xfrm>
              <a:off x="7759964" y="7790526"/>
              <a:ext cx="345400" cy="375585"/>
            </a:xfrm>
            <a:custGeom>
              <a:avLst/>
              <a:gdLst/>
              <a:ahLst/>
              <a:cxnLst/>
              <a:rect l="l" t="t" r="r" b="b"/>
              <a:pathLst>
                <a:path w="4703" h="5114" extrusionOk="0">
                  <a:moveTo>
                    <a:pt x="2570" y="1568"/>
                  </a:moveTo>
                  <a:lnTo>
                    <a:pt x="2750" y="1645"/>
                  </a:lnTo>
                  <a:lnTo>
                    <a:pt x="2930" y="1722"/>
                  </a:lnTo>
                  <a:lnTo>
                    <a:pt x="3084" y="1850"/>
                  </a:lnTo>
                  <a:lnTo>
                    <a:pt x="3187" y="2004"/>
                  </a:lnTo>
                  <a:lnTo>
                    <a:pt x="3289" y="2184"/>
                  </a:lnTo>
                  <a:lnTo>
                    <a:pt x="3341" y="2364"/>
                  </a:lnTo>
                  <a:lnTo>
                    <a:pt x="3366" y="2570"/>
                  </a:lnTo>
                  <a:lnTo>
                    <a:pt x="3341" y="2775"/>
                  </a:lnTo>
                  <a:lnTo>
                    <a:pt x="3289" y="2955"/>
                  </a:lnTo>
                  <a:lnTo>
                    <a:pt x="3187" y="3135"/>
                  </a:lnTo>
                  <a:lnTo>
                    <a:pt x="3084" y="3289"/>
                  </a:lnTo>
                  <a:lnTo>
                    <a:pt x="2930" y="3392"/>
                  </a:lnTo>
                  <a:lnTo>
                    <a:pt x="2750" y="3495"/>
                  </a:lnTo>
                  <a:lnTo>
                    <a:pt x="2570" y="3546"/>
                  </a:lnTo>
                  <a:lnTo>
                    <a:pt x="2364" y="3572"/>
                  </a:lnTo>
                  <a:lnTo>
                    <a:pt x="2159" y="3546"/>
                  </a:lnTo>
                  <a:lnTo>
                    <a:pt x="1953" y="3495"/>
                  </a:lnTo>
                  <a:lnTo>
                    <a:pt x="1799" y="3392"/>
                  </a:lnTo>
                  <a:lnTo>
                    <a:pt x="1645" y="3289"/>
                  </a:lnTo>
                  <a:lnTo>
                    <a:pt x="1516" y="3135"/>
                  </a:lnTo>
                  <a:lnTo>
                    <a:pt x="1439" y="2955"/>
                  </a:lnTo>
                  <a:lnTo>
                    <a:pt x="1362" y="2775"/>
                  </a:lnTo>
                  <a:lnTo>
                    <a:pt x="1337" y="2570"/>
                  </a:lnTo>
                  <a:lnTo>
                    <a:pt x="1362" y="2364"/>
                  </a:lnTo>
                  <a:lnTo>
                    <a:pt x="1439" y="2184"/>
                  </a:lnTo>
                  <a:lnTo>
                    <a:pt x="1516" y="2004"/>
                  </a:lnTo>
                  <a:lnTo>
                    <a:pt x="1645" y="1850"/>
                  </a:lnTo>
                  <a:lnTo>
                    <a:pt x="1799" y="1722"/>
                  </a:lnTo>
                  <a:lnTo>
                    <a:pt x="1953" y="1645"/>
                  </a:lnTo>
                  <a:lnTo>
                    <a:pt x="2159" y="1568"/>
                  </a:lnTo>
                  <a:close/>
                  <a:moveTo>
                    <a:pt x="2159" y="0"/>
                  </a:moveTo>
                  <a:lnTo>
                    <a:pt x="2056" y="26"/>
                  </a:lnTo>
                  <a:lnTo>
                    <a:pt x="1979" y="77"/>
                  </a:lnTo>
                  <a:lnTo>
                    <a:pt x="1902" y="154"/>
                  </a:lnTo>
                  <a:lnTo>
                    <a:pt x="1876" y="231"/>
                  </a:lnTo>
                  <a:lnTo>
                    <a:pt x="1773" y="668"/>
                  </a:lnTo>
                  <a:lnTo>
                    <a:pt x="1722" y="797"/>
                  </a:lnTo>
                  <a:lnTo>
                    <a:pt x="1619" y="874"/>
                  </a:lnTo>
                  <a:lnTo>
                    <a:pt x="1259" y="1105"/>
                  </a:lnTo>
                  <a:lnTo>
                    <a:pt x="1131" y="1131"/>
                  </a:lnTo>
                  <a:lnTo>
                    <a:pt x="1003" y="1105"/>
                  </a:lnTo>
                  <a:lnTo>
                    <a:pt x="566" y="977"/>
                  </a:lnTo>
                  <a:lnTo>
                    <a:pt x="386" y="977"/>
                  </a:lnTo>
                  <a:lnTo>
                    <a:pt x="309" y="1028"/>
                  </a:lnTo>
                  <a:lnTo>
                    <a:pt x="232" y="1105"/>
                  </a:lnTo>
                  <a:lnTo>
                    <a:pt x="26" y="1465"/>
                  </a:lnTo>
                  <a:lnTo>
                    <a:pt x="0" y="1568"/>
                  </a:lnTo>
                  <a:lnTo>
                    <a:pt x="0" y="1645"/>
                  </a:lnTo>
                  <a:lnTo>
                    <a:pt x="26" y="1747"/>
                  </a:lnTo>
                  <a:lnTo>
                    <a:pt x="78" y="1825"/>
                  </a:lnTo>
                  <a:lnTo>
                    <a:pt x="412" y="2107"/>
                  </a:lnTo>
                  <a:lnTo>
                    <a:pt x="489" y="2210"/>
                  </a:lnTo>
                  <a:lnTo>
                    <a:pt x="514" y="2338"/>
                  </a:lnTo>
                  <a:lnTo>
                    <a:pt x="514" y="2775"/>
                  </a:lnTo>
                  <a:lnTo>
                    <a:pt x="489" y="2904"/>
                  </a:lnTo>
                  <a:lnTo>
                    <a:pt x="412" y="3006"/>
                  </a:lnTo>
                  <a:lnTo>
                    <a:pt x="78" y="3315"/>
                  </a:lnTo>
                  <a:lnTo>
                    <a:pt x="26" y="3392"/>
                  </a:lnTo>
                  <a:lnTo>
                    <a:pt x="0" y="3469"/>
                  </a:lnTo>
                  <a:lnTo>
                    <a:pt x="0" y="3572"/>
                  </a:lnTo>
                  <a:lnTo>
                    <a:pt x="26" y="3675"/>
                  </a:lnTo>
                  <a:lnTo>
                    <a:pt x="232" y="4009"/>
                  </a:lnTo>
                  <a:lnTo>
                    <a:pt x="309" y="4086"/>
                  </a:lnTo>
                  <a:lnTo>
                    <a:pt x="386" y="4137"/>
                  </a:lnTo>
                  <a:lnTo>
                    <a:pt x="489" y="4163"/>
                  </a:lnTo>
                  <a:lnTo>
                    <a:pt x="566" y="4163"/>
                  </a:lnTo>
                  <a:lnTo>
                    <a:pt x="1003" y="4009"/>
                  </a:lnTo>
                  <a:lnTo>
                    <a:pt x="1131" y="4009"/>
                  </a:lnTo>
                  <a:lnTo>
                    <a:pt x="1259" y="4034"/>
                  </a:lnTo>
                  <a:lnTo>
                    <a:pt x="1619" y="4265"/>
                  </a:lnTo>
                  <a:lnTo>
                    <a:pt x="1722" y="4343"/>
                  </a:lnTo>
                  <a:lnTo>
                    <a:pt x="1773" y="4471"/>
                  </a:lnTo>
                  <a:lnTo>
                    <a:pt x="1876" y="4908"/>
                  </a:lnTo>
                  <a:lnTo>
                    <a:pt x="1902" y="4985"/>
                  </a:lnTo>
                  <a:lnTo>
                    <a:pt x="1979" y="5062"/>
                  </a:lnTo>
                  <a:lnTo>
                    <a:pt x="2056" y="5113"/>
                  </a:lnTo>
                  <a:lnTo>
                    <a:pt x="2647" y="5113"/>
                  </a:lnTo>
                  <a:lnTo>
                    <a:pt x="2750" y="5062"/>
                  </a:lnTo>
                  <a:lnTo>
                    <a:pt x="2801" y="4985"/>
                  </a:lnTo>
                  <a:lnTo>
                    <a:pt x="2853" y="4908"/>
                  </a:lnTo>
                  <a:lnTo>
                    <a:pt x="2930" y="4471"/>
                  </a:lnTo>
                  <a:lnTo>
                    <a:pt x="2981" y="4343"/>
                  </a:lnTo>
                  <a:lnTo>
                    <a:pt x="3084" y="4265"/>
                  </a:lnTo>
                  <a:lnTo>
                    <a:pt x="3469" y="4034"/>
                  </a:lnTo>
                  <a:lnTo>
                    <a:pt x="3598" y="4009"/>
                  </a:lnTo>
                  <a:lnTo>
                    <a:pt x="3726" y="4009"/>
                  </a:lnTo>
                  <a:lnTo>
                    <a:pt x="4137" y="4163"/>
                  </a:lnTo>
                  <a:lnTo>
                    <a:pt x="4240" y="4163"/>
                  </a:lnTo>
                  <a:lnTo>
                    <a:pt x="4317" y="4137"/>
                  </a:lnTo>
                  <a:lnTo>
                    <a:pt x="4420" y="4086"/>
                  </a:lnTo>
                  <a:lnTo>
                    <a:pt x="4471" y="4009"/>
                  </a:lnTo>
                  <a:lnTo>
                    <a:pt x="4677" y="3675"/>
                  </a:lnTo>
                  <a:lnTo>
                    <a:pt x="4703" y="3572"/>
                  </a:lnTo>
                  <a:lnTo>
                    <a:pt x="4703" y="3469"/>
                  </a:lnTo>
                  <a:lnTo>
                    <a:pt x="4677" y="3392"/>
                  </a:lnTo>
                  <a:lnTo>
                    <a:pt x="4625" y="3315"/>
                  </a:lnTo>
                  <a:lnTo>
                    <a:pt x="4291" y="3006"/>
                  </a:lnTo>
                  <a:lnTo>
                    <a:pt x="4214" y="2904"/>
                  </a:lnTo>
                  <a:lnTo>
                    <a:pt x="4189" y="2775"/>
                  </a:lnTo>
                  <a:lnTo>
                    <a:pt x="4189" y="2338"/>
                  </a:lnTo>
                  <a:lnTo>
                    <a:pt x="4214" y="2210"/>
                  </a:lnTo>
                  <a:lnTo>
                    <a:pt x="4291" y="2107"/>
                  </a:lnTo>
                  <a:lnTo>
                    <a:pt x="4625" y="1825"/>
                  </a:lnTo>
                  <a:lnTo>
                    <a:pt x="4677" y="1747"/>
                  </a:lnTo>
                  <a:lnTo>
                    <a:pt x="4703" y="1645"/>
                  </a:lnTo>
                  <a:lnTo>
                    <a:pt x="4703" y="1568"/>
                  </a:lnTo>
                  <a:lnTo>
                    <a:pt x="4677" y="1465"/>
                  </a:lnTo>
                  <a:lnTo>
                    <a:pt x="4471" y="1105"/>
                  </a:lnTo>
                  <a:lnTo>
                    <a:pt x="4420" y="1028"/>
                  </a:lnTo>
                  <a:lnTo>
                    <a:pt x="4317" y="977"/>
                  </a:lnTo>
                  <a:lnTo>
                    <a:pt x="4137" y="977"/>
                  </a:lnTo>
                  <a:lnTo>
                    <a:pt x="3726" y="1105"/>
                  </a:lnTo>
                  <a:lnTo>
                    <a:pt x="3598" y="1131"/>
                  </a:lnTo>
                  <a:lnTo>
                    <a:pt x="3469" y="1079"/>
                  </a:lnTo>
                  <a:lnTo>
                    <a:pt x="3084" y="874"/>
                  </a:lnTo>
                  <a:lnTo>
                    <a:pt x="2981" y="797"/>
                  </a:lnTo>
                  <a:lnTo>
                    <a:pt x="2930" y="668"/>
                  </a:lnTo>
                  <a:lnTo>
                    <a:pt x="2853" y="231"/>
                  </a:lnTo>
                  <a:lnTo>
                    <a:pt x="2801" y="154"/>
                  </a:lnTo>
                  <a:lnTo>
                    <a:pt x="2750" y="77"/>
                  </a:lnTo>
                  <a:lnTo>
                    <a:pt x="2647" y="26"/>
                  </a:lnTo>
                  <a:lnTo>
                    <a:pt x="257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6" name="Google Shape;886;p22"/>
            <p:cNvSpPr/>
            <p:nvPr/>
          </p:nvSpPr>
          <p:spPr>
            <a:xfrm>
              <a:off x="7933582" y="8522674"/>
              <a:ext cx="615228" cy="137852"/>
            </a:xfrm>
            <a:custGeom>
              <a:avLst/>
              <a:gdLst/>
              <a:ahLst/>
              <a:cxnLst/>
              <a:rect l="l" t="t" r="r" b="b"/>
              <a:pathLst>
                <a:path w="8377" h="1877" extrusionOk="0">
                  <a:moveTo>
                    <a:pt x="951" y="1"/>
                  </a:moveTo>
                  <a:lnTo>
                    <a:pt x="823" y="26"/>
                  </a:lnTo>
                  <a:lnTo>
                    <a:pt x="694" y="78"/>
                  </a:lnTo>
                  <a:lnTo>
                    <a:pt x="591" y="181"/>
                  </a:lnTo>
                  <a:lnTo>
                    <a:pt x="514" y="309"/>
                  </a:lnTo>
                  <a:lnTo>
                    <a:pt x="0" y="1876"/>
                  </a:lnTo>
                  <a:lnTo>
                    <a:pt x="8377" y="1876"/>
                  </a:lnTo>
                  <a:lnTo>
                    <a:pt x="7863" y="309"/>
                  </a:lnTo>
                  <a:lnTo>
                    <a:pt x="7786" y="181"/>
                  </a:lnTo>
                  <a:lnTo>
                    <a:pt x="7709"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87" name="Google Shape;887;p22"/>
            <p:cNvSpPr/>
            <p:nvPr/>
          </p:nvSpPr>
          <p:spPr>
            <a:xfrm>
              <a:off x="7929763" y="8628358"/>
              <a:ext cx="620956" cy="266156"/>
            </a:xfrm>
            <a:custGeom>
              <a:avLst/>
              <a:gdLst/>
              <a:ahLst/>
              <a:cxnLst/>
              <a:rect l="l" t="t" r="r" b="b"/>
              <a:pathLst>
                <a:path w="8455" h="3624" extrusionOk="0">
                  <a:moveTo>
                    <a:pt x="669" y="1"/>
                  </a:moveTo>
                  <a:lnTo>
                    <a:pt x="541" y="26"/>
                  </a:lnTo>
                  <a:lnTo>
                    <a:pt x="412" y="52"/>
                  </a:lnTo>
                  <a:lnTo>
                    <a:pt x="284" y="129"/>
                  </a:lnTo>
                  <a:lnTo>
                    <a:pt x="207" y="206"/>
                  </a:lnTo>
                  <a:lnTo>
                    <a:pt x="104" y="309"/>
                  </a:lnTo>
                  <a:lnTo>
                    <a:pt x="52" y="412"/>
                  </a:lnTo>
                  <a:lnTo>
                    <a:pt x="27" y="540"/>
                  </a:lnTo>
                  <a:lnTo>
                    <a:pt x="1" y="669"/>
                  </a:lnTo>
                  <a:lnTo>
                    <a:pt x="1" y="2955"/>
                  </a:lnTo>
                  <a:lnTo>
                    <a:pt x="27" y="3110"/>
                  </a:lnTo>
                  <a:lnTo>
                    <a:pt x="52" y="3238"/>
                  </a:lnTo>
                  <a:lnTo>
                    <a:pt x="104" y="3341"/>
                  </a:lnTo>
                  <a:lnTo>
                    <a:pt x="207" y="3444"/>
                  </a:lnTo>
                  <a:lnTo>
                    <a:pt x="284" y="3521"/>
                  </a:lnTo>
                  <a:lnTo>
                    <a:pt x="412" y="3572"/>
                  </a:lnTo>
                  <a:lnTo>
                    <a:pt x="541" y="3623"/>
                  </a:lnTo>
                  <a:lnTo>
                    <a:pt x="7941" y="3623"/>
                  </a:lnTo>
                  <a:lnTo>
                    <a:pt x="8069" y="3572"/>
                  </a:lnTo>
                  <a:lnTo>
                    <a:pt x="8172" y="3521"/>
                  </a:lnTo>
                  <a:lnTo>
                    <a:pt x="8275" y="3444"/>
                  </a:lnTo>
                  <a:lnTo>
                    <a:pt x="8352" y="3341"/>
                  </a:lnTo>
                  <a:lnTo>
                    <a:pt x="8403" y="3238"/>
                  </a:lnTo>
                  <a:lnTo>
                    <a:pt x="8455" y="3110"/>
                  </a:lnTo>
                  <a:lnTo>
                    <a:pt x="8455" y="2955"/>
                  </a:lnTo>
                  <a:lnTo>
                    <a:pt x="8455" y="669"/>
                  </a:lnTo>
                  <a:lnTo>
                    <a:pt x="8455" y="540"/>
                  </a:lnTo>
                  <a:lnTo>
                    <a:pt x="8403" y="412"/>
                  </a:lnTo>
                  <a:lnTo>
                    <a:pt x="8352" y="309"/>
                  </a:lnTo>
                  <a:lnTo>
                    <a:pt x="8275" y="206"/>
                  </a:lnTo>
                  <a:lnTo>
                    <a:pt x="8172" y="129"/>
                  </a:lnTo>
                  <a:lnTo>
                    <a:pt x="8069" y="52"/>
                  </a:lnTo>
                  <a:lnTo>
                    <a:pt x="7941" y="26"/>
                  </a:lnTo>
                  <a:lnTo>
                    <a:pt x="7812"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888" name="Google Shape;888;p22"/>
            <p:cNvSpPr/>
            <p:nvPr/>
          </p:nvSpPr>
          <p:spPr>
            <a:xfrm>
              <a:off x="7995862" y="8694382"/>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29" y="1799"/>
                  </a:lnTo>
                  <a:lnTo>
                    <a:pt x="6655" y="1748"/>
                  </a:lnTo>
                  <a:lnTo>
                    <a:pt x="6655" y="1697"/>
                  </a:lnTo>
                  <a:lnTo>
                    <a:pt x="6655" y="129"/>
                  </a:lnTo>
                  <a:lnTo>
                    <a:pt x="6655" y="78"/>
                  </a:lnTo>
                  <a:lnTo>
                    <a:pt x="6629" y="52"/>
                  </a:lnTo>
                  <a:lnTo>
                    <a:pt x="6578" y="27"/>
                  </a:lnTo>
                  <a:lnTo>
                    <a:pt x="652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89" name="Google Shape;889;p22"/>
            <p:cNvSpPr/>
            <p:nvPr/>
          </p:nvSpPr>
          <p:spPr>
            <a:xfrm>
              <a:off x="8065632" y="8694382"/>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7" y="900"/>
                  </a:lnTo>
                  <a:lnTo>
                    <a:pt x="284"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90" name="Google Shape;890;p22"/>
            <p:cNvSpPr/>
            <p:nvPr/>
          </p:nvSpPr>
          <p:spPr>
            <a:xfrm>
              <a:off x="8176971" y="8694382"/>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181" y="900"/>
                  </a:lnTo>
                  <a:lnTo>
                    <a:pt x="258" y="952"/>
                  </a:lnTo>
                  <a:lnTo>
                    <a:pt x="361" y="977"/>
                  </a:lnTo>
                  <a:lnTo>
                    <a:pt x="541" y="977"/>
                  </a:lnTo>
                  <a:lnTo>
                    <a:pt x="618" y="952"/>
                  </a:lnTo>
                  <a:lnTo>
                    <a:pt x="695" y="900"/>
                  </a:lnTo>
                  <a:lnTo>
                    <a:pt x="772" y="849"/>
                  </a:lnTo>
                  <a:lnTo>
                    <a:pt x="823" y="772"/>
                  </a:lnTo>
                  <a:lnTo>
                    <a:pt x="875"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91" name="Google Shape;891;p22"/>
            <p:cNvSpPr/>
            <p:nvPr/>
          </p:nvSpPr>
          <p:spPr>
            <a:xfrm>
              <a:off x="7886359" y="7839585"/>
              <a:ext cx="707765" cy="707692"/>
            </a:xfrm>
            <a:custGeom>
              <a:avLst/>
              <a:gdLst/>
              <a:ahLst/>
              <a:cxnLst/>
              <a:rect l="l" t="t" r="r" b="b"/>
              <a:pathLst>
                <a:path w="9637" h="9636" extrusionOk="0">
                  <a:moveTo>
                    <a:pt x="6579" y="0"/>
                  </a:moveTo>
                  <a:lnTo>
                    <a:pt x="5140" y="1413"/>
                  </a:lnTo>
                  <a:lnTo>
                    <a:pt x="5037" y="1542"/>
                  </a:lnTo>
                  <a:lnTo>
                    <a:pt x="4934" y="1696"/>
                  </a:lnTo>
                  <a:lnTo>
                    <a:pt x="4857" y="1850"/>
                  </a:lnTo>
                  <a:lnTo>
                    <a:pt x="4780" y="2004"/>
                  </a:lnTo>
                  <a:lnTo>
                    <a:pt x="4729" y="2159"/>
                  </a:lnTo>
                  <a:lnTo>
                    <a:pt x="4703" y="2338"/>
                  </a:lnTo>
                  <a:lnTo>
                    <a:pt x="4703" y="2493"/>
                  </a:lnTo>
                  <a:lnTo>
                    <a:pt x="4703" y="2672"/>
                  </a:lnTo>
                  <a:lnTo>
                    <a:pt x="4703" y="2878"/>
                  </a:lnTo>
                  <a:lnTo>
                    <a:pt x="4703" y="3084"/>
                  </a:lnTo>
                  <a:lnTo>
                    <a:pt x="4652" y="3289"/>
                  </a:lnTo>
                  <a:lnTo>
                    <a:pt x="4600" y="3469"/>
                  </a:lnTo>
                  <a:lnTo>
                    <a:pt x="4523" y="3649"/>
                  </a:lnTo>
                  <a:lnTo>
                    <a:pt x="4420" y="3829"/>
                  </a:lnTo>
                  <a:lnTo>
                    <a:pt x="4292" y="4009"/>
                  </a:lnTo>
                  <a:lnTo>
                    <a:pt x="4164" y="4163"/>
                  </a:lnTo>
                  <a:lnTo>
                    <a:pt x="4009" y="4291"/>
                  </a:lnTo>
                  <a:lnTo>
                    <a:pt x="3855" y="4420"/>
                  </a:lnTo>
                  <a:lnTo>
                    <a:pt x="3675" y="4497"/>
                  </a:lnTo>
                  <a:lnTo>
                    <a:pt x="3495" y="4574"/>
                  </a:lnTo>
                  <a:lnTo>
                    <a:pt x="3290" y="4651"/>
                  </a:lnTo>
                  <a:lnTo>
                    <a:pt x="3110" y="4677"/>
                  </a:lnTo>
                  <a:lnTo>
                    <a:pt x="2904" y="4702"/>
                  </a:lnTo>
                  <a:lnTo>
                    <a:pt x="2699" y="4677"/>
                  </a:lnTo>
                  <a:lnTo>
                    <a:pt x="2519" y="4677"/>
                  </a:lnTo>
                  <a:lnTo>
                    <a:pt x="2339" y="4702"/>
                  </a:lnTo>
                  <a:lnTo>
                    <a:pt x="2159" y="4728"/>
                  </a:lnTo>
                  <a:lnTo>
                    <a:pt x="2005" y="4779"/>
                  </a:lnTo>
                  <a:lnTo>
                    <a:pt x="1851" y="4831"/>
                  </a:lnTo>
                  <a:lnTo>
                    <a:pt x="1697" y="4908"/>
                  </a:lnTo>
                  <a:lnTo>
                    <a:pt x="1568" y="5011"/>
                  </a:lnTo>
                  <a:lnTo>
                    <a:pt x="1440" y="5139"/>
                  </a:lnTo>
                  <a:lnTo>
                    <a:pt x="1" y="6552"/>
                  </a:lnTo>
                  <a:lnTo>
                    <a:pt x="3084" y="9636"/>
                  </a:lnTo>
                  <a:lnTo>
                    <a:pt x="4498" y="8197"/>
                  </a:lnTo>
                  <a:lnTo>
                    <a:pt x="4600" y="8068"/>
                  </a:lnTo>
                  <a:lnTo>
                    <a:pt x="4703" y="7940"/>
                  </a:lnTo>
                  <a:lnTo>
                    <a:pt x="4806" y="7786"/>
                  </a:lnTo>
                  <a:lnTo>
                    <a:pt x="4857" y="7632"/>
                  </a:lnTo>
                  <a:lnTo>
                    <a:pt x="4909" y="7452"/>
                  </a:lnTo>
                  <a:lnTo>
                    <a:pt x="4934" y="7298"/>
                  </a:lnTo>
                  <a:lnTo>
                    <a:pt x="4960" y="7118"/>
                  </a:lnTo>
                  <a:lnTo>
                    <a:pt x="4960" y="6963"/>
                  </a:lnTo>
                  <a:lnTo>
                    <a:pt x="4960" y="6938"/>
                  </a:lnTo>
                  <a:lnTo>
                    <a:pt x="4934" y="6732"/>
                  </a:lnTo>
                  <a:lnTo>
                    <a:pt x="4960" y="6527"/>
                  </a:lnTo>
                  <a:lnTo>
                    <a:pt x="4986" y="6347"/>
                  </a:lnTo>
                  <a:lnTo>
                    <a:pt x="5037" y="6141"/>
                  </a:lnTo>
                  <a:lnTo>
                    <a:pt x="5140" y="5961"/>
                  </a:lnTo>
                  <a:lnTo>
                    <a:pt x="5217" y="5782"/>
                  </a:lnTo>
                  <a:lnTo>
                    <a:pt x="5345" y="5627"/>
                  </a:lnTo>
                  <a:lnTo>
                    <a:pt x="5474" y="5473"/>
                  </a:lnTo>
                  <a:lnTo>
                    <a:pt x="5628" y="5319"/>
                  </a:lnTo>
                  <a:lnTo>
                    <a:pt x="5808" y="5216"/>
                  </a:lnTo>
                  <a:lnTo>
                    <a:pt x="5962" y="5113"/>
                  </a:lnTo>
                  <a:lnTo>
                    <a:pt x="6168" y="5036"/>
                  </a:lnTo>
                  <a:lnTo>
                    <a:pt x="6348" y="4985"/>
                  </a:lnTo>
                  <a:lnTo>
                    <a:pt x="6553" y="4934"/>
                  </a:lnTo>
                  <a:lnTo>
                    <a:pt x="7298" y="4934"/>
                  </a:lnTo>
                  <a:lnTo>
                    <a:pt x="7478" y="4908"/>
                  </a:lnTo>
                  <a:lnTo>
                    <a:pt x="7632" y="4857"/>
                  </a:lnTo>
                  <a:lnTo>
                    <a:pt x="7786" y="4779"/>
                  </a:lnTo>
                  <a:lnTo>
                    <a:pt x="7941" y="4702"/>
                  </a:lnTo>
                  <a:lnTo>
                    <a:pt x="8095" y="4600"/>
                  </a:lnTo>
                  <a:lnTo>
                    <a:pt x="8223" y="4497"/>
                  </a:lnTo>
                  <a:lnTo>
                    <a:pt x="9636" y="3058"/>
                  </a:lnTo>
                  <a:lnTo>
                    <a:pt x="657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2" name="Google Shape;892;p22"/>
            <p:cNvSpPr/>
            <p:nvPr/>
          </p:nvSpPr>
          <p:spPr>
            <a:xfrm>
              <a:off x="7886359" y="8258501"/>
              <a:ext cx="386969" cy="288776"/>
            </a:xfrm>
            <a:custGeom>
              <a:avLst/>
              <a:gdLst/>
              <a:ahLst/>
              <a:cxnLst/>
              <a:rect l="l" t="t" r="r" b="b"/>
              <a:pathLst>
                <a:path w="5269" h="3932" extrusionOk="0">
                  <a:moveTo>
                    <a:pt x="849" y="0"/>
                  </a:moveTo>
                  <a:lnTo>
                    <a:pt x="1" y="848"/>
                  </a:lnTo>
                  <a:lnTo>
                    <a:pt x="3084" y="3932"/>
                  </a:lnTo>
                  <a:lnTo>
                    <a:pt x="4498" y="2493"/>
                  </a:lnTo>
                  <a:lnTo>
                    <a:pt x="4600" y="2364"/>
                  </a:lnTo>
                  <a:lnTo>
                    <a:pt x="4703" y="2236"/>
                  </a:lnTo>
                  <a:lnTo>
                    <a:pt x="4806" y="2082"/>
                  </a:lnTo>
                  <a:lnTo>
                    <a:pt x="4857" y="1928"/>
                  </a:lnTo>
                  <a:lnTo>
                    <a:pt x="4909" y="1748"/>
                  </a:lnTo>
                  <a:lnTo>
                    <a:pt x="4934" y="1594"/>
                  </a:lnTo>
                  <a:lnTo>
                    <a:pt x="4960" y="1414"/>
                  </a:lnTo>
                  <a:lnTo>
                    <a:pt x="4960" y="1259"/>
                  </a:lnTo>
                  <a:lnTo>
                    <a:pt x="4960" y="1234"/>
                  </a:lnTo>
                  <a:lnTo>
                    <a:pt x="4934" y="900"/>
                  </a:lnTo>
                  <a:lnTo>
                    <a:pt x="5011" y="591"/>
                  </a:lnTo>
                  <a:lnTo>
                    <a:pt x="5114" y="283"/>
                  </a:lnTo>
                  <a:lnTo>
                    <a:pt x="52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93" name="Google Shape;893;p22"/>
            <p:cNvSpPr/>
            <p:nvPr/>
          </p:nvSpPr>
          <p:spPr>
            <a:xfrm>
              <a:off x="8356244" y="7792362"/>
              <a:ext cx="285030" cy="285030"/>
            </a:xfrm>
            <a:custGeom>
              <a:avLst/>
              <a:gdLst/>
              <a:ahLst/>
              <a:cxnLst/>
              <a:rect l="l" t="t" r="r" b="b"/>
              <a:pathLst>
                <a:path w="3881" h="3881" extrusionOk="0">
                  <a:moveTo>
                    <a:pt x="361" y="1"/>
                  </a:moveTo>
                  <a:lnTo>
                    <a:pt x="284" y="27"/>
                  </a:lnTo>
                  <a:lnTo>
                    <a:pt x="207" y="52"/>
                  </a:lnTo>
                  <a:lnTo>
                    <a:pt x="129" y="129"/>
                  </a:lnTo>
                  <a:lnTo>
                    <a:pt x="78" y="181"/>
                  </a:lnTo>
                  <a:lnTo>
                    <a:pt x="27" y="258"/>
                  </a:lnTo>
                  <a:lnTo>
                    <a:pt x="1" y="335"/>
                  </a:lnTo>
                  <a:lnTo>
                    <a:pt x="1" y="438"/>
                  </a:lnTo>
                  <a:lnTo>
                    <a:pt x="1" y="515"/>
                  </a:lnTo>
                  <a:lnTo>
                    <a:pt x="27" y="592"/>
                  </a:lnTo>
                  <a:lnTo>
                    <a:pt x="78" y="669"/>
                  </a:lnTo>
                  <a:lnTo>
                    <a:pt x="129" y="746"/>
                  </a:lnTo>
                  <a:lnTo>
                    <a:pt x="3136" y="3752"/>
                  </a:lnTo>
                  <a:lnTo>
                    <a:pt x="3213" y="3804"/>
                  </a:lnTo>
                  <a:lnTo>
                    <a:pt x="3290" y="3855"/>
                  </a:lnTo>
                  <a:lnTo>
                    <a:pt x="3367" y="3881"/>
                  </a:lnTo>
                  <a:lnTo>
                    <a:pt x="3521" y="3881"/>
                  </a:lnTo>
                  <a:lnTo>
                    <a:pt x="3624" y="3855"/>
                  </a:lnTo>
                  <a:lnTo>
                    <a:pt x="3701" y="3804"/>
                  </a:lnTo>
                  <a:lnTo>
                    <a:pt x="3752" y="3752"/>
                  </a:lnTo>
                  <a:lnTo>
                    <a:pt x="3804" y="3675"/>
                  </a:lnTo>
                  <a:lnTo>
                    <a:pt x="3855" y="3598"/>
                  </a:lnTo>
                  <a:lnTo>
                    <a:pt x="3881" y="3521"/>
                  </a:lnTo>
                  <a:lnTo>
                    <a:pt x="3881" y="3444"/>
                  </a:lnTo>
                  <a:lnTo>
                    <a:pt x="3881" y="3367"/>
                  </a:lnTo>
                  <a:lnTo>
                    <a:pt x="3855" y="3290"/>
                  </a:lnTo>
                  <a:lnTo>
                    <a:pt x="3804" y="3213"/>
                  </a:lnTo>
                  <a:lnTo>
                    <a:pt x="3752" y="3136"/>
                  </a:lnTo>
                  <a:lnTo>
                    <a:pt x="746" y="129"/>
                  </a:lnTo>
                  <a:lnTo>
                    <a:pt x="669" y="52"/>
                  </a:lnTo>
                  <a:lnTo>
                    <a:pt x="592" y="27"/>
                  </a:lnTo>
                  <a:lnTo>
                    <a:pt x="51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94" name="Google Shape;894;p22"/>
            <p:cNvSpPr/>
            <p:nvPr/>
          </p:nvSpPr>
          <p:spPr>
            <a:xfrm>
              <a:off x="7839209" y="8307561"/>
              <a:ext cx="286940" cy="286940"/>
            </a:xfrm>
            <a:custGeom>
              <a:avLst/>
              <a:gdLst/>
              <a:ahLst/>
              <a:cxnLst/>
              <a:rect l="l" t="t" r="r" b="b"/>
              <a:pathLst>
                <a:path w="3907" h="3907" extrusionOk="0">
                  <a:moveTo>
                    <a:pt x="437" y="1"/>
                  </a:moveTo>
                  <a:lnTo>
                    <a:pt x="360" y="26"/>
                  </a:lnTo>
                  <a:lnTo>
                    <a:pt x="283" y="52"/>
                  </a:lnTo>
                  <a:lnTo>
                    <a:pt x="206" y="78"/>
                  </a:lnTo>
                  <a:lnTo>
                    <a:pt x="129" y="129"/>
                  </a:lnTo>
                  <a:lnTo>
                    <a:pt x="78" y="206"/>
                  </a:lnTo>
                  <a:lnTo>
                    <a:pt x="26" y="283"/>
                  </a:lnTo>
                  <a:lnTo>
                    <a:pt x="1" y="360"/>
                  </a:lnTo>
                  <a:lnTo>
                    <a:pt x="1" y="437"/>
                  </a:lnTo>
                  <a:lnTo>
                    <a:pt x="1" y="540"/>
                  </a:lnTo>
                  <a:lnTo>
                    <a:pt x="26" y="617"/>
                  </a:lnTo>
                  <a:lnTo>
                    <a:pt x="78" y="694"/>
                  </a:lnTo>
                  <a:lnTo>
                    <a:pt x="129" y="746"/>
                  </a:lnTo>
                  <a:lnTo>
                    <a:pt x="3135" y="3778"/>
                  </a:lnTo>
                  <a:lnTo>
                    <a:pt x="3212" y="3829"/>
                  </a:lnTo>
                  <a:lnTo>
                    <a:pt x="3290" y="3880"/>
                  </a:lnTo>
                  <a:lnTo>
                    <a:pt x="3367" y="3880"/>
                  </a:lnTo>
                  <a:lnTo>
                    <a:pt x="3444" y="3906"/>
                  </a:lnTo>
                  <a:lnTo>
                    <a:pt x="3546" y="3880"/>
                  </a:lnTo>
                  <a:lnTo>
                    <a:pt x="3624" y="3880"/>
                  </a:lnTo>
                  <a:lnTo>
                    <a:pt x="3701" y="3829"/>
                  </a:lnTo>
                  <a:lnTo>
                    <a:pt x="3778" y="3778"/>
                  </a:lnTo>
                  <a:lnTo>
                    <a:pt x="3829" y="3701"/>
                  </a:lnTo>
                  <a:lnTo>
                    <a:pt x="3855" y="3623"/>
                  </a:lnTo>
                  <a:lnTo>
                    <a:pt x="3881" y="3546"/>
                  </a:lnTo>
                  <a:lnTo>
                    <a:pt x="3906" y="3469"/>
                  </a:lnTo>
                  <a:lnTo>
                    <a:pt x="3881" y="3366"/>
                  </a:lnTo>
                  <a:lnTo>
                    <a:pt x="3855" y="3289"/>
                  </a:lnTo>
                  <a:lnTo>
                    <a:pt x="3829" y="3212"/>
                  </a:lnTo>
                  <a:lnTo>
                    <a:pt x="3778" y="3161"/>
                  </a:lnTo>
                  <a:lnTo>
                    <a:pt x="746" y="129"/>
                  </a:lnTo>
                  <a:lnTo>
                    <a:pt x="694" y="78"/>
                  </a:lnTo>
                  <a:lnTo>
                    <a:pt x="617" y="52"/>
                  </a:lnTo>
                  <a:lnTo>
                    <a:pt x="515" y="26"/>
                  </a:lnTo>
                  <a:lnTo>
                    <a:pt x="437"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895" name="Google Shape;895;p22"/>
          <p:cNvGrpSpPr/>
          <p:nvPr/>
        </p:nvGrpSpPr>
        <p:grpSpPr>
          <a:xfrm>
            <a:off x="9888550" y="9302307"/>
            <a:ext cx="1104061" cy="992649"/>
            <a:chOff x="9888548" y="7847150"/>
            <a:chExt cx="1104061" cy="992649"/>
          </a:xfrm>
        </p:grpSpPr>
        <p:sp>
          <p:nvSpPr>
            <p:cNvPr id="896" name="Google Shape;896;p22"/>
            <p:cNvSpPr/>
            <p:nvPr/>
          </p:nvSpPr>
          <p:spPr>
            <a:xfrm>
              <a:off x="9888548" y="8705766"/>
              <a:ext cx="1104061" cy="134033"/>
            </a:xfrm>
            <a:custGeom>
              <a:avLst/>
              <a:gdLst/>
              <a:ahLst/>
              <a:cxnLst/>
              <a:rect l="l" t="t" r="r" b="b"/>
              <a:pathLst>
                <a:path w="15033"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21" y="1824"/>
                  </a:lnTo>
                  <a:lnTo>
                    <a:pt x="14698" y="1799"/>
                  </a:lnTo>
                  <a:lnTo>
                    <a:pt x="14775" y="1773"/>
                  </a:lnTo>
                  <a:lnTo>
                    <a:pt x="14852" y="1747"/>
                  </a:lnTo>
                  <a:lnTo>
                    <a:pt x="14904" y="1696"/>
                  </a:lnTo>
                  <a:lnTo>
                    <a:pt x="14955" y="1619"/>
                  </a:lnTo>
                  <a:lnTo>
                    <a:pt x="15007" y="1567"/>
                  </a:lnTo>
                  <a:lnTo>
                    <a:pt x="15032" y="1490"/>
                  </a:lnTo>
                  <a:lnTo>
                    <a:pt x="15032" y="1388"/>
                  </a:lnTo>
                  <a:lnTo>
                    <a:pt x="15032" y="437"/>
                  </a:lnTo>
                  <a:lnTo>
                    <a:pt x="15032" y="334"/>
                  </a:lnTo>
                  <a:lnTo>
                    <a:pt x="15007" y="257"/>
                  </a:lnTo>
                  <a:lnTo>
                    <a:pt x="14955" y="180"/>
                  </a:lnTo>
                  <a:lnTo>
                    <a:pt x="14904" y="129"/>
                  </a:lnTo>
                  <a:lnTo>
                    <a:pt x="14852" y="77"/>
                  </a:lnTo>
                  <a:lnTo>
                    <a:pt x="14775" y="26"/>
                  </a:lnTo>
                  <a:lnTo>
                    <a:pt x="1469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7" name="Google Shape;897;p22"/>
            <p:cNvSpPr/>
            <p:nvPr/>
          </p:nvSpPr>
          <p:spPr>
            <a:xfrm>
              <a:off x="9888548" y="8705766"/>
              <a:ext cx="502053" cy="134033"/>
            </a:xfrm>
            <a:custGeom>
              <a:avLst/>
              <a:gdLst/>
              <a:ahLst/>
              <a:cxnLst/>
              <a:rect l="l" t="t" r="r" b="b"/>
              <a:pathLst>
                <a:path w="6836"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6836" y="1824"/>
                  </a:lnTo>
                  <a:lnTo>
                    <a:pt x="683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98" name="Google Shape;898;p22"/>
            <p:cNvSpPr/>
            <p:nvPr/>
          </p:nvSpPr>
          <p:spPr>
            <a:xfrm>
              <a:off x="9888548" y="8705766"/>
              <a:ext cx="268065" cy="134033"/>
            </a:xfrm>
            <a:custGeom>
              <a:avLst/>
              <a:gdLst/>
              <a:ahLst/>
              <a:cxnLst/>
              <a:rect l="l" t="t" r="r" b="b"/>
              <a:pathLst>
                <a:path w="3650"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3650" y="1824"/>
                  </a:lnTo>
                  <a:lnTo>
                    <a:pt x="3650"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99" name="Google Shape;899;p22"/>
            <p:cNvSpPr/>
            <p:nvPr/>
          </p:nvSpPr>
          <p:spPr>
            <a:xfrm>
              <a:off x="9956556" y="7847150"/>
              <a:ext cx="796410" cy="798247"/>
            </a:xfrm>
            <a:custGeom>
              <a:avLst/>
              <a:gdLst/>
              <a:ahLst/>
              <a:cxnLst/>
              <a:rect l="l" t="t" r="r" b="b"/>
              <a:pathLst>
                <a:path w="10844" h="10869" extrusionOk="0">
                  <a:moveTo>
                    <a:pt x="5447" y="0"/>
                  </a:moveTo>
                  <a:lnTo>
                    <a:pt x="4882" y="26"/>
                  </a:lnTo>
                  <a:lnTo>
                    <a:pt x="4342" y="103"/>
                  </a:lnTo>
                  <a:lnTo>
                    <a:pt x="3829" y="257"/>
                  </a:lnTo>
                  <a:lnTo>
                    <a:pt x="3340" y="437"/>
                  </a:lnTo>
                  <a:lnTo>
                    <a:pt x="2852" y="668"/>
                  </a:lnTo>
                  <a:lnTo>
                    <a:pt x="2415" y="925"/>
                  </a:lnTo>
                  <a:lnTo>
                    <a:pt x="1978" y="1233"/>
                  </a:lnTo>
                  <a:lnTo>
                    <a:pt x="1593" y="1593"/>
                  </a:lnTo>
                  <a:lnTo>
                    <a:pt x="1259" y="1979"/>
                  </a:lnTo>
                  <a:lnTo>
                    <a:pt x="951" y="2390"/>
                  </a:lnTo>
                  <a:lnTo>
                    <a:pt x="668" y="2852"/>
                  </a:lnTo>
                  <a:lnTo>
                    <a:pt x="437" y="3315"/>
                  </a:lnTo>
                  <a:lnTo>
                    <a:pt x="257" y="3829"/>
                  </a:lnTo>
                  <a:lnTo>
                    <a:pt x="128" y="4342"/>
                  </a:lnTo>
                  <a:lnTo>
                    <a:pt x="26" y="4882"/>
                  </a:lnTo>
                  <a:lnTo>
                    <a:pt x="0" y="5447"/>
                  </a:lnTo>
                  <a:lnTo>
                    <a:pt x="26" y="5987"/>
                  </a:lnTo>
                  <a:lnTo>
                    <a:pt x="128" y="6526"/>
                  </a:lnTo>
                  <a:lnTo>
                    <a:pt x="257" y="7066"/>
                  </a:lnTo>
                  <a:lnTo>
                    <a:pt x="437" y="7554"/>
                  </a:lnTo>
                  <a:lnTo>
                    <a:pt x="668" y="8042"/>
                  </a:lnTo>
                  <a:lnTo>
                    <a:pt x="951" y="8479"/>
                  </a:lnTo>
                  <a:lnTo>
                    <a:pt x="1259" y="8890"/>
                  </a:lnTo>
                  <a:lnTo>
                    <a:pt x="1593" y="9276"/>
                  </a:lnTo>
                  <a:lnTo>
                    <a:pt x="1978" y="9635"/>
                  </a:lnTo>
                  <a:lnTo>
                    <a:pt x="2415" y="9944"/>
                  </a:lnTo>
                  <a:lnTo>
                    <a:pt x="2852" y="10226"/>
                  </a:lnTo>
                  <a:lnTo>
                    <a:pt x="3340" y="10458"/>
                  </a:lnTo>
                  <a:lnTo>
                    <a:pt x="3829" y="10638"/>
                  </a:lnTo>
                  <a:lnTo>
                    <a:pt x="4342" y="10766"/>
                  </a:lnTo>
                  <a:lnTo>
                    <a:pt x="4882" y="10843"/>
                  </a:lnTo>
                  <a:lnTo>
                    <a:pt x="5447" y="10869"/>
                  </a:lnTo>
                  <a:lnTo>
                    <a:pt x="5961" y="10843"/>
                  </a:lnTo>
                  <a:lnTo>
                    <a:pt x="6449" y="10792"/>
                  </a:lnTo>
                  <a:lnTo>
                    <a:pt x="6938" y="10663"/>
                  </a:lnTo>
                  <a:lnTo>
                    <a:pt x="7400" y="10509"/>
                  </a:lnTo>
                  <a:lnTo>
                    <a:pt x="7837" y="10329"/>
                  </a:lnTo>
                  <a:lnTo>
                    <a:pt x="8274" y="10098"/>
                  </a:lnTo>
                  <a:lnTo>
                    <a:pt x="8659" y="9841"/>
                  </a:lnTo>
                  <a:lnTo>
                    <a:pt x="9045" y="9533"/>
                  </a:lnTo>
                  <a:lnTo>
                    <a:pt x="9379" y="9199"/>
                  </a:lnTo>
                  <a:lnTo>
                    <a:pt x="9687" y="8839"/>
                  </a:lnTo>
                  <a:lnTo>
                    <a:pt x="9970" y="8479"/>
                  </a:lnTo>
                  <a:lnTo>
                    <a:pt x="10226" y="8068"/>
                  </a:lnTo>
                  <a:lnTo>
                    <a:pt x="10432" y="7631"/>
                  </a:lnTo>
                  <a:lnTo>
                    <a:pt x="10612" y="7169"/>
                  </a:lnTo>
                  <a:lnTo>
                    <a:pt x="10740" y="6706"/>
                  </a:lnTo>
                  <a:lnTo>
                    <a:pt x="10843" y="6218"/>
                  </a:lnTo>
                  <a:lnTo>
                    <a:pt x="10843" y="6167"/>
                  </a:lnTo>
                  <a:lnTo>
                    <a:pt x="10817" y="6141"/>
                  </a:lnTo>
                  <a:lnTo>
                    <a:pt x="10792" y="6090"/>
                  </a:lnTo>
                  <a:lnTo>
                    <a:pt x="10740" y="6090"/>
                  </a:lnTo>
                  <a:lnTo>
                    <a:pt x="5447" y="5447"/>
                  </a:lnTo>
                  <a:lnTo>
                    <a:pt x="9995" y="2672"/>
                  </a:lnTo>
                  <a:lnTo>
                    <a:pt x="10021" y="2621"/>
                  </a:lnTo>
                  <a:lnTo>
                    <a:pt x="10047" y="2595"/>
                  </a:lnTo>
                  <a:lnTo>
                    <a:pt x="10047" y="2544"/>
                  </a:lnTo>
                  <a:lnTo>
                    <a:pt x="10021" y="2492"/>
                  </a:lnTo>
                  <a:lnTo>
                    <a:pt x="9841" y="2235"/>
                  </a:lnTo>
                  <a:lnTo>
                    <a:pt x="9635" y="1953"/>
                  </a:lnTo>
                  <a:lnTo>
                    <a:pt x="9404" y="1722"/>
                  </a:lnTo>
                  <a:lnTo>
                    <a:pt x="9173" y="1465"/>
                  </a:lnTo>
                  <a:lnTo>
                    <a:pt x="8916" y="1259"/>
                  </a:lnTo>
                  <a:lnTo>
                    <a:pt x="8659" y="1054"/>
                  </a:lnTo>
                  <a:lnTo>
                    <a:pt x="8376" y="874"/>
                  </a:lnTo>
                  <a:lnTo>
                    <a:pt x="8094" y="694"/>
                  </a:lnTo>
                  <a:lnTo>
                    <a:pt x="7811" y="540"/>
                  </a:lnTo>
                  <a:lnTo>
                    <a:pt x="7477" y="411"/>
                  </a:lnTo>
                  <a:lnTo>
                    <a:pt x="7169" y="283"/>
                  </a:lnTo>
                  <a:lnTo>
                    <a:pt x="6835" y="180"/>
                  </a:lnTo>
                  <a:lnTo>
                    <a:pt x="6501" y="103"/>
                  </a:lnTo>
                  <a:lnTo>
                    <a:pt x="6167" y="51"/>
                  </a:lnTo>
                  <a:lnTo>
                    <a:pt x="5807" y="26"/>
                  </a:lnTo>
                  <a:lnTo>
                    <a:pt x="544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0" name="Google Shape;900;p22"/>
            <p:cNvSpPr/>
            <p:nvPr/>
          </p:nvSpPr>
          <p:spPr>
            <a:xfrm>
              <a:off x="10698105" y="8037733"/>
              <a:ext cx="73" cy="73"/>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E4E4E4"/>
            </a:solidFill>
            <a:ln>
              <a:noFill/>
            </a:ln>
          </p:spPr>
          <p:txBody>
            <a:bodyPr spcFirstLastPara="1" wrap="square" lIns="91425" tIns="91425" rIns="91425" bIns="91425" anchor="ctr" anchorCtr="0">
              <a:noAutofit/>
            </a:bodyPr>
            <a:lstStyle/>
            <a:p>
              <a:endParaRPr/>
            </a:p>
          </p:txBody>
        </p:sp>
        <p:sp>
          <p:nvSpPr>
            <p:cNvPr id="901" name="Google Shape;901;p22"/>
            <p:cNvSpPr/>
            <p:nvPr/>
          </p:nvSpPr>
          <p:spPr>
            <a:xfrm>
              <a:off x="10324503" y="7847150"/>
              <a:ext cx="369930" cy="220842"/>
            </a:xfrm>
            <a:custGeom>
              <a:avLst/>
              <a:gdLst/>
              <a:ahLst/>
              <a:cxnLst/>
              <a:rect l="l" t="t" r="r" b="b"/>
              <a:pathLst>
                <a:path w="5037" h="3007" extrusionOk="0">
                  <a:moveTo>
                    <a:pt x="437" y="0"/>
                  </a:moveTo>
                  <a:lnTo>
                    <a:pt x="0" y="26"/>
                  </a:lnTo>
                  <a:lnTo>
                    <a:pt x="360" y="77"/>
                  </a:lnTo>
                  <a:lnTo>
                    <a:pt x="694" y="129"/>
                  </a:lnTo>
                  <a:lnTo>
                    <a:pt x="1054" y="206"/>
                  </a:lnTo>
                  <a:lnTo>
                    <a:pt x="1388" y="334"/>
                  </a:lnTo>
                  <a:lnTo>
                    <a:pt x="1696" y="463"/>
                  </a:lnTo>
                  <a:lnTo>
                    <a:pt x="2030" y="591"/>
                  </a:lnTo>
                  <a:lnTo>
                    <a:pt x="2313" y="771"/>
                  </a:lnTo>
                  <a:lnTo>
                    <a:pt x="2621" y="951"/>
                  </a:lnTo>
                  <a:lnTo>
                    <a:pt x="2904" y="1156"/>
                  </a:lnTo>
                  <a:lnTo>
                    <a:pt x="3161" y="1388"/>
                  </a:lnTo>
                  <a:lnTo>
                    <a:pt x="3418" y="1619"/>
                  </a:lnTo>
                  <a:lnTo>
                    <a:pt x="3649" y="1876"/>
                  </a:lnTo>
                  <a:lnTo>
                    <a:pt x="3855" y="2133"/>
                  </a:lnTo>
                  <a:lnTo>
                    <a:pt x="4060" y="2415"/>
                  </a:lnTo>
                  <a:lnTo>
                    <a:pt x="4240" y="2724"/>
                  </a:lnTo>
                  <a:lnTo>
                    <a:pt x="4394" y="3006"/>
                  </a:lnTo>
                  <a:lnTo>
                    <a:pt x="4985" y="2672"/>
                  </a:lnTo>
                  <a:lnTo>
                    <a:pt x="5011" y="2621"/>
                  </a:lnTo>
                  <a:lnTo>
                    <a:pt x="5037" y="2595"/>
                  </a:lnTo>
                  <a:lnTo>
                    <a:pt x="5037" y="2544"/>
                  </a:lnTo>
                  <a:lnTo>
                    <a:pt x="5011" y="2492"/>
                  </a:lnTo>
                  <a:lnTo>
                    <a:pt x="4831" y="2235"/>
                  </a:lnTo>
                  <a:lnTo>
                    <a:pt x="4625" y="1953"/>
                  </a:lnTo>
                  <a:lnTo>
                    <a:pt x="4394" y="1722"/>
                  </a:lnTo>
                  <a:lnTo>
                    <a:pt x="4163" y="1465"/>
                  </a:lnTo>
                  <a:lnTo>
                    <a:pt x="3906" y="1259"/>
                  </a:lnTo>
                  <a:lnTo>
                    <a:pt x="3649" y="1054"/>
                  </a:lnTo>
                  <a:lnTo>
                    <a:pt x="3366" y="874"/>
                  </a:lnTo>
                  <a:lnTo>
                    <a:pt x="3084" y="694"/>
                  </a:lnTo>
                  <a:lnTo>
                    <a:pt x="2801" y="540"/>
                  </a:lnTo>
                  <a:lnTo>
                    <a:pt x="2467" y="411"/>
                  </a:lnTo>
                  <a:lnTo>
                    <a:pt x="2159" y="283"/>
                  </a:lnTo>
                  <a:lnTo>
                    <a:pt x="1825" y="180"/>
                  </a:lnTo>
                  <a:lnTo>
                    <a:pt x="1491" y="103"/>
                  </a:lnTo>
                  <a:lnTo>
                    <a:pt x="1157" y="51"/>
                  </a:lnTo>
                  <a:lnTo>
                    <a:pt x="797" y="26"/>
                  </a:lnTo>
                  <a:lnTo>
                    <a:pt x="437" y="0"/>
                  </a:lnTo>
                  <a:close/>
                </a:path>
              </a:pathLst>
            </a:custGeom>
            <a:solidFill>
              <a:srgbClr val="E4E4E4"/>
            </a:solidFill>
            <a:ln>
              <a:noFill/>
            </a:ln>
          </p:spPr>
          <p:txBody>
            <a:bodyPr spcFirstLastPara="1" wrap="square" lIns="91425" tIns="91425" rIns="91425" bIns="91425" anchor="ctr" anchorCtr="0">
              <a:noAutofit/>
            </a:bodyPr>
            <a:lstStyle/>
            <a:p>
              <a:endParaRPr/>
            </a:p>
          </p:txBody>
        </p:sp>
        <p:sp>
          <p:nvSpPr>
            <p:cNvPr id="902" name="Google Shape;902;p22"/>
            <p:cNvSpPr/>
            <p:nvPr/>
          </p:nvSpPr>
          <p:spPr>
            <a:xfrm>
              <a:off x="10356597" y="7847150"/>
              <a:ext cx="337835" cy="400115"/>
            </a:xfrm>
            <a:custGeom>
              <a:avLst/>
              <a:gdLst/>
              <a:ahLst/>
              <a:cxnLst/>
              <a:rect l="l" t="t" r="r" b="b"/>
              <a:pathLst>
                <a:path w="4600" h="5448" extrusionOk="0">
                  <a:moveTo>
                    <a:pt x="0" y="0"/>
                  </a:moveTo>
                  <a:lnTo>
                    <a:pt x="0" y="5447"/>
                  </a:lnTo>
                  <a:lnTo>
                    <a:pt x="4548" y="2672"/>
                  </a:lnTo>
                  <a:lnTo>
                    <a:pt x="4574" y="2621"/>
                  </a:lnTo>
                  <a:lnTo>
                    <a:pt x="4600" y="2595"/>
                  </a:lnTo>
                  <a:lnTo>
                    <a:pt x="4600" y="2544"/>
                  </a:lnTo>
                  <a:lnTo>
                    <a:pt x="4574" y="2492"/>
                  </a:lnTo>
                  <a:lnTo>
                    <a:pt x="4394" y="2235"/>
                  </a:lnTo>
                  <a:lnTo>
                    <a:pt x="4188" y="1953"/>
                  </a:lnTo>
                  <a:lnTo>
                    <a:pt x="3957" y="1722"/>
                  </a:lnTo>
                  <a:lnTo>
                    <a:pt x="3726" y="1465"/>
                  </a:lnTo>
                  <a:lnTo>
                    <a:pt x="3469" y="1259"/>
                  </a:lnTo>
                  <a:lnTo>
                    <a:pt x="3212" y="1054"/>
                  </a:lnTo>
                  <a:lnTo>
                    <a:pt x="2929" y="874"/>
                  </a:lnTo>
                  <a:lnTo>
                    <a:pt x="2647" y="694"/>
                  </a:lnTo>
                  <a:lnTo>
                    <a:pt x="2364" y="540"/>
                  </a:lnTo>
                  <a:lnTo>
                    <a:pt x="2030" y="411"/>
                  </a:lnTo>
                  <a:lnTo>
                    <a:pt x="1722" y="283"/>
                  </a:lnTo>
                  <a:lnTo>
                    <a:pt x="1388" y="180"/>
                  </a:lnTo>
                  <a:lnTo>
                    <a:pt x="1054" y="103"/>
                  </a:lnTo>
                  <a:lnTo>
                    <a:pt x="720" y="51"/>
                  </a:lnTo>
                  <a:lnTo>
                    <a:pt x="360" y="26"/>
                  </a:lnTo>
                  <a:lnTo>
                    <a:pt x="0"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03" name="Google Shape;903;p22"/>
            <p:cNvSpPr/>
            <p:nvPr/>
          </p:nvSpPr>
          <p:spPr>
            <a:xfrm>
              <a:off x="10554745" y="7998074"/>
              <a:ext cx="390641" cy="254845"/>
            </a:xfrm>
            <a:custGeom>
              <a:avLst/>
              <a:gdLst/>
              <a:ahLst/>
              <a:cxnLst/>
              <a:rect l="l" t="t" r="r" b="b"/>
              <a:pathLst>
                <a:path w="5319" h="3470" extrusionOk="0">
                  <a:moveTo>
                    <a:pt x="4471" y="1"/>
                  </a:moveTo>
                  <a:lnTo>
                    <a:pt x="26" y="2724"/>
                  </a:lnTo>
                  <a:lnTo>
                    <a:pt x="0" y="2750"/>
                  </a:lnTo>
                  <a:lnTo>
                    <a:pt x="0" y="2776"/>
                  </a:lnTo>
                  <a:lnTo>
                    <a:pt x="0" y="2801"/>
                  </a:lnTo>
                  <a:lnTo>
                    <a:pt x="52" y="2827"/>
                  </a:lnTo>
                  <a:lnTo>
                    <a:pt x="5216" y="3469"/>
                  </a:lnTo>
                  <a:lnTo>
                    <a:pt x="5268" y="3444"/>
                  </a:lnTo>
                  <a:lnTo>
                    <a:pt x="5293" y="3392"/>
                  </a:lnTo>
                  <a:lnTo>
                    <a:pt x="5319" y="3110"/>
                  </a:lnTo>
                  <a:lnTo>
                    <a:pt x="5319" y="2801"/>
                  </a:lnTo>
                  <a:lnTo>
                    <a:pt x="5293" y="2442"/>
                  </a:lnTo>
                  <a:lnTo>
                    <a:pt x="5268" y="2056"/>
                  </a:lnTo>
                  <a:lnTo>
                    <a:pt x="5191" y="1696"/>
                  </a:lnTo>
                  <a:lnTo>
                    <a:pt x="5113" y="1337"/>
                  </a:lnTo>
                  <a:lnTo>
                    <a:pt x="5011" y="1003"/>
                  </a:lnTo>
                  <a:lnTo>
                    <a:pt x="4882" y="669"/>
                  </a:lnTo>
                  <a:lnTo>
                    <a:pt x="4728" y="335"/>
                  </a:lnTo>
                  <a:lnTo>
                    <a:pt x="4548" y="26"/>
                  </a:lnTo>
                  <a:lnTo>
                    <a:pt x="449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04" name="Google Shape;904;p22"/>
            <p:cNvSpPr/>
            <p:nvPr/>
          </p:nvSpPr>
          <p:spPr>
            <a:xfrm>
              <a:off x="10356597" y="8247191"/>
              <a:ext cx="396369" cy="154817"/>
            </a:xfrm>
            <a:custGeom>
              <a:avLst/>
              <a:gdLst/>
              <a:ahLst/>
              <a:cxnLst/>
              <a:rect l="l" t="t" r="r" b="b"/>
              <a:pathLst>
                <a:path w="5397" h="2108" extrusionOk="0">
                  <a:moveTo>
                    <a:pt x="0" y="0"/>
                  </a:moveTo>
                  <a:lnTo>
                    <a:pt x="5011" y="2107"/>
                  </a:lnTo>
                  <a:lnTo>
                    <a:pt x="5139" y="1799"/>
                  </a:lnTo>
                  <a:lnTo>
                    <a:pt x="5242" y="1465"/>
                  </a:lnTo>
                  <a:lnTo>
                    <a:pt x="5319" y="1131"/>
                  </a:lnTo>
                  <a:lnTo>
                    <a:pt x="5396" y="771"/>
                  </a:lnTo>
                  <a:lnTo>
                    <a:pt x="5396" y="720"/>
                  </a:lnTo>
                  <a:lnTo>
                    <a:pt x="5370" y="694"/>
                  </a:lnTo>
                  <a:lnTo>
                    <a:pt x="5345" y="643"/>
                  </a:lnTo>
                  <a:lnTo>
                    <a:pt x="5293" y="643"/>
                  </a:lnTo>
                  <a:lnTo>
                    <a:pt x="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05" name="Google Shape;905;p22"/>
            <p:cNvSpPr/>
            <p:nvPr/>
          </p:nvSpPr>
          <p:spPr>
            <a:xfrm>
              <a:off x="9888548" y="8705766"/>
              <a:ext cx="107667" cy="134033"/>
            </a:xfrm>
            <a:custGeom>
              <a:avLst/>
              <a:gdLst/>
              <a:ahLst/>
              <a:cxnLst/>
              <a:rect l="l" t="t" r="r" b="b"/>
              <a:pathLst>
                <a:path w="1466" h="1825" extrusionOk="0">
                  <a:moveTo>
                    <a:pt x="335" y="0"/>
                  </a:moveTo>
                  <a:lnTo>
                    <a:pt x="258" y="26"/>
                  </a:lnTo>
                  <a:lnTo>
                    <a:pt x="181" y="77"/>
                  </a:lnTo>
                  <a:lnTo>
                    <a:pt x="129" y="129"/>
                  </a:lnTo>
                  <a:lnTo>
                    <a:pt x="78" y="180"/>
                  </a:lnTo>
                  <a:lnTo>
                    <a:pt x="52" y="257"/>
                  </a:lnTo>
                  <a:lnTo>
                    <a:pt x="27" y="334"/>
                  </a:lnTo>
                  <a:lnTo>
                    <a:pt x="1" y="437"/>
                  </a:lnTo>
                  <a:lnTo>
                    <a:pt x="1" y="1388"/>
                  </a:lnTo>
                  <a:lnTo>
                    <a:pt x="27" y="1490"/>
                  </a:lnTo>
                  <a:lnTo>
                    <a:pt x="52" y="1567"/>
                  </a:lnTo>
                  <a:lnTo>
                    <a:pt x="78" y="1619"/>
                  </a:lnTo>
                  <a:lnTo>
                    <a:pt x="129" y="1696"/>
                  </a:lnTo>
                  <a:lnTo>
                    <a:pt x="181" y="1747"/>
                  </a:lnTo>
                  <a:lnTo>
                    <a:pt x="258" y="1773"/>
                  </a:lnTo>
                  <a:lnTo>
                    <a:pt x="335" y="1799"/>
                  </a:lnTo>
                  <a:lnTo>
                    <a:pt x="438" y="1824"/>
                  </a:lnTo>
                  <a:lnTo>
                    <a:pt x="1466" y="1824"/>
                  </a:lnTo>
                  <a:lnTo>
                    <a:pt x="1466"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906" name="Google Shape;906;p22"/>
          <p:cNvGrpSpPr/>
          <p:nvPr/>
        </p:nvGrpSpPr>
        <p:grpSpPr>
          <a:xfrm>
            <a:off x="14289225" y="9674109"/>
            <a:ext cx="1104061" cy="566168"/>
            <a:chOff x="14289223" y="8060353"/>
            <a:chExt cx="1104061" cy="566168"/>
          </a:xfrm>
        </p:grpSpPr>
        <p:sp>
          <p:nvSpPr>
            <p:cNvPr id="907" name="Google Shape;907;p22"/>
            <p:cNvSpPr/>
            <p:nvPr/>
          </p:nvSpPr>
          <p:spPr>
            <a:xfrm>
              <a:off x="14289223" y="8060353"/>
              <a:ext cx="1104061" cy="354874"/>
            </a:xfrm>
            <a:custGeom>
              <a:avLst/>
              <a:gdLst/>
              <a:ahLst/>
              <a:cxnLst/>
              <a:rect l="l" t="t" r="r" b="b"/>
              <a:pathLst>
                <a:path w="15033" h="4832" extrusionOk="0">
                  <a:moveTo>
                    <a:pt x="2570" y="900"/>
                  </a:moveTo>
                  <a:lnTo>
                    <a:pt x="2725" y="926"/>
                  </a:lnTo>
                  <a:lnTo>
                    <a:pt x="3007" y="1028"/>
                  </a:lnTo>
                  <a:lnTo>
                    <a:pt x="3264" y="1157"/>
                  </a:lnTo>
                  <a:lnTo>
                    <a:pt x="3495" y="1337"/>
                  </a:lnTo>
                  <a:lnTo>
                    <a:pt x="3675" y="1568"/>
                  </a:lnTo>
                  <a:lnTo>
                    <a:pt x="3804" y="1825"/>
                  </a:lnTo>
                  <a:lnTo>
                    <a:pt x="3906" y="2107"/>
                  </a:lnTo>
                  <a:lnTo>
                    <a:pt x="3932" y="2262"/>
                  </a:lnTo>
                  <a:lnTo>
                    <a:pt x="3932" y="2416"/>
                  </a:lnTo>
                  <a:lnTo>
                    <a:pt x="3932" y="2570"/>
                  </a:lnTo>
                  <a:lnTo>
                    <a:pt x="3906" y="2724"/>
                  </a:lnTo>
                  <a:lnTo>
                    <a:pt x="3804" y="3007"/>
                  </a:lnTo>
                  <a:lnTo>
                    <a:pt x="3675" y="3264"/>
                  </a:lnTo>
                  <a:lnTo>
                    <a:pt x="3495" y="3495"/>
                  </a:lnTo>
                  <a:lnTo>
                    <a:pt x="3264" y="3675"/>
                  </a:lnTo>
                  <a:lnTo>
                    <a:pt x="3007" y="3803"/>
                  </a:lnTo>
                  <a:lnTo>
                    <a:pt x="2725" y="3906"/>
                  </a:lnTo>
                  <a:lnTo>
                    <a:pt x="2570" y="3932"/>
                  </a:lnTo>
                  <a:lnTo>
                    <a:pt x="2262" y="3932"/>
                  </a:lnTo>
                  <a:lnTo>
                    <a:pt x="2108" y="3906"/>
                  </a:lnTo>
                  <a:lnTo>
                    <a:pt x="1825" y="3803"/>
                  </a:lnTo>
                  <a:lnTo>
                    <a:pt x="1568" y="3675"/>
                  </a:lnTo>
                  <a:lnTo>
                    <a:pt x="1363" y="3495"/>
                  </a:lnTo>
                  <a:lnTo>
                    <a:pt x="1157" y="3264"/>
                  </a:lnTo>
                  <a:lnTo>
                    <a:pt x="1029" y="3007"/>
                  </a:lnTo>
                  <a:lnTo>
                    <a:pt x="952" y="2724"/>
                  </a:lnTo>
                  <a:lnTo>
                    <a:pt x="926" y="2570"/>
                  </a:lnTo>
                  <a:lnTo>
                    <a:pt x="900" y="2416"/>
                  </a:lnTo>
                  <a:lnTo>
                    <a:pt x="926" y="2262"/>
                  </a:lnTo>
                  <a:lnTo>
                    <a:pt x="952" y="2107"/>
                  </a:lnTo>
                  <a:lnTo>
                    <a:pt x="1029" y="1825"/>
                  </a:lnTo>
                  <a:lnTo>
                    <a:pt x="1157" y="1568"/>
                  </a:lnTo>
                  <a:lnTo>
                    <a:pt x="1363" y="1337"/>
                  </a:lnTo>
                  <a:lnTo>
                    <a:pt x="1568" y="1157"/>
                  </a:lnTo>
                  <a:lnTo>
                    <a:pt x="1825" y="1028"/>
                  </a:lnTo>
                  <a:lnTo>
                    <a:pt x="2108" y="926"/>
                  </a:lnTo>
                  <a:lnTo>
                    <a:pt x="2262" y="900"/>
                  </a:lnTo>
                  <a:close/>
                  <a:moveTo>
                    <a:pt x="2236" y="1"/>
                  </a:moveTo>
                  <a:lnTo>
                    <a:pt x="1979" y="26"/>
                  </a:lnTo>
                  <a:lnTo>
                    <a:pt x="1748" y="78"/>
                  </a:lnTo>
                  <a:lnTo>
                    <a:pt x="1543" y="155"/>
                  </a:lnTo>
                  <a:lnTo>
                    <a:pt x="1311" y="257"/>
                  </a:lnTo>
                  <a:lnTo>
                    <a:pt x="1106" y="386"/>
                  </a:lnTo>
                  <a:lnTo>
                    <a:pt x="926" y="514"/>
                  </a:lnTo>
                  <a:lnTo>
                    <a:pt x="746" y="669"/>
                  </a:lnTo>
                  <a:lnTo>
                    <a:pt x="592" y="848"/>
                  </a:lnTo>
                  <a:lnTo>
                    <a:pt x="438" y="1028"/>
                  </a:lnTo>
                  <a:lnTo>
                    <a:pt x="335" y="1208"/>
                  </a:lnTo>
                  <a:lnTo>
                    <a:pt x="206" y="1414"/>
                  </a:lnTo>
                  <a:lnTo>
                    <a:pt x="129" y="1645"/>
                  </a:lnTo>
                  <a:lnTo>
                    <a:pt x="78" y="1876"/>
                  </a:lnTo>
                  <a:lnTo>
                    <a:pt x="27" y="2107"/>
                  </a:lnTo>
                  <a:lnTo>
                    <a:pt x="1" y="2364"/>
                  </a:lnTo>
                  <a:lnTo>
                    <a:pt x="1" y="2596"/>
                  </a:lnTo>
                  <a:lnTo>
                    <a:pt x="52" y="2853"/>
                  </a:lnTo>
                  <a:lnTo>
                    <a:pt x="104" y="3084"/>
                  </a:lnTo>
                  <a:lnTo>
                    <a:pt x="181" y="3315"/>
                  </a:lnTo>
                  <a:lnTo>
                    <a:pt x="284" y="3546"/>
                  </a:lnTo>
                  <a:lnTo>
                    <a:pt x="386" y="3752"/>
                  </a:lnTo>
                  <a:lnTo>
                    <a:pt x="540" y="3932"/>
                  </a:lnTo>
                  <a:lnTo>
                    <a:pt x="695" y="4112"/>
                  </a:lnTo>
                  <a:lnTo>
                    <a:pt x="874" y="4266"/>
                  </a:lnTo>
                  <a:lnTo>
                    <a:pt x="1054" y="4420"/>
                  </a:lnTo>
                  <a:lnTo>
                    <a:pt x="1260" y="4548"/>
                  </a:lnTo>
                  <a:lnTo>
                    <a:pt x="1465" y="4651"/>
                  </a:lnTo>
                  <a:lnTo>
                    <a:pt x="1697" y="4728"/>
                  </a:lnTo>
                  <a:lnTo>
                    <a:pt x="1928" y="4780"/>
                  </a:lnTo>
                  <a:lnTo>
                    <a:pt x="2185" y="4831"/>
                  </a:lnTo>
                  <a:lnTo>
                    <a:pt x="2416" y="4831"/>
                  </a:lnTo>
                  <a:lnTo>
                    <a:pt x="2802" y="4805"/>
                  </a:lnTo>
                  <a:lnTo>
                    <a:pt x="3161" y="4728"/>
                  </a:lnTo>
                  <a:lnTo>
                    <a:pt x="3495" y="4574"/>
                  </a:lnTo>
                  <a:lnTo>
                    <a:pt x="3804" y="4394"/>
                  </a:lnTo>
                  <a:lnTo>
                    <a:pt x="4086" y="4163"/>
                  </a:lnTo>
                  <a:lnTo>
                    <a:pt x="4318" y="3906"/>
                  </a:lnTo>
                  <a:lnTo>
                    <a:pt x="4523" y="3598"/>
                  </a:lnTo>
                  <a:lnTo>
                    <a:pt x="4677" y="3264"/>
                  </a:lnTo>
                  <a:lnTo>
                    <a:pt x="4729" y="3187"/>
                  </a:lnTo>
                  <a:lnTo>
                    <a:pt x="4780" y="3110"/>
                  </a:lnTo>
                  <a:lnTo>
                    <a:pt x="4909" y="2981"/>
                  </a:lnTo>
                  <a:lnTo>
                    <a:pt x="5088" y="2904"/>
                  </a:lnTo>
                  <a:lnTo>
                    <a:pt x="5294" y="2878"/>
                  </a:lnTo>
                  <a:lnTo>
                    <a:pt x="14570" y="2878"/>
                  </a:lnTo>
                  <a:lnTo>
                    <a:pt x="14673" y="2853"/>
                  </a:lnTo>
                  <a:lnTo>
                    <a:pt x="14750" y="2827"/>
                  </a:lnTo>
                  <a:lnTo>
                    <a:pt x="14827" y="2801"/>
                  </a:lnTo>
                  <a:lnTo>
                    <a:pt x="14904" y="2724"/>
                  </a:lnTo>
                  <a:lnTo>
                    <a:pt x="14955" y="2673"/>
                  </a:lnTo>
                  <a:lnTo>
                    <a:pt x="15007" y="2596"/>
                  </a:lnTo>
                  <a:lnTo>
                    <a:pt x="15032" y="2519"/>
                  </a:lnTo>
                  <a:lnTo>
                    <a:pt x="15032" y="2416"/>
                  </a:lnTo>
                  <a:lnTo>
                    <a:pt x="15032" y="2313"/>
                  </a:lnTo>
                  <a:lnTo>
                    <a:pt x="15007" y="2236"/>
                  </a:lnTo>
                  <a:lnTo>
                    <a:pt x="14955" y="2159"/>
                  </a:lnTo>
                  <a:lnTo>
                    <a:pt x="14904" y="2082"/>
                  </a:lnTo>
                  <a:lnTo>
                    <a:pt x="14827" y="2030"/>
                  </a:lnTo>
                  <a:lnTo>
                    <a:pt x="14750" y="2005"/>
                  </a:lnTo>
                  <a:lnTo>
                    <a:pt x="14673" y="1979"/>
                  </a:lnTo>
                  <a:lnTo>
                    <a:pt x="14570" y="1953"/>
                  </a:lnTo>
                  <a:lnTo>
                    <a:pt x="5268" y="1953"/>
                  </a:lnTo>
                  <a:lnTo>
                    <a:pt x="5088" y="1928"/>
                  </a:lnTo>
                  <a:lnTo>
                    <a:pt x="4909" y="1851"/>
                  </a:lnTo>
                  <a:lnTo>
                    <a:pt x="4780" y="1722"/>
                  </a:lnTo>
                  <a:lnTo>
                    <a:pt x="4677" y="1568"/>
                  </a:lnTo>
                  <a:lnTo>
                    <a:pt x="4523" y="1234"/>
                  </a:lnTo>
                  <a:lnTo>
                    <a:pt x="4343" y="926"/>
                  </a:lnTo>
                  <a:lnTo>
                    <a:pt x="4112" y="669"/>
                  </a:lnTo>
                  <a:lnTo>
                    <a:pt x="3829" y="437"/>
                  </a:lnTo>
                  <a:lnTo>
                    <a:pt x="3521" y="257"/>
                  </a:lnTo>
                  <a:lnTo>
                    <a:pt x="3187" y="129"/>
                  </a:lnTo>
                  <a:lnTo>
                    <a:pt x="2853" y="26"/>
                  </a:lnTo>
                  <a:lnTo>
                    <a:pt x="246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908" name="Google Shape;908;p22"/>
            <p:cNvSpPr/>
            <p:nvPr/>
          </p:nvSpPr>
          <p:spPr>
            <a:xfrm>
              <a:off x="14951601" y="8203787"/>
              <a:ext cx="330344" cy="422735"/>
            </a:xfrm>
            <a:custGeom>
              <a:avLst/>
              <a:gdLst/>
              <a:ahLst/>
              <a:cxnLst/>
              <a:rect l="l" t="t" r="r" b="b"/>
              <a:pathLst>
                <a:path w="4498" h="5756" extrusionOk="0">
                  <a:moveTo>
                    <a:pt x="1" y="0"/>
                  </a:moveTo>
                  <a:lnTo>
                    <a:pt x="1" y="5627"/>
                  </a:lnTo>
                  <a:lnTo>
                    <a:pt x="26" y="5704"/>
                  </a:lnTo>
                  <a:lnTo>
                    <a:pt x="52" y="5730"/>
                  </a:lnTo>
                  <a:lnTo>
                    <a:pt x="129" y="5756"/>
                  </a:lnTo>
                  <a:lnTo>
                    <a:pt x="181" y="5756"/>
                  </a:lnTo>
                  <a:lnTo>
                    <a:pt x="2210" y="4934"/>
                  </a:lnTo>
                  <a:lnTo>
                    <a:pt x="2288" y="4934"/>
                  </a:lnTo>
                  <a:lnTo>
                    <a:pt x="4317" y="5756"/>
                  </a:lnTo>
                  <a:lnTo>
                    <a:pt x="4369" y="5756"/>
                  </a:lnTo>
                  <a:lnTo>
                    <a:pt x="4446" y="5730"/>
                  </a:lnTo>
                  <a:lnTo>
                    <a:pt x="4472" y="5704"/>
                  </a:lnTo>
                  <a:lnTo>
                    <a:pt x="4497" y="5627"/>
                  </a:lnTo>
                  <a:lnTo>
                    <a:pt x="449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09" name="Google Shape;909;p22"/>
            <p:cNvSpPr/>
            <p:nvPr/>
          </p:nvSpPr>
          <p:spPr>
            <a:xfrm>
              <a:off x="14691174" y="8379241"/>
              <a:ext cx="169946" cy="32168"/>
            </a:xfrm>
            <a:custGeom>
              <a:avLst/>
              <a:gdLst/>
              <a:ahLst/>
              <a:cxnLst/>
              <a:rect l="l" t="t" r="r" b="b"/>
              <a:pathLst>
                <a:path w="2314" h="438" extrusionOk="0">
                  <a:moveTo>
                    <a:pt x="206" y="1"/>
                  </a:moveTo>
                  <a:lnTo>
                    <a:pt x="129" y="27"/>
                  </a:lnTo>
                  <a:lnTo>
                    <a:pt x="52" y="78"/>
                  </a:lnTo>
                  <a:lnTo>
                    <a:pt x="27" y="129"/>
                  </a:lnTo>
                  <a:lnTo>
                    <a:pt x="1" y="232"/>
                  </a:lnTo>
                  <a:lnTo>
                    <a:pt x="27" y="309"/>
                  </a:lnTo>
                  <a:lnTo>
                    <a:pt x="52" y="386"/>
                  </a:lnTo>
                  <a:lnTo>
                    <a:pt x="129" y="412"/>
                  </a:lnTo>
                  <a:lnTo>
                    <a:pt x="206" y="438"/>
                  </a:lnTo>
                  <a:lnTo>
                    <a:pt x="2108" y="438"/>
                  </a:lnTo>
                  <a:lnTo>
                    <a:pt x="2185" y="412"/>
                  </a:lnTo>
                  <a:lnTo>
                    <a:pt x="2262" y="386"/>
                  </a:lnTo>
                  <a:lnTo>
                    <a:pt x="2313" y="309"/>
                  </a:lnTo>
                  <a:lnTo>
                    <a:pt x="2313" y="232"/>
                  </a:lnTo>
                  <a:lnTo>
                    <a:pt x="2313" y="129"/>
                  </a:lnTo>
                  <a:lnTo>
                    <a:pt x="2262" y="78"/>
                  </a:lnTo>
                  <a:lnTo>
                    <a:pt x="2185" y="27"/>
                  </a:lnTo>
                  <a:lnTo>
                    <a:pt x="2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0" name="Google Shape;910;p22"/>
            <p:cNvSpPr/>
            <p:nvPr/>
          </p:nvSpPr>
          <p:spPr>
            <a:xfrm>
              <a:off x="14691174" y="8445339"/>
              <a:ext cx="169946" cy="34004"/>
            </a:xfrm>
            <a:custGeom>
              <a:avLst/>
              <a:gdLst/>
              <a:ahLst/>
              <a:cxnLst/>
              <a:rect l="l" t="t" r="r" b="b"/>
              <a:pathLst>
                <a:path w="2314" h="463" extrusionOk="0">
                  <a:moveTo>
                    <a:pt x="206" y="0"/>
                  </a:moveTo>
                  <a:lnTo>
                    <a:pt x="129" y="26"/>
                  </a:lnTo>
                  <a:lnTo>
                    <a:pt x="52" y="77"/>
                  </a:lnTo>
                  <a:lnTo>
                    <a:pt x="27" y="154"/>
                  </a:lnTo>
                  <a:lnTo>
                    <a:pt x="1" y="231"/>
                  </a:lnTo>
                  <a:lnTo>
                    <a:pt x="27" y="309"/>
                  </a:lnTo>
                  <a:lnTo>
                    <a:pt x="52" y="386"/>
                  </a:lnTo>
                  <a:lnTo>
                    <a:pt x="129" y="437"/>
                  </a:lnTo>
                  <a:lnTo>
                    <a:pt x="206" y="463"/>
                  </a:lnTo>
                  <a:lnTo>
                    <a:pt x="2108" y="463"/>
                  </a:lnTo>
                  <a:lnTo>
                    <a:pt x="2185" y="437"/>
                  </a:lnTo>
                  <a:lnTo>
                    <a:pt x="2262" y="386"/>
                  </a:lnTo>
                  <a:lnTo>
                    <a:pt x="2313" y="309"/>
                  </a:lnTo>
                  <a:lnTo>
                    <a:pt x="2313" y="231"/>
                  </a:lnTo>
                  <a:lnTo>
                    <a:pt x="2313" y="154"/>
                  </a:lnTo>
                  <a:lnTo>
                    <a:pt x="2262" y="77"/>
                  </a:lnTo>
                  <a:lnTo>
                    <a:pt x="2185" y="26"/>
                  </a:lnTo>
                  <a:lnTo>
                    <a:pt x="2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1" name="Google Shape;911;p22"/>
            <p:cNvSpPr/>
            <p:nvPr/>
          </p:nvSpPr>
          <p:spPr>
            <a:xfrm>
              <a:off x="14581744" y="8513273"/>
              <a:ext cx="279375" cy="32168"/>
            </a:xfrm>
            <a:custGeom>
              <a:avLst/>
              <a:gdLst/>
              <a:ahLst/>
              <a:cxnLst/>
              <a:rect l="l" t="t" r="r" b="b"/>
              <a:pathLst>
                <a:path w="3804" h="438" extrusionOk="0">
                  <a:moveTo>
                    <a:pt x="129" y="0"/>
                  </a:moveTo>
                  <a:lnTo>
                    <a:pt x="52" y="52"/>
                  </a:lnTo>
                  <a:lnTo>
                    <a:pt x="1" y="129"/>
                  </a:lnTo>
                  <a:lnTo>
                    <a:pt x="1" y="206"/>
                  </a:lnTo>
                  <a:lnTo>
                    <a:pt x="1" y="309"/>
                  </a:lnTo>
                  <a:lnTo>
                    <a:pt x="52" y="360"/>
                  </a:lnTo>
                  <a:lnTo>
                    <a:pt x="129" y="411"/>
                  </a:lnTo>
                  <a:lnTo>
                    <a:pt x="206" y="437"/>
                  </a:lnTo>
                  <a:lnTo>
                    <a:pt x="3598" y="437"/>
                  </a:lnTo>
                  <a:lnTo>
                    <a:pt x="3675" y="411"/>
                  </a:lnTo>
                  <a:lnTo>
                    <a:pt x="3752" y="360"/>
                  </a:lnTo>
                  <a:lnTo>
                    <a:pt x="3803" y="309"/>
                  </a:lnTo>
                  <a:lnTo>
                    <a:pt x="3803" y="206"/>
                  </a:lnTo>
                  <a:lnTo>
                    <a:pt x="3803" y="129"/>
                  </a:lnTo>
                  <a:lnTo>
                    <a:pt x="3752" y="52"/>
                  </a:lnTo>
                  <a:lnTo>
                    <a:pt x="367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2" name="Google Shape;912;p22"/>
            <p:cNvSpPr/>
            <p:nvPr/>
          </p:nvSpPr>
          <p:spPr>
            <a:xfrm>
              <a:off x="14581744" y="8579298"/>
              <a:ext cx="279375" cy="32168"/>
            </a:xfrm>
            <a:custGeom>
              <a:avLst/>
              <a:gdLst/>
              <a:ahLst/>
              <a:cxnLst/>
              <a:rect l="l" t="t" r="r" b="b"/>
              <a:pathLst>
                <a:path w="3804" h="438" extrusionOk="0">
                  <a:moveTo>
                    <a:pt x="206" y="1"/>
                  </a:moveTo>
                  <a:lnTo>
                    <a:pt x="129" y="26"/>
                  </a:lnTo>
                  <a:lnTo>
                    <a:pt x="52" y="78"/>
                  </a:lnTo>
                  <a:lnTo>
                    <a:pt x="1" y="129"/>
                  </a:lnTo>
                  <a:lnTo>
                    <a:pt x="1" y="232"/>
                  </a:lnTo>
                  <a:lnTo>
                    <a:pt x="1" y="309"/>
                  </a:lnTo>
                  <a:lnTo>
                    <a:pt x="52" y="386"/>
                  </a:lnTo>
                  <a:lnTo>
                    <a:pt x="129" y="437"/>
                  </a:lnTo>
                  <a:lnTo>
                    <a:pt x="3675" y="437"/>
                  </a:lnTo>
                  <a:lnTo>
                    <a:pt x="3752" y="386"/>
                  </a:lnTo>
                  <a:lnTo>
                    <a:pt x="3803" y="309"/>
                  </a:lnTo>
                  <a:lnTo>
                    <a:pt x="3803" y="232"/>
                  </a:lnTo>
                  <a:lnTo>
                    <a:pt x="3803" y="129"/>
                  </a:lnTo>
                  <a:lnTo>
                    <a:pt x="3752" y="78"/>
                  </a:lnTo>
                  <a:lnTo>
                    <a:pt x="3675" y="26"/>
                  </a:lnTo>
                  <a:lnTo>
                    <a:pt x="359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13" name="Google Shape;913;p22"/>
          <p:cNvGrpSpPr/>
          <p:nvPr/>
        </p:nvGrpSpPr>
        <p:grpSpPr>
          <a:xfrm>
            <a:off x="12088888" y="9087193"/>
            <a:ext cx="1104061" cy="1103988"/>
            <a:chOff x="12088886" y="7790526"/>
            <a:chExt cx="1104061" cy="1103988"/>
          </a:xfrm>
        </p:grpSpPr>
        <p:sp>
          <p:nvSpPr>
            <p:cNvPr id="914" name="Google Shape;914;p22"/>
            <p:cNvSpPr/>
            <p:nvPr/>
          </p:nvSpPr>
          <p:spPr>
            <a:xfrm>
              <a:off x="12868257" y="8569897"/>
              <a:ext cx="324689" cy="324616"/>
            </a:xfrm>
            <a:custGeom>
              <a:avLst/>
              <a:gdLst/>
              <a:ahLst/>
              <a:cxnLst/>
              <a:rect l="l" t="t" r="r" b="b"/>
              <a:pathLst>
                <a:path w="4421" h="4420" extrusionOk="0">
                  <a:moveTo>
                    <a:pt x="1208" y="0"/>
                  </a:moveTo>
                  <a:lnTo>
                    <a:pt x="1131" y="26"/>
                  </a:lnTo>
                  <a:lnTo>
                    <a:pt x="1080" y="51"/>
                  </a:lnTo>
                  <a:lnTo>
                    <a:pt x="52" y="1079"/>
                  </a:lnTo>
                  <a:lnTo>
                    <a:pt x="1" y="1131"/>
                  </a:lnTo>
                  <a:lnTo>
                    <a:pt x="1" y="1208"/>
                  </a:lnTo>
                  <a:lnTo>
                    <a:pt x="1" y="1285"/>
                  </a:lnTo>
                  <a:lnTo>
                    <a:pt x="52" y="1336"/>
                  </a:lnTo>
                  <a:lnTo>
                    <a:pt x="3084" y="4368"/>
                  </a:lnTo>
                  <a:lnTo>
                    <a:pt x="3136" y="4419"/>
                  </a:lnTo>
                  <a:lnTo>
                    <a:pt x="3290" y="4419"/>
                  </a:lnTo>
                  <a:lnTo>
                    <a:pt x="3341" y="4368"/>
                  </a:lnTo>
                  <a:lnTo>
                    <a:pt x="4369" y="3340"/>
                  </a:lnTo>
                  <a:lnTo>
                    <a:pt x="4420" y="3289"/>
                  </a:lnTo>
                  <a:lnTo>
                    <a:pt x="4420" y="3212"/>
                  </a:lnTo>
                  <a:lnTo>
                    <a:pt x="4420" y="3160"/>
                  </a:lnTo>
                  <a:lnTo>
                    <a:pt x="4369" y="3083"/>
                  </a:lnTo>
                  <a:lnTo>
                    <a:pt x="1337" y="51"/>
                  </a:lnTo>
                  <a:lnTo>
                    <a:pt x="1260" y="26"/>
                  </a:lnTo>
                  <a:lnTo>
                    <a:pt x="1208"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15" name="Google Shape;915;p22"/>
            <p:cNvSpPr/>
            <p:nvPr/>
          </p:nvSpPr>
          <p:spPr>
            <a:xfrm>
              <a:off x="12783358" y="8484924"/>
              <a:ext cx="149162" cy="151071"/>
            </a:xfrm>
            <a:custGeom>
              <a:avLst/>
              <a:gdLst/>
              <a:ahLst/>
              <a:cxnLst/>
              <a:rect l="l" t="t" r="r" b="b"/>
              <a:pathLst>
                <a:path w="2031" h="2057" extrusionOk="0">
                  <a:moveTo>
                    <a:pt x="643" y="1"/>
                  </a:moveTo>
                  <a:lnTo>
                    <a:pt x="1" y="643"/>
                  </a:lnTo>
                  <a:lnTo>
                    <a:pt x="1388" y="2056"/>
                  </a:lnTo>
                  <a:lnTo>
                    <a:pt x="2030" y="1414"/>
                  </a:lnTo>
                  <a:lnTo>
                    <a:pt x="643"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6" name="Google Shape;916;p22"/>
            <p:cNvSpPr/>
            <p:nvPr/>
          </p:nvSpPr>
          <p:spPr>
            <a:xfrm>
              <a:off x="12913571" y="8615138"/>
              <a:ext cx="141597" cy="141597"/>
            </a:xfrm>
            <a:custGeom>
              <a:avLst/>
              <a:gdLst/>
              <a:ahLst/>
              <a:cxnLst/>
              <a:rect l="l" t="t" r="r" b="b"/>
              <a:pathLst>
                <a:path w="1928" h="1928" extrusionOk="0">
                  <a:moveTo>
                    <a:pt x="1285" y="1"/>
                  </a:moveTo>
                  <a:lnTo>
                    <a:pt x="0" y="1285"/>
                  </a:lnTo>
                  <a:lnTo>
                    <a:pt x="643" y="1928"/>
                  </a:lnTo>
                  <a:lnTo>
                    <a:pt x="1928" y="643"/>
                  </a:lnTo>
                  <a:lnTo>
                    <a:pt x="128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7" name="Google Shape;917;p22"/>
            <p:cNvSpPr/>
            <p:nvPr/>
          </p:nvSpPr>
          <p:spPr>
            <a:xfrm>
              <a:off x="12105924" y="8498144"/>
              <a:ext cx="347236" cy="375585"/>
            </a:xfrm>
            <a:custGeom>
              <a:avLst/>
              <a:gdLst/>
              <a:ahLst/>
              <a:cxnLst/>
              <a:rect l="l" t="t" r="r" b="b"/>
              <a:pathLst>
                <a:path w="4728" h="5114" extrusionOk="0">
                  <a:moveTo>
                    <a:pt x="2364" y="1542"/>
                  </a:moveTo>
                  <a:lnTo>
                    <a:pt x="2570" y="1568"/>
                  </a:lnTo>
                  <a:lnTo>
                    <a:pt x="2750" y="1619"/>
                  </a:lnTo>
                  <a:lnTo>
                    <a:pt x="2929" y="1722"/>
                  </a:lnTo>
                  <a:lnTo>
                    <a:pt x="3084" y="1851"/>
                  </a:lnTo>
                  <a:lnTo>
                    <a:pt x="3212" y="2005"/>
                  </a:lnTo>
                  <a:lnTo>
                    <a:pt x="3289" y="2159"/>
                  </a:lnTo>
                  <a:lnTo>
                    <a:pt x="3366" y="2365"/>
                  </a:lnTo>
                  <a:lnTo>
                    <a:pt x="3366" y="2570"/>
                  </a:lnTo>
                  <a:lnTo>
                    <a:pt x="3366" y="2750"/>
                  </a:lnTo>
                  <a:lnTo>
                    <a:pt x="3289" y="2956"/>
                  </a:lnTo>
                  <a:lnTo>
                    <a:pt x="3212" y="3110"/>
                  </a:lnTo>
                  <a:lnTo>
                    <a:pt x="3084" y="3264"/>
                  </a:lnTo>
                  <a:lnTo>
                    <a:pt x="2929" y="3392"/>
                  </a:lnTo>
                  <a:lnTo>
                    <a:pt x="2750" y="3495"/>
                  </a:lnTo>
                  <a:lnTo>
                    <a:pt x="2570" y="3546"/>
                  </a:lnTo>
                  <a:lnTo>
                    <a:pt x="2364" y="3572"/>
                  </a:lnTo>
                  <a:lnTo>
                    <a:pt x="2159" y="3546"/>
                  </a:lnTo>
                  <a:lnTo>
                    <a:pt x="1979" y="3495"/>
                  </a:lnTo>
                  <a:lnTo>
                    <a:pt x="1799" y="3392"/>
                  </a:lnTo>
                  <a:lnTo>
                    <a:pt x="1645" y="3264"/>
                  </a:lnTo>
                  <a:lnTo>
                    <a:pt x="1542" y="3110"/>
                  </a:lnTo>
                  <a:lnTo>
                    <a:pt x="1439" y="2956"/>
                  </a:lnTo>
                  <a:lnTo>
                    <a:pt x="1388" y="2750"/>
                  </a:lnTo>
                  <a:lnTo>
                    <a:pt x="1362" y="2570"/>
                  </a:lnTo>
                  <a:lnTo>
                    <a:pt x="1388" y="2365"/>
                  </a:lnTo>
                  <a:lnTo>
                    <a:pt x="1439" y="2159"/>
                  </a:lnTo>
                  <a:lnTo>
                    <a:pt x="1542" y="2005"/>
                  </a:lnTo>
                  <a:lnTo>
                    <a:pt x="1645" y="1851"/>
                  </a:lnTo>
                  <a:lnTo>
                    <a:pt x="1799" y="1722"/>
                  </a:lnTo>
                  <a:lnTo>
                    <a:pt x="1979" y="1619"/>
                  </a:lnTo>
                  <a:lnTo>
                    <a:pt x="2159" y="1568"/>
                  </a:lnTo>
                  <a:lnTo>
                    <a:pt x="2364" y="1542"/>
                  </a:lnTo>
                  <a:close/>
                  <a:moveTo>
                    <a:pt x="2159" y="1"/>
                  </a:moveTo>
                  <a:lnTo>
                    <a:pt x="2056" y="26"/>
                  </a:lnTo>
                  <a:lnTo>
                    <a:pt x="1979" y="78"/>
                  </a:lnTo>
                  <a:lnTo>
                    <a:pt x="1927" y="129"/>
                  </a:lnTo>
                  <a:lnTo>
                    <a:pt x="1876" y="232"/>
                  </a:lnTo>
                  <a:lnTo>
                    <a:pt x="1773" y="643"/>
                  </a:lnTo>
                  <a:lnTo>
                    <a:pt x="1747" y="771"/>
                  </a:lnTo>
                  <a:lnTo>
                    <a:pt x="1645" y="874"/>
                  </a:lnTo>
                  <a:lnTo>
                    <a:pt x="1259" y="1080"/>
                  </a:lnTo>
                  <a:lnTo>
                    <a:pt x="1131" y="1131"/>
                  </a:lnTo>
                  <a:lnTo>
                    <a:pt x="1002" y="1106"/>
                  </a:lnTo>
                  <a:lnTo>
                    <a:pt x="591" y="977"/>
                  </a:lnTo>
                  <a:lnTo>
                    <a:pt x="488" y="951"/>
                  </a:lnTo>
                  <a:lnTo>
                    <a:pt x="386" y="977"/>
                  </a:lnTo>
                  <a:lnTo>
                    <a:pt x="309" y="1028"/>
                  </a:lnTo>
                  <a:lnTo>
                    <a:pt x="257" y="1106"/>
                  </a:lnTo>
                  <a:lnTo>
                    <a:pt x="52" y="1465"/>
                  </a:lnTo>
                  <a:lnTo>
                    <a:pt x="26" y="1542"/>
                  </a:lnTo>
                  <a:lnTo>
                    <a:pt x="0" y="1645"/>
                  </a:lnTo>
                  <a:lnTo>
                    <a:pt x="52" y="1748"/>
                  </a:lnTo>
                  <a:lnTo>
                    <a:pt x="103" y="1825"/>
                  </a:lnTo>
                  <a:lnTo>
                    <a:pt x="411" y="2108"/>
                  </a:lnTo>
                  <a:lnTo>
                    <a:pt x="514" y="2210"/>
                  </a:lnTo>
                  <a:lnTo>
                    <a:pt x="540" y="2339"/>
                  </a:lnTo>
                  <a:lnTo>
                    <a:pt x="540" y="2776"/>
                  </a:lnTo>
                  <a:lnTo>
                    <a:pt x="514" y="2904"/>
                  </a:lnTo>
                  <a:lnTo>
                    <a:pt x="411" y="3007"/>
                  </a:lnTo>
                  <a:lnTo>
                    <a:pt x="103" y="3290"/>
                  </a:lnTo>
                  <a:lnTo>
                    <a:pt x="52" y="3392"/>
                  </a:lnTo>
                  <a:lnTo>
                    <a:pt x="0" y="3469"/>
                  </a:lnTo>
                  <a:lnTo>
                    <a:pt x="26" y="3572"/>
                  </a:lnTo>
                  <a:lnTo>
                    <a:pt x="52" y="3649"/>
                  </a:lnTo>
                  <a:lnTo>
                    <a:pt x="257" y="4009"/>
                  </a:lnTo>
                  <a:lnTo>
                    <a:pt x="309" y="4086"/>
                  </a:lnTo>
                  <a:lnTo>
                    <a:pt x="386" y="4137"/>
                  </a:lnTo>
                  <a:lnTo>
                    <a:pt x="488" y="4163"/>
                  </a:lnTo>
                  <a:lnTo>
                    <a:pt x="591" y="4137"/>
                  </a:lnTo>
                  <a:lnTo>
                    <a:pt x="1002" y="4009"/>
                  </a:lnTo>
                  <a:lnTo>
                    <a:pt x="1131" y="3983"/>
                  </a:lnTo>
                  <a:lnTo>
                    <a:pt x="1259" y="4035"/>
                  </a:lnTo>
                  <a:lnTo>
                    <a:pt x="1645" y="4240"/>
                  </a:lnTo>
                  <a:lnTo>
                    <a:pt x="1747" y="4343"/>
                  </a:lnTo>
                  <a:lnTo>
                    <a:pt x="1773" y="4471"/>
                  </a:lnTo>
                  <a:lnTo>
                    <a:pt x="1876" y="4883"/>
                  </a:lnTo>
                  <a:lnTo>
                    <a:pt x="1927" y="4985"/>
                  </a:lnTo>
                  <a:lnTo>
                    <a:pt x="1979" y="5062"/>
                  </a:lnTo>
                  <a:lnTo>
                    <a:pt x="2056" y="5088"/>
                  </a:lnTo>
                  <a:lnTo>
                    <a:pt x="2159" y="5114"/>
                  </a:lnTo>
                  <a:lnTo>
                    <a:pt x="2570" y="5114"/>
                  </a:lnTo>
                  <a:lnTo>
                    <a:pt x="2672" y="5088"/>
                  </a:lnTo>
                  <a:lnTo>
                    <a:pt x="2750" y="5062"/>
                  </a:lnTo>
                  <a:lnTo>
                    <a:pt x="2827" y="4985"/>
                  </a:lnTo>
                  <a:lnTo>
                    <a:pt x="2852" y="4883"/>
                  </a:lnTo>
                  <a:lnTo>
                    <a:pt x="2955" y="4471"/>
                  </a:lnTo>
                  <a:lnTo>
                    <a:pt x="3006" y="4343"/>
                  </a:lnTo>
                  <a:lnTo>
                    <a:pt x="3084" y="4240"/>
                  </a:lnTo>
                  <a:lnTo>
                    <a:pt x="3469" y="4035"/>
                  </a:lnTo>
                  <a:lnTo>
                    <a:pt x="3597" y="3983"/>
                  </a:lnTo>
                  <a:lnTo>
                    <a:pt x="3726" y="4009"/>
                  </a:lnTo>
                  <a:lnTo>
                    <a:pt x="4137" y="4137"/>
                  </a:lnTo>
                  <a:lnTo>
                    <a:pt x="4240" y="4163"/>
                  </a:lnTo>
                  <a:lnTo>
                    <a:pt x="4343" y="4137"/>
                  </a:lnTo>
                  <a:lnTo>
                    <a:pt x="4420" y="4086"/>
                  </a:lnTo>
                  <a:lnTo>
                    <a:pt x="4471" y="4009"/>
                  </a:lnTo>
                  <a:lnTo>
                    <a:pt x="4677" y="3649"/>
                  </a:lnTo>
                  <a:lnTo>
                    <a:pt x="4728" y="3572"/>
                  </a:lnTo>
                  <a:lnTo>
                    <a:pt x="4728" y="3469"/>
                  </a:lnTo>
                  <a:lnTo>
                    <a:pt x="4702" y="3392"/>
                  </a:lnTo>
                  <a:lnTo>
                    <a:pt x="4625" y="3290"/>
                  </a:lnTo>
                  <a:lnTo>
                    <a:pt x="4317" y="3007"/>
                  </a:lnTo>
                  <a:lnTo>
                    <a:pt x="4240" y="2904"/>
                  </a:lnTo>
                  <a:lnTo>
                    <a:pt x="4188" y="2776"/>
                  </a:lnTo>
                  <a:lnTo>
                    <a:pt x="4188" y="2339"/>
                  </a:lnTo>
                  <a:lnTo>
                    <a:pt x="4240" y="2210"/>
                  </a:lnTo>
                  <a:lnTo>
                    <a:pt x="4317" y="2108"/>
                  </a:lnTo>
                  <a:lnTo>
                    <a:pt x="4625" y="1825"/>
                  </a:lnTo>
                  <a:lnTo>
                    <a:pt x="4702" y="1748"/>
                  </a:lnTo>
                  <a:lnTo>
                    <a:pt x="4728" y="1645"/>
                  </a:lnTo>
                  <a:lnTo>
                    <a:pt x="4728" y="1542"/>
                  </a:lnTo>
                  <a:lnTo>
                    <a:pt x="4677" y="1465"/>
                  </a:lnTo>
                  <a:lnTo>
                    <a:pt x="4471" y="1106"/>
                  </a:lnTo>
                  <a:lnTo>
                    <a:pt x="4420" y="1028"/>
                  </a:lnTo>
                  <a:lnTo>
                    <a:pt x="4343" y="977"/>
                  </a:lnTo>
                  <a:lnTo>
                    <a:pt x="4240" y="951"/>
                  </a:lnTo>
                  <a:lnTo>
                    <a:pt x="4137" y="977"/>
                  </a:lnTo>
                  <a:lnTo>
                    <a:pt x="3726" y="1106"/>
                  </a:lnTo>
                  <a:lnTo>
                    <a:pt x="3597" y="1131"/>
                  </a:lnTo>
                  <a:lnTo>
                    <a:pt x="3469" y="1080"/>
                  </a:lnTo>
                  <a:lnTo>
                    <a:pt x="3084" y="874"/>
                  </a:lnTo>
                  <a:lnTo>
                    <a:pt x="3006" y="771"/>
                  </a:lnTo>
                  <a:lnTo>
                    <a:pt x="2955" y="643"/>
                  </a:lnTo>
                  <a:lnTo>
                    <a:pt x="2852" y="232"/>
                  </a:lnTo>
                  <a:lnTo>
                    <a:pt x="2827" y="129"/>
                  </a:lnTo>
                  <a:lnTo>
                    <a:pt x="2750" y="78"/>
                  </a:lnTo>
                  <a:lnTo>
                    <a:pt x="2672" y="26"/>
                  </a:lnTo>
                  <a:lnTo>
                    <a:pt x="257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18" name="Google Shape;918;p22"/>
            <p:cNvSpPr/>
            <p:nvPr/>
          </p:nvSpPr>
          <p:spPr>
            <a:xfrm>
              <a:off x="12088886" y="7790526"/>
              <a:ext cx="866254" cy="866181"/>
            </a:xfrm>
            <a:custGeom>
              <a:avLst/>
              <a:gdLst/>
              <a:ahLst/>
              <a:cxnLst/>
              <a:rect l="l" t="t" r="r" b="b"/>
              <a:pathLst>
                <a:path w="11795" h="11794" extrusionOk="0">
                  <a:moveTo>
                    <a:pt x="5911" y="0"/>
                  </a:moveTo>
                  <a:lnTo>
                    <a:pt x="5294" y="52"/>
                  </a:lnTo>
                  <a:lnTo>
                    <a:pt x="4703" y="129"/>
                  </a:lnTo>
                  <a:lnTo>
                    <a:pt x="4138" y="283"/>
                  </a:lnTo>
                  <a:lnTo>
                    <a:pt x="3598" y="488"/>
                  </a:lnTo>
                  <a:lnTo>
                    <a:pt x="3084" y="720"/>
                  </a:lnTo>
                  <a:lnTo>
                    <a:pt x="2596" y="1028"/>
                  </a:lnTo>
                  <a:lnTo>
                    <a:pt x="2159" y="1362"/>
                  </a:lnTo>
                  <a:lnTo>
                    <a:pt x="1722" y="1747"/>
                  </a:lnTo>
                  <a:lnTo>
                    <a:pt x="1363" y="2159"/>
                  </a:lnTo>
                  <a:lnTo>
                    <a:pt x="1003" y="2621"/>
                  </a:lnTo>
                  <a:lnTo>
                    <a:pt x="720" y="3109"/>
                  </a:lnTo>
                  <a:lnTo>
                    <a:pt x="463" y="3623"/>
                  </a:lnTo>
                  <a:lnTo>
                    <a:pt x="258" y="4163"/>
                  </a:lnTo>
                  <a:lnTo>
                    <a:pt x="129" y="4728"/>
                  </a:lnTo>
                  <a:lnTo>
                    <a:pt x="27" y="5293"/>
                  </a:lnTo>
                  <a:lnTo>
                    <a:pt x="1" y="5910"/>
                  </a:lnTo>
                  <a:lnTo>
                    <a:pt x="27" y="6501"/>
                  </a:lnTo>
                  <a:lnTo>
                    <a:pt x="129" y="7092"/>
                  </a:lnTo>
                  <a:lnTo>
                    <a:pt x="258" y="7657"/>
                  </a:lnTo>
                  <a:lnTo>
                    <a:pt x="463" y="8197"/>
                  </a:lnTo>
                  <a:lnTo>
                    <a:pt x="720" y="8711"/>
                  </a:lnTo>
                  <a:lnTo>
                    <a:pt x="1003" y="9199"/>
                  </a:lnTo>
                  <a:lnTo>
                    <a:pt x="1363" y="9661"/>
                  </a:lnTo>
                  <a:lnTo>
                    <a:pt x="1722" y="10072"/>
                  </a:lnTo>
                  <a:lnTo>
                    <a:pt x="2159" y="10458"/>
                  </a:lnTo>
                  <a:lnTo>
                    <a:pt x="2596" y="10792"/>
                  </a:lnTo>
                  <a:lnTo>
                    <a:pt x="3084" y="11100"/>
                  </a:lnTo>
                  <a:lnTo>
                    <a:pt x="3598" y="11331"/>
                  </a:lnTo>
                  <a:lnTo>
                    <a:pt x="4138" y="11537"/>
                  </a:lnTo>
                  <a:lnTo>
                    <a:pt x="4703" y="11691"/>
                  </a:lnTo>
                  <a:lnTo>
                    <a:pt x="5294" y="11768"/>
                  </a:lnTo>
                  <a:lnTo>
                    <a:pt x="5911" y="11794"/>
                  </a:lnTo>
                  <a:lnTo>
                    <a:pt x="6502" y="11768"/>
                  </a:lnTo>
                  <a:lnTo>
                    <a:pt x="7093" y="11691"/>
                  </a:lnTo>
                  <a:lnTo>
                    <a:pt x="7658" y="11537"/>
                  </a:lnTo>
                  <a:lnTo>
                    <a:pt x="8198" y="11331"/>
                  </a:lnTo>
                  <a:lnTo>
                    <a:pt x="8711" y="11100"/>
                  </a:lnTo>
                  <a:lnTo>
                    <a:pt x="9200" y="10792"/>
                  </a:lnTo>
                  <a:lnTo>
                    <a:pt x="9662" y="10458"/>
                  </a:lnTo>
                  <a:lnTo>
                    <a:pt x="10073" y="10072"/>
                  </a:lnTo>
                  <a:lnTo>
                    <a:pt x="10459" y="9661"/>
                  </a:lnTo>
                  <a:lnTo>
                    <a:pt x="10793" y="9199"/>
                  </a:lnTo>
                  <a:lnTo>
                    <a:pt x="11075" y="8711"/>
                  </a:lnTo>
                  <a:lnTo>
                    <a:pt x="11332" y="8197"/>
                  </a:lnTo>
                  <a:lnTo>
                    <a:pt x="11538" y="7657"/>
                  </a:lnTo>
                  <a:lnTo>
                    <a:pt x="11666" y="7092"/>
                  </a:lnTo>
                  <a:lnTo>
                    <a:pt x="11769" y="6501"/>
                  </a:lnTo>
                  <a:lnTo>
                    <a:pt x="11795" y="5910"/>
                  </a:lnTo>
                  <a:lnTo>
                    <a:pt x="11769" y="5293"/>
                  </a:lnTo>
                  <a:lnTo>
                    <a:pt x="11666" y="4728"/>
                  </a:lnTo>
                  <a:lnTo>
                    <a:pt x="11538" y="4163"/>
                  </a:lnTo>
                  <a:lnTo>
                    <a:pt x="11332" y="3623"/>
                  </a:lnTo>
                  <a:lnTo>
                    <a:pt x="11075" y="3109"/>
                  </a:lnTo>
                  <a:lnTo>
                    <a:pt x="10793" y="2621"/>
                  </a:lnTo>
                  <a:lnTo>
                    <a:pt x="10459" y="2159"/>
                  </a:lnTo>
                  <a:lnTo>
                    <a:pt x="10073" y="1747"/>
                  </a:lnTo>
                  <a:lnTo>
                    <a:pt x="9662" y="1362"/>
                  </a:lnTo>
                  <a:lnTo>
                    <a:pt x="9200" y="1028"/>
                  </a:lnTo>
                  <a:lnTo>
                    <a:pt x="8711" y="720"/>
                  </a:lnTo>
                  <a:lnTo>
                    <a:pt x="8198" y="488"/>
                  </a:lnTo>
                  <a:lnTo>
                    <a:pt x="7658" y="283"/>
                  </a:lnTo>
                  <a:lnTo>
                    <a:pt x="7093" y="129"/>
                  </a:lnTo>
                  <a:lnTo>
                    <a:pt x="6502" y="52"/>
                  </a:lnTo>
                  <a:lnTo>
                    <a:pt x="591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9" name="Google Shape;919;p22"/>
            <p:cNvSpPr/>
            <p:nvPr/>
          </p:nvSpPr>
          <p:spPr>
            <a:xfrm>
              <a:off x="12154984" y="7858460"/>
              <a:ext cx="734131" cy="732222"/>
            </a:xfrm>
            <a:custGeom>
              <a:avLst/>
              <a:gdLst/>
              <a:ahLst/>
              <a:cxnLst/>
              <a:rect l="l" t="t" r="r" b="b"/>
              <a:pathLst>
                <a:path w="9996" h="9970" extrusionOk="0">
                  <a:moveTo>
                    <a:pt x="5011" y="0"/>
                  </a:moveTo>
                  <a:lnTo>
                    <a:pt x="4497" y="26"/>
                  </a:lnTo>
                  <a:lnTo>
                    <a:pt x="4009" y="103"/>
                  </a:lnTo>
                  <a:lnTo>
                    <a:pt x="3520" y="231"/>
                  </a:lnTo>
                  <a:lnTo>
                    <a:pt x="3058" y="386"/>
                  </a:lnTo>
                  <a:lnTo>
                    <a:pt x="2621" y="591"/>
                  </a:lnTo>
                  <a:lnTo>
                    <a:pt x="2210" y="848"/>
                  </a:lnTo>
                  <a:lnTo>
                    <a:pt x="1825" y="1131"/>
                  </a:lnTo>
                  <a:lnTo>
                    <a:pt x="1465" y="1465"/>
                  </a:lnTo>
                  <a:lnTo>
                    <a:pt x="1157" y="1799"/>
                  </a:lnTo>
                  <a:lnTo>
                    <a:pt x="874" y="2184"/>
                  </a:lnTo>
                  <a:lnTo>
                    <a:pt x="617" y="2595"/>
                  </a:lnTo>
                  <a:lnTo>
                    <a:pt x="411" y="3032"/>
                  </a:lnTo>
                  <a:lnTo>
                    <a:pt x="232" y="3495"/>
                  </a:lnTo>
                  <a:lnTo>
                    <a:pt x="103" y="3983"/>
                  </a:lnTo>
                  <a:lnTo>
                    <a:pt x="26" y="4471"/>
                  </a:lnTo>
                  <a:lnTo>
                    <a:pt x="0" y="4985"/>
                  </a:lnTo>
                  <a:lnTo>
                    <a:pt x="26" y="5499"/>
                  </a:lnTo>
                  <a:lnTo>
                    <a:pt x="103" y="5987"/>
                  </a:lnTo>
                  <a:lnTo>
                    <a:pt x="232" y="6475"/>
                  </a:lnTo>
                  <a:lnTo>
                    <a:pt x="411" y="6938"/>
                  </a:lnTo>
                  <a:lnTo>
                    <a:pt x="617" y="7375"/>
                  </a:lnTo>
                  <a:lnTo>
                    <a:pt x="874" y="7786"/>
                  </a:lnTo>
                  <a:lnTo>
                    <a:pt x="1157" y="8145"/>
                  </a:lnTo>
                  <a:lnTo>
                    <a:pt x="1465" y="8505"/>
                  </a:lnTo>
                  <a:lnTo>
                    <a:pt x="1825" y="8839"/>
                  </a:lnTo>
                  <a:lnTo>
                    <a:pt x="2210" y="9122"/>
                  </a:lnTo>
                  <a:lnTo>
                    <a:pt x="2621" y="9379"/>
                  </a:lnTo>
                  <a:lnTo>
                    <a:pt x="3058" y="9584"/>
                  </a:lnTo>
                  <a:lnTo>
                    <a:pt x="3520" y="9738"/>
                  </a:lnTo>
                  <a:lnTo>
                    <a:pt x="4009" y="9867"/>
                  </a:lnTo>
                  <a:lnTo>
                    <a:pt x="4497" y="9944"/>
                  </a:lnTo>
                  <a:lnTo>
                    <a:pt x="5011" y="9970"/>
                  </a:lnTo>
                  <a:lnTo>
                    <a:pt x="5525" y="9944"/>
                  </a:lnTo>
                  <a:lnTo>
                    <a:pt x="6013" y="9867"/>
                  </a:lnTo>
                  <a:lnTo>
                    <a:pt x="6475" y="9738"/>
                  </a:lnTo>
                  <a:lnTo>
                    <a:pt x="6938" y="9584"/>
                  </a:lnTo>
                  <a:lnTo>
                    <a:pt x="7375" y="9379"/>
                  </a:lnTo>
                  <a:lnTo>
                    <a:pt x="7786" y="9122"/>
                  </a:lnTo>
                  <a:lnTo>
                    <a:pt x="8171" y="8839"/>
                  </a:lnTo>
                  <a:lnTo>
                    <a:pt x="8531" y="8505"/>
                  </a:lnTo>
                  <a:lnTo>
                    <a:pt x="8839" y="8145"/>
                  </a:lnTo>
                  <a:lnTo>
                    <a:pt x="9148" y="7786"/>
                  </a:lnTo>
                  <a:lnTo>
                    <a:pt x="9379" y="7375"/>
                  </a:lnTo>
                  <a:lnTo>
                    <a:pt x="9610" y="6938"/>
                  </a:lnTo>
                  <a:lnTo>
                    <a:pt x="9764" y="6475"/>
                  </a:lnTo>
                  <a:lnTo>
                    <a:pt x="9893" y="5987"/>
                  </a:lnTo>
                  <a:lnTo>
                    <a:pt x="9970" y="5499"/>
                  </a:lnTo>
                  <a:lnTo>
                    <a:pt x="9995" y="4985"/>
                  </a:lnTo>
                  <a:lnTo>
                    <a:pt x="9970" y="4471"/>
                  </a:lnTo>
                  <a:lnTo>
                    <a:pt x="9893" y="3983"/>
                  </a:lnTo>
                  <a:lnTo>
                    <a:pt x="9764" y="3495"/>
                  </a:lnTo>
                  <a:lnTo>
                    <a:pt x="9610" y="3032"/>
                  </a:lnTo>
                  <a:lnTo>
                    <a:pt x="9379" y="2595"/>
                  </a:lnTo>
                  <a:lnTo>
                    <a:pt x="9148" y="2184"/>
                  </a:lnTo>
                  <a:lnTo>
                    <a:pt x="8839" y="1799"/>
                  </a:lnTo>
                  <a:lnTo>
                    <a:pt x="8531" y="1465"/>
                  </a:lnTo>
                  <a:lnTo>
                    <a:pt x="8171" y="1131"/>
                  </a:lnTo>
                  <a:lnTo>
                    <a:pt x="7786" y="848"/>
                  </a:lnTo>
                  <a:lnTo>
                    <a:pt x="7375" y="591"/>
                  </a:lnTo>
                  <a:lnTo>
                    <a:pt x="6938" y="386"/>
                  </a:lnTo>
                  <a:lnTo>
                    <a:pt x="6475" y="231"/>
                  </a:lnTo>
                  <a:lnTo>
                    <a:pt x="6013" y="103"/>
                  </a:lnTo>
                  <a:lnTo>
                    <a:pt x="5525" y="26"/>
                  </a:lnTo>
                  <a:lnTo>
                    <a:pt x="5011"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920" name="Google Shape;920;p22"/>
            <p:cNvSpPr/>
            <p:nvPr/>
          </p:nvSpPr>
          <p:spPr>
            <a:xfrm>
              <a:off x="12787103" y="7871680"/>
              <a:ext cx="347310" cy="375585"/>
            </a:xfrm>
            <a:custGeom>
              <a:avLst/>
              <a:gdLst/>
              <a:ahLst/>
              <a:cxnLst/>
              <a:rect l="l" t="t" r="r" b="b"/>
              <a:pathLst>
                <a:path w="4729" h="5114" extrusionOk="0">
                  <a:moveTo>
                    <a:pt x="2365" y="1542"/>
                  </a:moveTo>
                  <a:lnTo>
                    <a:pt x="2570" y="1567"/>
                  </a:lnTo>
                  <a:lnTo>
                    <a:pt x="2750" y="1645"/>
                  </a:lnTo>
                  <a:lnTo>
                    <a:pt x="2930" y="1722"/>
                  </a:lnTo>
                  <a:lnTo>
                    <a:pt x="3084" y="1850"/>
                  </a:lnTo>
                  <a:lnTo>
                    <a:pt x="3213" y="2004"/>
                  </a:lnTo>
                  <a:lnTo>
                    <a:pt x="3290" y="2158"/>
                  </a:lnTo>
                  <a:lnTo>
                    <a:pt x="3341" y="2364"/>
                  </a:lnTo>
                  <a:lnTo>
                    <a:pt x="3367" y="2570"/>
                  </a:lnTo>
                  <a:lnTo>
                    <a:pt x="3341" y="2775"/>
                  </a:lnTo>
                  <a:lnTo>
                    <a:pt x="3290" y="2955"/>
                  </a:lnTo>
                  <a:lnTo>
                    <a:pt x="3213" y="3135"/>
                  </a:lnTo>
                  <a:lnTo>
                    <a:pt x="3084" y="3263"/>
                  </a:lnTo>
                  <a:lnTo>
                    <a:pt x="2930" y="3392"/>
                  </a:lnTo>
                  <a:lnTo>
                    <a:pt x="2750" y="3495"/>
                  </a:lnTo>
                  <a:lnTo>
                    <a:pt x="2570" y="3546"/>
                  </a:lnTo>
                  <a:lnTo>
                    <a:pt x="2365" y="3572"/>
                  </a:lnTo>
                  <a:lnTo>
                    <a:pt x="2159" y="3546"/>
                  </a:lnTo>
                  <a:lnTo>
                    <a:pt x="1979" y="3495"/>
                  </a:lnTo>
                  <a:lnTo>
                    <a:pt x="1800" y="3392"/>
                  </a:lnTo>
                  <a:lnTo>
                    <a:pt x="1645" y="3263"/>
                  </a:lnTo>
                  <a:lnTo>
                    <a:pt x="1517" y="3135"/>
                  </a:lnTo>
                  <a:lnTo>
                    <a:pt x="1440" y="2955"/>
                  </a:lnTo>
                  <a:lnTo>
                    <a:pt x="1363" y="2775"/>
                  </a:lnTo>
                  <a:lnTo>
                    <a:pt x="1363" y="2570"/>
                  </a:lnTo>
                  <a:lnTo>
                    <a:pt x="1363" y="2364"/>
                  </a:lnTo>
                  <a:lnTo>
                    <a:pt x="1440" y="2158"/>
                  </a:lnTo>
                  <a:lnTo>
                    <a:pt x="1517" y="2004"/>
                  </a:lnTo>
                  <a:lnTo>
                    <a:pt x="1645" y="1850"/>
                  </a:lnTo>
                  <a:lnTo>
                    <a:pt x="1800" y="1722"/>
                  </a:lnTo>
                  <a:lnTo>
                    <a:pt x="1979" y="1645"/>
                  </a:lnTo>
                  <a:lnTo>
                    <a:pt x="2159" y="1567"/>
                  </a:lnTo>
                  <a:lnTo>
                    <a:pt x="2365" y="1542"/>
                  </a:lnTo>
                  <a:close/>
                  <a:moveTo>
                    <a:pt x="2159" y="0"/>
                  </a:moveTo>
                  <a:lnTo>
                    <a:pt x="2057" y="26"/>
                  </a:lnTo>
                  <a:lnTo>
                    <a:pt x="1979" y="77"/>
                  </a:lnTo>
                  <a:lnTo>
                    <a:pt x="1902" y="129"/>
                  </a:lnTo>
                  <a:lnTo>
                    <a:pt x="1877" y="231"/>
                  </a:lnTo>
                  <a:lnTo>
                    <a:pt x="1774" y="668"/>
                  </a:lnTo>
                  <a:lnTo>
                    <a:pt x="1722" y="771"/>
                  </a:lnTo>
                  <a:lnTo>
                    <a:pt x="1645" y="874"/>
                  </a:lnTo>
                  <a:lnTo>
                    <a:pt x="1260" y="1079"/>
                  </a:lnTo>
                  <a:lnTo>
                    <a:pt x="1132" y="1131"/>
                  </a:lnTo>
                  <a:lnTo>
                    <a:pt x="1003" y="1105"/>
                  </a:lnTo>
                  <a:lnTo>
                    <a:pt x="592" y="976"/>
                  </a:lnTo>
                  <a:lnTo>
                    <a:pt x="489" y="951"/>
                  </a:lnTo>
                  <a:lnTo>
                    <a:pt x="386" y="976"/>
                  </a:lnTo>
                  <a:lnTo>
                    <a:pt x="309" y="1028"/>
                  </a:lnTo>
                  <a:lnTo>
                    <a:pt x="258" y="1105"/>
                  </a:lnTo>
                  <a:lnTo>
                    <a:pt x="52" y="1465"/>
                  </a:lnTo>
                  <a:lnTo>
                    <a:pt x="1" y="1542"/>
                  </a:lnTo>
                  <a:lnTo>
                    <a:pt x="1" y="1645"/>
                  </a:lnTo>
                  <a:lnTo>
                    <a:pt x="27" y="1747"/>
                  </a:lnTo>
                  <a:lnTo>
                    <a:pt x="104" y="1824"/>
                  </a:lnTo>
                  <a:lnTo>
                    <a:pt x="412" y="2107"/>
                  </a:lnTo>
                  <a:lnTo>
                    <a:pt x="489" y="2210"/>
                  </a:lnTo>
                  <a:lnTo>
                    <a:pt x="541" y="2338"/>
                  </a:lnTo>
                  <a:lnTo>
                    <a:pt x="541" y="2775"/>
                  </a:lnTo>
                  <a:lnTo>
                    <a:pt x="489" y="2904"/>
                  </a:lnTo>
                  <a:lnTo>
                    <a:pt x="412" y="3006"/>
                  </a:lnTo>
                  <a:lnTo>
                    <a:pt x="104" y="3315"/>
                  </a:lnTo>
                  <a:lnTo>
                    <a:pt x="27" y="3392"/>
                  </a:lnTo>
                  <a:lnTo>
                    <a:pt x="1" y="3469"/>
                  </a:lnTo>
                  <a:lnTo>
                    <a:pt x="1" y="3572"/>
                  </a:lnTo>
                  <a:lnTo>
                    <a:pt x="52" y="3674"/>
                  </a:lnTo>
                  <a:lnTo>
                    <a:pt x="258" y="4008"/>
                  </a:lnTo>
                  <a:lnTo>
                    <a:pt x="309" y="4085"/>
                  </a:lnTo>
                  <a:lnTo>
                    <a:pt x="386" y="4137"/>
                  </a:lnTo>
                  <a:lnTo>
                    <a:pt x="489" y="4163"/>
                  </a:lnTo>
                  <a:lnTo>
                    <a:pt x="592" y="4163"/>
                  </a:lnTo>
                  <a:lnTo>
                    <a:pt x="1003" y="4008"/>
                  </a:lnTo>
                  <a:lnTo>
                    <a:pt x="1132" y="4008"/>
                  </a:lnTo>
                  <a:lnTo>
                    <a:pt x="1260" y="4034"/>
                  </a:lnTo>
                  <a:lnTo>
                    <a:pt x="1645" y="4265"/>
                  </a:lnTo>
                  <a:lnTo>
                    <a:pt x="1722" y="4342"/>
                  </a:lnTo>
                  <a:lnTo>
                    <a:pt x="1774" y="4471"/>
                  </a:lnTo>
                  <a:lnTo>
                    <a:pt x="1877" y="4882"/>
                  </a:lnTo>
                  <a:lnTo>
                    <a:pt x="1902" y="4985"/>
                  </a:lnTo>
                  <a:lnTo>
                    <a:pt x="1979" y="5062"/>
                  </a:lnTo>
                  <a:lnTo>
                    <a:pt x="2057" y="5088"/>
                  </a:lnTo>
                  <a:lnTo>
                    <a:pt x="2159" y="5113"/>
                  </a:lnTo>
                  <a:lnTo>
                    <a:pt x="2570" y="5113"/>
                  </a:lnTo>
                  <a:lnTo>
                    <a:pt x="2673" y="5088"/>
                  </a:lnTo>
                  <a:lnTo>
                    <a:pt x="2750" y="5062"/>
                  </a:lnTo>
                  <a:lnTo>
                    <a:pt x="2802" y="4985"/>
                  </a:lnTo>
                  <a:lnTo>
                    <a:pt x="2853" y="4882"/>
                  </a:lnTo>
                  <a:lnTo>
                    <a:pt x="2956" y="4471"/>
                  </a:lnTo>
                  <a:lnTo>
                    <a:pt x="2982" y="4342"/>
                  </a:lnTo>
                  <a:lnTo>
                    <a:pt x="3084" y="4265"/>
                  </a:lnTo>
                  <a:lnTo>
                    <a:pt x="3470" y="4034"/>
                  </a:lnTo>
                  <a:lnTo>
                    <a:pt x="3598" y="4008"/>
                  </a:lnTo>
                  <a:lnTo>
                    <a:pt x="3727" y="4008"/>
                  </a:lnTo>
                  <a:lnTo>
                    <a:pt x="4138" y="4163"/>
                  </a:lnTo>
                  <a:lnTo>
                    <a:pt x="4241" y="4163"/>
                  </a:lnTo>
                  <a:lnTo>
                    <a:pt x="4343" y="4137"/>
                  </a:lnTo>
                  <a:lnTo>
                    <a:pt x="4420" y="4085"/>
                  </a:lnTo>
                  <a:lnTo>
                    <a:pt x="4472" y="4008"/>
                  </a:lnTo>
                  <a:lnTo>
                    <a:pt x="4677" y="3674"/>
                  </a:lnTo>
                  <a:lnTo>
                    <a:pt x="4729" y="3572"/>
                  </a:lnTo>
                  <a:lnTo>
                    <a:pt x="4729" y="3469"/>
                  </a:lnTo>
                  <a:lnTo>
                    <a:pt x="4703" y="3392"/>
                  </a:lnTo>
                  <a:lnTo>
                    <a:pt x="4626" y="3315"/>
                  </a:lnTo>
                  <a:lnTo>
                    <a:pt x="4318" y="3006"/>
                  </a:lnTo>
                  <a:lnTo>
                    <a:pt x="4215" y="2904"/>
                  </a:lnTo>
                  <a:lnTo>
                    <a:pt x="4189" y="2775"/>
                  </a:lnTo>
                  <a:lnTo>
                    <a:pt x="4189" y="2338"/>
                  </a:lnTo>
                  <a:lnTo>
                    <a:pt x="4215" y="2210"/>
                  </a:lnTo>
                  <a:lnTo>
                    <a:pt x="4318" y="2107"/>
                  </a:lnTo>
                  <a:lnTo>
                    <a:pt x="4626" y="1824"/>
                  </a:lnTo>
                  <a:lnTo>
                    <a:pt x="4703" y="1747"/>
                  </a:lnTo>
                  <a:lnTo>
                    <a:pt x="4729" y="1645"/>
                  </a:lnTo>
                  <a:lnTo>
                    <a:pt x="4729" y="1542"/>
                  </a:lnTo>
                  <a:lnTo>
                    <a:pt x="4677" y="1465"/>
                  </a:lnTo>
                  <a:lnTo>
                    <a:pt x="4472" y="1105"/>
                  </a:lnTo>
                  <a:lnTo>
                    <a:pt x="4420" y="1028"/>
                  </a:lnTo>
                  <a:lnTo>
                    <a:pt x="4343" y="976"/>
                  </a:lnTo>
                  <a:lnTo>
                    <a:pt x="4241" y="951"/>
                  </a:lnTo>
                  <a:lnTo>
                    <a:pt x="4138" y="976"/>
                  </a:lnTo>
                  <a:lnTo>
                    <a:pt x="3727" y="1105"/>
                  </a:lnTo>
                  <a:lnTo>
                    <a:pt x="3598" y="1131"/>
                  </a:lnTo>
                  <a:lnTo>
                    <a:pt x="3470" y="1079"/>
                  </a:lnTo>
                  <a:lnTo>
                    <a:pt x="3084" y="874"/>
                  </a:lnTo>
                  <a:lnTo>
                    <a:pt x="2982" y="771"/>
                  </a:lnTo>
                  <a:lnTo>
                    <a:pt x="2956" y="668"/>
                  </a:lnTo>
                  <a:lnTo>
                    <a:pt x="2853" y="231"/>
                  </a:lnTo>
                  <a:lnTo>
                    <a:pt x="2802" y="129"/>
                  </a:lnTo>
                  <a:lnTo>
                    <a:pt x="2750" y="77"/>
                  </a:lnTo>
                  <a:lnTo>
                    <a:pt x="2673" y="26"/>
                  </a:lnTo>
                  <a:lnTo>
                    <a:pt x="257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21" name="Google Shape;921;p22"/>
            <p:cNvSpPr/>
            <p:nvPr/>
          </p:nvSpPr>
          <p:spPr>
            <a:xfrm>
              <a:off x="12270068" y="8141507"/>
              <a:ext cx="486924" cy="292595"/>
            </a:xfrm>
            <a:custGeom>
              <a:avLst/>
              <a:gdLst/>
              <a:ahLst/>
              <a:cxnLst/>
              <a:rect l="l" t="t" r="r" b="b"/>
              <a:pathLst>
                <a:path w="6630" h="3984" extrusionOk="0">
                  <a:moveTo>
                    <a:pt x="4060" y="0"/>
                  </a:moveTo>
                  <a:lnTo>
                    <a:pt x="4009" y="26"/>
                  </a:lnTo>
                  <a:lnTo>
                    <a:pt x="3958" y="77"/>
                  </a:lnTo>
                  <a:lnTo>
                    <a:pt x="3932" y="129"/>
                  </a:lnTo>
                  <a:lnTo>
                    <a:pt x="2827" y="3109"/>
                  </a:lnTo>
                  <a:lnTo>
                    <a:pt x="2030" y="848"/>
                  </a:lnTo>
                  <a:lnTo>
                    <a:pt x="1979" y="797"/>
                  </a:lnTo>
                  <a:lnTo>
                    <a:pt x="1953" y="746"/>
                  </a:lnTo>
                  <a:lnTo>
                    <a:pt x="1902" y="720"/>
                  </a:lnTo>
                  <a:lnTo>
                    <a:pt x="1825" y="694"/>
                  </a:lnTo>
                  <a:lnTo>
                    <a:pt x="1774" y="694"/>
                  </a:lnTo>
                  <a:lnTo>
                    <a:pt x="1722" y="720"/>
                  </a:lnTo>
                  <a:lnTo>
                    <a:pt x="1671" y="771"/>
                  </a:lnTo>
                  <a:lnTo>
                    <a:pt x="1619" y="823"/>
                  </a:lnTo>
                  <a:lnTo>
                    <a:pt x="926" y="2056"/>
                  </a:lnTo>
                  <a:lnTo>
                    <a:pt x="232" y="2056"/>
                  </a:lnTo>
                  <a:lnTo>
                    <a:pt x="129" y="2082"/>
                  </a:lnTo>
                  <a:lnTo>
                    <a:pt x="78" y="2133"/>
                  </a:lnTo>
                  <a:lnTo>
                    <a:pt x="26" y="2210"/>
                  </a:lnTo>
                  <a:lnTo>
                    <a:pt x="1" y="2287"/>
                  </a:lnTo>
                  <a:lnTo>
                    <a:pt x="26" y="2364"/>
                  </a:lnTo>
                  <a:lnTo>
                    <a:pt x="78" y="2441"/>
                  </a:lnTo>
                  <a:lnTo>
                    <a:pt x="129" y="2493"/>
                  </a:lnTo>
                  <a:lnTo>
                    <a:pt x="1105" y="2493"/>
                  </a:lnTo>
                  <a:lnTo>
                    <a:pt x="1157" y="2467"/>
                  </a:lnTo>
                  <a:lnTo>
                    <a:pt x="1208" y="2441"/>
                  </a:lnTo>
                  <a:lnTo>
                    <a:pt x="1234" y="2390"/>
                  </a:lnTo>
                  <a:lnTo>
                    <a:pt x="1774" y="1465"/>
                  </a:lnTo>
                  <a:lnTo>
                    <a:pt x="2621" y="3829"/>
                  </a:lnTo>
                  <a:lnTo>
                    <a:pt x="2647" y="3906"/>
                  </a:lnTo>
                  <a:lnTo>
                    <a:pt x="2699" y="3932"/>
                  </a:lnTo>
                  <a:lnTo>
                    <a:pt x="2750" y="3983"/>
                  </a:lnTo>
                  <a:lnTo>
                    <a:pt x="2878" y="3983"/>
                  </a:lnTo>
                  <a:lnTo>
                    <a:pt x="2930" y="3957"/>
                  </a:lnTo>
                  <a:lnTo>
                    <a:pt x="2981" y="3906"/>
                  </a:lnTo>
                  <a:lnTo>
                    <a:pt x="3033" y="3829"/>
                  </a:lnTo>
                  <a:lnTo>
                    <a:pt x="4137" y="823"/>
                  </a:lnTo>
                  <a:lnTo>
                    <a:pt x="4728" y="2364"/>
                  </a:lnTo>
                  <a:lnTo>
                    <a:pt x="4780" y="2416"/>
                  </a:lnTo>
                  <a:lnTo>
                    <a:pt x="4806" y="2467"/>
                  </a:lnTo>
                  <a:lnTo>
                    <a:pt x="4883" y="2493"/>
                  </a:lnTo>
                  <a:lnTo>
                    <a:pt x="6501" y="2493"/>
                  </a:lnTo>
                  <a:lnTo>
                    <a:pt x="6578" y="2441"/>
                  </a:lnTo>
                  <a:lnTo>
                    <a:pt x="6604" y="2364"/>
                  </a:lnTo>
                  <a:lnTo>
                    <a:pt x="6630" y="2287"/>
                  </a:lnTo>
                  <a:lnTo>
                    <a:pt x="6604" y="2210"/>
                  </a:lnTo>
                  <a:lnTo>
                    <a:pt x="6578" y="2133"/>
                  </a:lnTo>
                  <a:lnTo>
                    <a:pt x="6501" y="2082"/>
                  </a:lnTo>
                  <a:lnTo>
                    <a:pt x="6399" y="2056"/>
                  </a:lnTo>
                  <a:lnTo>
                    <a:pt x="5088" y="2056"/>
                  </a:lnTo>
                  <a:lnTo>
                    <a:pt x="4343" y="129"/>
                  </a:lnTo>
                  <a:lnTo>
                    <a:pt x="4292" y="77"/>
                  </a:lnTo>
                  <a:lnTo>
                    <a:pt x="4266" y="26"/>
                  </a:lnTo>
                  <a:lnTo>
                    <a:pt x="4189"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22" name="Google Shape;922;p22"/>
          <p:cNvGrpSpPr/>
          <p:nvPr/>
        </p:nvGrpSpPr>
        <p:grpSpPr>
          <a:xfrm>
            <a:off x="16489562" y="9167429"/>
            <a:ext cx="1104061" cy="1103988"/>
            <a:chOff x="16489560" y="7790526"/>
            <a:chExt cx="1104061" cy="1103988"/>
          </a:xfrm>
        </p:grpSpPr>
        <p:sp>
          <p:nvSpPr>
            <p:cNvPr id="923" name="Google Shape;923;p22"/>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4" name="Google Shape;924;p22"/>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5" name="Google Shape;925;p22"/>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6" name="Google Shape;926;p22"/>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27" name="Google Shape;927;p22"/>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28" name="Google Shape;928;p22"/>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9" name="Google Shape;929;p22"/>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30" name="Google Shape;930;p22"/>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31" name="Google Shape;931;p22"/>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932" name="Google Shape;932;p22"/>
          <p:cNvGrpSpPr/>
          <p:nvPr/>
        </p:nvGrpSpPr>
        <p:grpSpPr>
          <a:xfrm>
            <a:off x="18689901" y="9320225"/>
            <a:ext cx="1104061" cy="1103988"/>
            <a:chOff x="18689898" y="7790526"/>
            <a:chExt cx="1104061" cy="1103988"/>
          </a:xfrm>
        </p:grpSpPr>
        <p:sp>
          <p:nvSpPr>
            <p:cNvPr id="933" name="Google Shape;933;p22"/>
            <p:cNvSpPr/>
            <p:nvPr/>
          </p:nvSpPr>
          <p:spPr>
            <a:xfrm>
              <a:off x="18689898" y="8181093"/>
              <a:ext cx="166127" cy="324689"/>
            </a:xfrm>
            <a:custGeom>
              <a:avLst/>
              <a:gdLst/>
              <a:ahLst/>
              <a:cxnLst/>
              <a:rect l="l" t="t" r="r" b="b"/>
              <a:pathLst>
                <a:path w="2262" h="4421" extrusionOk="0">
                  <a:moveTo>
                    <a:pt x="1260" y="1"/>
                  </a:moveTo>
                  <a:lnTo>
                    <a:pt x="1003" y="27"/>
                  </a:lnTo>
                  <a:lnTo>
                    <a:pt x="772" y="104"/>
                  </a:lnTo>
                  <a:lnTo>
                    <a:pt x="566" y="207"/>
                  </a:lnTo>
                  <a:lnTo>
                    <a:pt x="360" y="361"/>
                  </a:lnTo>
                  <a:lnTo>
                    <a:pt x="206" y="566"/>
                  </a:lnTo>
                  <a:lnTo>
                    <a:pt x="104" y="772"/>
                  </a:lnTo>
                  <a:lnTo>
                    <a:pt x="26" y="1003"/>
                  </a:lnTo>
                  <a:lnTo>
                    <a:pt x="1" y="1260"/>
                  </a:lnTo>
                  <a:lnTo>
                    <a:pt x="1" y="3059"/>
                  </a:lnTo>
                  <a:lnTo>
                    <a:pt x="26" y="3341"/>
                  </a:lnTo>
                  <a:lnTo>
                    <a:pt x="104" y="3573"/>
                  </a:lnTo>
                  <a:lnTo>
                    <a:pt x="232" y="3804"/>
                  </a:lnTo>
                  <a:lnTo>
                    <a:pt x="412" y="4009"/>
                  </a:lnTo>
                  <a:lnTo>
                    <a:pt x="592" y="4189"/>
                  </a:lnTo>
                  <a:lnTo>
                    <a:pt x="823" y="4318"/>
                  </a:lnTo>
                  <a:lnTo>
                    <a:pt x="1080" y="4395"/>
                  </a:lnTo>
                  <a:lnTo>
                    <a:pt x="1363" y="4420"/>
                  </a:lnTo>
                  <a:lnTo>
                    <a:pt x="2262" y="4420"/>
                  </a:lnTo>
                  <a:lnTo>
                    <a:pt x="226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34" name="Google Shape;934;p22"/>
            <p:cNvSpPr/>
            <p:nvPr/>
          </p:nvSpPr>
          <p:spPr>
            <a:xfrm>
              <a:off x="18939014" y="7790526"/>
              <a:ext cx="605827" cy="505798"/>
            </a:xfrm>
            <a:custGeom>
              <a:avLst/>
              <a:gdLst/>
              <a:ahLst/>
              <a:cxnLst/>
              <a:rect l="l" t="t" r="r" b="b"/>
              <a:pathLst>
                <a:path w="8249" h="6887" extrusionOk="0">
                  <a:moveTo>
                    <a:pt x="4112" y="0"/>
                  </a:moveTo>
                  <a:lnTo>
                    <a:pt x="3700" y="26"/>
                  </a:lnTo>
                  <a:lnTo>
                    <a:pt x="3289" y="103"/>
                  </a:lnTo>
                  <a:lnTo>
                    <a:pt x="2904" y="206"/>
                  </a:lnTo>
                  <a:lnTo>
                    <a:pt x="2519" y="334"/>
                  </a:lnTo>
                  <a:lnTo>
                    <a:pt x="2159" y="514"/>
                  </a:lnTo>
                  <a:lnTo>
                    <a:pt x="1825" y="720"/>
                  </a:lnTo>
                  <a:lnTo>
                    <a:pt x="1516" y="951"/>
                  </a:lnTo>
                  <a:lnTo>
                    <a:pt x="1208" y="1208"/>
                  </a:lnTo>
                  <a:lnTo>
                    <a:pt x="951" y="1516"/>
                  </a:lnTo>
                  <a:lnTo>
                    <a:pt x="720" y="1825"/>
                  </a:lnTo>
                  <a:lnTo>
                    <a:pt x="514" y="2159"/>
                  </a:lnTo>
                  <a:lnTo>
                    <a:pt x="334" y="2518"/>
                  </a:lnTo>
                  <a:lnTo>
                    <a:pt x="206" y="2904"/>
                  </a:lnTo>
                  <a:lnTo>
                    <a:pt x="103" y="3289"/>
                  </a:lnTo>
                  <a:lnTo>
                    <a:pt x="26" y="3700"/>
                  </a:lnTo>
                  <a:lnTo>
                    <a:pt x="0" y="4137"/>
                  </a:lnTo>
                  <a:lnTo>
                    <a:pt x="0" y="6655"/>
                  </a:lnTo>
                  <a:lnTo>
                    <a:pt x="26" y="6758"/>
                  </a:lnTo>
                  <a:lnTo>
                    <a:pt x="78" y="6809"/>
                  </a:lnTo>
                  <a:lnTo>
                    <a:pt x="155" y="6861"/>
                  </a:lnTo>
                  <a:lnTo>
                    <a:pt x="232" y="6886"/>
                  </a:lnTo>
                  <a:lnTo>
                    <a:pt x="309" y="6861"/>
                  </a:lnTo>
                  <a:lnTo>
                    <a:pt x="386" y="6809"/>
                  </a:lnTo>
                  <a:lnTo>
                    <a:pt x="437" y="6758"/>
                  </a:lnTo>
                  <a:lnTo>
                    <a:pt x="437" y="6655"/>
                  </a:lnTo>
                  <a:lnTo>
                    <a:pt x="437" y="4137"/>
                  </a:lnTo>
                  <a:lnTo>
                    <a:pt x="463" y="3752"/>
                  </a:lnTo>
                  <a:lnTo>
                    <a:pt x="514" y="3392"/>
                  </a:lnTo>
                  <a:lnTo>
                    <a:pt x="617" y="3032"/>
                  </a:lnTo>
                  <a:lnTo>
                    <a:pt x="746" y="2698"/>
                  </a:lnTo>
                  <a:lnTo>
                    <a:pt x="900" y="2390"/>
                  </a:lnTo>
                  <a:lnTo>
                    <a:pt x="1080" y="2081"/>
                  </a:lnTo>
                  <a:lnTo>
                    <a:pt x="1285" y="1799"/>
                  </a:lnTo>
                  <a:lnTo>
                    <a:pt x="1516" y="1542"/>
                  </a:lnTo>
                  <a:lnTo>
                    <a:pt x="1799" y="1285"/>
                  </a:lnTo>
                  <a:lnTo>
                    <a:pt x="2082" y="1079"/>
                  </a:lnTo>
                  <a:lnTo>
                    <a:pt x="2364" y="900"/>
                  </a:lnTo>
                  <a:lnTo>
                    <a:pt x="2698" y="745"/>
                  </a:lnTo>
                  <a:lnTo>
                    <a:pt x="3032" y="617"/>
                  </a:lnTo>
                  <a:lnTo>
                    <a:pt x="3392" y="540"/>
                  </a:lnTo>
                  <a:lnTo>
                    <a:pt x="3752" y="463"/>
                  </a:lnTo>
                  <a:lnTo>
                    <a:pt x="4497" y="463"/>
                  </a:lnTo>
                  <a:lnTo>
                    <a:pt x="4857" y="540"/>
                  </a:lnTo>
                  <a:lnTo>
                    <a:pt x="5216" y="617"/>
                  </a:lnTo>
                  <a:lnTo>
                    <a:pt x="5550" y="745"/>
                  </a:lnTo>
                  <a:lnTo>
                    <a:pt x="5885" y="900"/>
                  </a:lnTo>
                  <a:lnTo>
                    <a:pt x="6167" y="1079"/>
                  </a:lnTo>
                  <a:lnTo>
                    <a:pt x="6450" y="1285"/>
                  </a:lnTo>
                  <a:lnTo>
                    <a:pt x="6732" y="1542"/>
                  </a:lnTo>
                  <a:lnTo>
                    <a:pt x="6964" y="1799"/>
                  </a:lnTo>
                  <a:lnTo>
                    <a:pt x="7169" y="2081"/>
                  </a:lnTo>
                  <a:lnTo>
                    <a:pt x="7349" y="2390"/>
                  </a:lnTo>
                  <a:lnTo>
                    <a:pt x="7503" y="2698"/>
                  </a:lnTo>
                  <a:lnTo>
                    <a:pt x="7632" y="3032"/>
                  </a:lnTo>
                  <a:lnTo>
                    <a:pt x="7735" y="3392"/>
                  </a:lnTo>
                  <a:lnTo>
                    <a:pt x="7786" y="3752"/>
                  </a:lnTo>
                  <a:lnTo>
                    <a:pt x="7812" y="4137"/>
                  </a:lnTo>
                  <a:lnTo>
                    <a:pt x="7812" y="6655"/>
                  </a:lnTo>
                  <a:lnTo>
                    <a:pt x="7812" y="6758"/>
                  </a:lnTo>
                  <a:lnTo>
                    <a:pt x="7863" y="6809"/>
                  </a:lnTo>
                  <a:lnTo>
                    <a:pt x="7940" y="6861"/>
                  </a:lnTo>
                  <a:lnTo>
                    <a:pt x="8017" y="6886"/>
                  </a:lnTo>
                  <a:lnTo>
                    <a:pt x="8094" y="6861"/>
                  </a:lnTo>
                  <a:lnTo>
                    <a:pt x="8171" y="6809"/>
                  </a:lnTo>
                  <a:lnTo>
                    <a:pt x="8223" y="6758"/>
                  </a:lnTo>
                  <a:lnTo>
                    <a:pt x="8248" y="6655"/>
                  </a:lnTo>
                  <a:lnTo>
                    <a:pt x="8248" y="4137"/>
                  </a:lnTo>
                  <a:lnTo>
                    <a:pt x="8223" y="3700"/>
                  </a:lnTo>
                  <a:lnTo>
                    <a:pt x="8146" y="3289"/>
                  </a:lnTo>
                  <a:lnTo>
                    <a:pt x="8043" y="2904"/>
                  </a:lnTo>
                  <a:lnTo>
                    <a:pt x="7914" y="2518"/>
                  </a:lnTo>
                  <a:lnTo>
                    <a:pt x="7735" y="2159"/>
                  </a:lnTo>
                  <a:lnTo>
                    <a:pt x="7529" y="1825"/>
                  </a:lnTo>
                  <a:lnTo>
                    <a:pt x="7298" y="1516"/>
                  </a:lnTo>
                  <a:lnTo>
                    <a:pt x="7041" y="1208"/>
                  </a:lnTo>
                  <a:lnTo>
                    <a:pt x="6732" y="951"/>
                  </a:lnTo>
                  <a:lnTo>
                    <a:pt x="6424" y="720"/>
                  </a:lnTo>
                  <a:lnTo>
                    <a:pt x="6090" y="514"/>
                  </a:lnTo>
                  <a:lnTo>
                    <a:pt x="5730" y="334"/>
                  </a:lnTo>
                  <a:lnTo>
                    <a:pt x="5345" y="206"/>
                  </a:lnTo>
                  <a:lnTo>
                    <a:pt x="4960" y="103"/>
                  </a:lnTo>
                  <a:lnTo>
                    <a:pt x="4548" y="26"/>
                  </a:lnTo>
                  <a:lnTo>
                    <a:pt x="411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35" name="Google Shape;935;p22"/>
            <p:cNvSpPr/>
            <p:nvPr/>
          </p:nvSpPr>
          <p:spPr>
            <a:xfrm>
              <a:off x="18955980" y="7965980"/>
              <a:ext cx="571897" cy="928534"/>
            </a:xfrm>
            <a:custGeom>
              <a:avLst/>
              <a:gdLst/>
              <a:ahLst/>
              <a:cxnLst/>
              <a:rect l="l" t="t" r="r" b="b"/>
              <a:pathLst>
                <a:path w="7787" h="12643" extrusionOk="0">
                  <a:moveTo>
                    <a:pt x="3881" y="1"/>
                  </a:moveTo>
                  <a:lnTo>
                    <a:pt x="3495" y="26"/>
                  </a:lnTo>
                  <a:lnTo>
                    <a:pt x="3110" y="78"/>
                  </a:lnTo>
                  <a:lnTo>
                    <a:pt x="2750" y="181"/>
                  </a:lnTo>
                  <a:lnTo>
                    <a:pt x="2390" y="309"/>
                  </a:lnTo>
                  <a:lnTo>
                    <a:pt x="2031" y="463"/>
                  </a:lnTo>
                  <a:lnTo>
                    <a:pt x="1722" y="669"/>
                  </a:lnTo>
                  <a:lnTo>
                    <a:pt x="1414" y="874"/>
                  </a:lnTo>
                  <a:lnTo>
                    <a:pt x="1157" y="1131"/>
                  </a:lnTo>
                  <a:lnTo>
                    <a:pt x="900" y="1414"/>
                  </a:lnTo>
                  <a:lnTo>
                    <a:pt x="669" y="1722"/>
                  </a:lnTo>
                  <a:lnTo>
                    <a:pt x="489" y="2031"/>
                  </a:lnTo>
                  <a:lnTo>
                    <a:pt x="309" y="2365"/>
                  </a:lnTo>
                  <a:lnTo>
                    <a:pt x="181" y="2724"/>
                  </a:lnTo>
                  <a:lnTo>
                    <a:pt x="78" y="3110"/>
                  </a:lnTo>
                  <a:lnTo>
                    <a:pt x="26" y="3495"/>
                  </a:lnTo>
                  <a:lnTo>
                    <a:pt x="1" y="3881"/>
                  </a:lnTo>
                  <a:lnTo>
                    <a:pt x="1" y="8763"/>
                  </a:lnTo>
                  <a:lnTo>
                    <a:pt x="26" y="9174"/>
                  </a:lnTo>
                  <a:lnTo>
                    <a:pt x="78" y="9559"/>
                  </a:lnTo>
                  <a:lnTo>
                    <a:pt x="181" y="9919"/>
                  </a:lnTo>
                  <a:lnTo>
                    <a:pt x="309" y="10279"/>
                  </a:lnTo>
                  <a:lnTo>
                    <a:pt x="489" y="10613"/>
                  </a:lnTo>
                  <a:lnTo>
                    <a:pt x="669" y="10947"/>
                  </a:lnTo>
                  <a:lnTo>
                    <a:pt x="900" y="11229"/>
                  </a:lnTo>
                  <a:lnTo>
                    <a:pt x="1157" y="11512"/>
                  </a:lnTo>
                  <a:lnTo>
                    <a:pt x="1414" y="11769"/>
                  </a:lnTo>
                  <a:lnTo>
                    <a:pt x="1722" y="12000"/>
                  </a:lnTo>
                  <a:lnTo>
                    <a:pt x="2031" y="12180"/>
                  </a:lnTo>
                  <a:lnTo>
                    <a:pt x="2390" y="12334"/>
                  </a:lnTo>
                  <a:lnTo>
                    <a:pt x="2750" y="12488"/>
                  </a:lnTo>
                  <a:lnTo>
                    <a:pt x="3110" y="12565"/>
                  </a:lnTo>
                  <a:lnTo>
                    <a:pt x="3495" y="12642"/>
                  </a:lnTo>
                  <a:lnTo>
                    <a:pt x="4292" y="12642"/>
                  </a:lnTo>
                  <a:lnTo>
                    <a:pt x="4677" y="12565"/>
                  </a:lnTo>
                  <a:lnTo>
                    <a:pt x="5037" y="12488"/>
                  </a:lnTo>
                  <a:lnTo>
                    <a:pt x="5397" y="12334"/>
                  </a:lnTo>
                  <a:lnTo>
                    <a:pt x="5756" y="12180"/>
                  </a:lnTo>
                  <a:lnTo>
                    <a:pt x="6065" y="12000"/>
                  </a:lnTo>
                  <a:lnTo>
                    <a:pt x="6373" y="11769"/>
                  </a:lnTo>
                  <a:lnTo>
                    <a:pt x="6630" y="11512"/>
                  </a:lnTo>
                  <a:lnTo>
                    <a:pt x="6887" y="11229"/>
                  </a:lnTo>
                  <a:lnTo>
                    <a:pt x="7118" y="10947"/>
                  </a:lnTo>
                  <a:lnTo>
                    <a:pt x="7298" y="10613"/>
                  </a:lnTo>
                  <a:lnTo>
                    <a:pt x="7478" y="10279"/>
                  </a:lnTo>
                  <a:lnTo>
                    <a:pt x="7606" y="9919"/>
                  </a:lnTo>
                  <a:lnTo>
                    <a:pt x="7709" y="9559"/>
                  </a:lnTo>
                  <a:lnTo>
                    <a:pt x="7760" y="9174"/>
                  </a:lnTo>
                  <a:lnTo>
                    <a:pt x="7786" y="8763"/>
                  </a:lnTo>
                  <a:lnTo>
                    <a:pt x="7786" y="3881"/>
                  </a:lnTo>
                  <a:lnTo>
                    <a:pt x="7760" y="3495"/>
                  </a:lnTo>
                  <a:lnTo>
                    <a:pt x="7709" y="3110"/>
                  </a:lnTo>
                  <a:lnTo>
                    <a:pt x="7606" y="2724"/>
                  </a:lnTo>
                  <a:lnTo>
                    <a:pt x="7478" y="2365"/>
                  </a:lnTo>
                  <a:lnTo>
                    <a:pt x="7298" y="2031"/>
                  </a:lnTo>
                  <a:lnTo>
                    <a:pt x="7118" y="1722"/>
                  </a:lnTo>
                  <a:lnTo>
                    <a:pt x="6887" y="1414"/>
                  </a:lnTo>
                  <a:lnTo>
                    <a:pt x="6630" y="1131"/>
                  </a:lnTo>
                  <a:lnTo>
                    <a:pt x="6373" y="874"/>
                  </a:lnTo>
                  <a:lnTo>
                    <a:pt x="6065" y="669"/>
                  </a:lnTo>
                  <a:lnTo>
                    <a:pt x="5756" y="463"/>
                  </a:lnTo>
                  <a:lnTo>
                    <a:pt x="5397" y="309"/>
                  </a:lnTo>
                  <a:lnTo>
                    <a:pt x="5037" y="181"/>
                  </a:lnTo>
                  <a:lnTo>
                    <a:pt x="4677" y="78"/>
                  </a:lnTo>
                  <a:lnTo>
                    <a:pt x="4292" y="26"/>
                  </a:lnTo>
                  <a:lnTo>
                    <a:pt x="388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36" name="Google Shape;936;p22"/>
            <p:cNvSpPr/>
            <p:nvPr/>
          </p:nvSpPr>
          <p:spPr>
            <a:xfrm>
              <a:off x="19631577" y="8181093"/>
              <a:ext cx="162381" cy="324689"/>
            </a:xfrm>
            <a:custGeom>
              <a:avLst/>
              <a:gdLst/>
              <a:ahLst/>
              <a:cxnLst/>
              <a:rect l="l" t="t" r="r" b="b"/>
              <a:pathLst>
                <a:path w="2211" h="4421" extrusionOk="0">
                  <a:moveTo>
                    <a:pt x="0" y="1"/>
                  </a:moveTo>
                  <a:lnTo>
                    <a:pt x="0" y="4420"/>
                  </a:lnTo>
                  <a:lnTo>
                    <a:pt x="848" y="4420"/>
                  </a:lnTo>
                  <a:lnTo>
                    <a:pt x="1131" y="4395"/>
                  </a:lnTo>
                  <a:lnTo>
                    <a:pt x="1388" y="4318"/>
                  </a:lnTo>
                  <a:lnTo>
                    <a:pt x="1619" y="4189"/>
                  </a:lnTo>
                  <a:lnTo>
                    <a:pt x="1799" y="4009"/>
                  </a:lnTo>
                  <a:lnTo>
                    <a:pt x="1979" y="3804"/>
                  </a:lnTo>
                  <a:lnTo>
                    <a:pt x="2107" y="3573"/>
                  </a:lnTo>
                  <a:lnTo>
                    <a:pt x="2184" y="3341"/>
                  </a:lnTo>
                  <a:lnTo>
                    <a:pt x="2210" y="3059"/>
                  </a:lnTo>
                  <a:lnTo>
                    <a:pt x="2210" y="1260"/>
                  </a:lnTo>
                  <a:lnTo>
                    <a:pt x="2184" y="1003"/>
                  </a:lnTo>
                  <a:lnTo>
                    <a:pt x="2107" y="772"/>
                  </a:lnTo>
                  <a:lnTo>
                    <a:pt x="2005" y="566"/>
                  </a:lnTo>
                  <a:lnTo>
                    <a:pt x="1850" y="361"/>
                  </a:lnTo>
                  <a:lnTo>
                    <a:pt x="1645" y="207"/>
                  </a:lnTo>
                  <a:lnTo>
                    <a:pt x="1439" y="104"/>
                  </a:lnTo>
                  <a:lnTo>
                    <a:pt x="1208" y="27"/>
                  </a:lnTo>
                  <a:lnTo>
                    <a:pt x="951"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37" name="Google Shape;937;p22"/>
            <p:cNvSpPr/>
            <p:nvPr/>
          </p:nvSpPr>
          <p:spPr>
            <a:xfrm>
              <a:off x="19527803" y="8118887"/>
              <a:ext cx="132123" cy="449174"/>
            </a:xfrm>
            <a:custGeom>
              <a:avLst/>
              <a:gdLst/>
              <a:ahLst/>
              <a:cxnLst/>
              <a:rect l="l" t="t" r="r" b="b"/>
              <a:pathLst>
                <a:path w="1799" h="6116" extrusionOk="0">
                  <a:moveTo>
                    <a:pt x="386"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6" y="6090"/>
                  </a:lnTo>
                  <a:lnTo>
                    <a:pt x="488"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38" name="Google Shape;938;p22"/>
            <p:cNvSpPr/>
            <p:nvPr/>
          </p:nvSpPr>
          <p:spPr>
            <a:xfrm>
              <a:off x="19014513" y="8284941"/>
              <a:ext cx="451084" cy="154817"/>
            </a:xfrm>
            <a:custGeom>
              <a:avLst/>
              <a:gdLst/>
              <a:ahLst/>
              <a:cxnLst/>
              <a:rect l="l" t="t" r="r" b="b"/>
              <a:pathLst>
                <a:path w="6142" h="2108" extrusionOk="0">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rgbClr val="AADBF6"/>
            </a:solidFill>
            <a:ln>
              <a:noFill/>
            </a:ln>
          </p:spPr>
          <p:txBody>
            <a:bodyPr spcFirstLastPara="1" wrap="square" lIns="91425" tIns="91425" rIns="91425" bIns="91425" anchor="ctr" anchorCtr="0">
              <a:noAutofit/>
            </a:bodyPr>
            <a:lstStyle/>
            <a:p>
              <a:endParaRPr/>
            </a:p>
          </p:txBody>
        </p:sp>
        <p:sp>
          <p:nvSpPr>
            <p:cNvPr id="939" name="Google Shape;939;p22"/>
            <p:cNvSpPr/>
            <p:nvPr/>
          </p:nvSpPr>
          <p:spPr>
            <a:xfrm>
              <a:off x="18872990" y="8551023"/>
              <a:ext cx="292521" cy="192493"/>
            </a:xfrm>
            <a:custGeom>
              <a:avLst/>
              <a:gdLst/>
              <a:ahLst/>
              <a:cxnLst/>
              <a:rect l="l" t="t" r="r" b="b"/>
              <a:pathLst>
                <a:path w="3983" h="2621" extrusionOk="0">
                  <a:moveTo>
                    <a:pt x="231" y="0"/>
                  </a:moveTo>
                  <a:lnTo>
                    <a:pt x="154" y="26"/>
                  </a:lnTo>
                  <a:lnTo>
                    <a:pt x="77" y="77"/>
                  </a:lnTo>
                  <a:lnTo>
                    <a:pt x="26" y="129"/>
                  </a:lnTo>
                  <a:lnTo>
                    <a:pt x="0" y="231"/>
                  </a:lnTo>
                  <a:lnTo>
                    <a:pt x="26" y="463"/>
                  </a:lnTo>
                  <a:lnTo>
                    <a:pt x="52" y="694"/>
                  </a:lnTo>
                  <a:lnTo>
                    <a:pt x="129" y="925"/>
                  </a:lnTo>
                  <a:lnTo>
                    <a:pt x="206" y="1156"/>
                  </a:lnTo>
                  <a:lnTo>
                    <a:pt x="308" y="1362"/>
                  </a:lnTo>
                  <a:lnTo>
                    <a:pt x="411" y="1567"/>
                  </a:lnTo>
                  <a:lnTo>
                    <a:pt x="565" y="1747"/>
                  </a:lnTo>
                  <a:lnTo>
                    <a:pt x="720" y="1927"/>
                  </a:lnTo>
                  <a:lnTo>
                    <a:pt x="874" y="2081"/>
                  </a:lnTo>
                  <a:lnTo>
                    <a:pt x="1079" y="2210"/>
                  </a:lnTo>
                  <a:lnTo>
                    <a:pt x="1259" y="2338"/>
                  </a:lnTo>
                  <a:lnTo>
                    <a:pt x="1490" y="2441"/>
                  </a:lnTo>
                  <a:lnTo>
                    <a:pt x="1696" y="2518"/>
                  </a:lnTo>
                  <a:lnTo>
                    <a:pt x="1927" y="2570"/>
                  </a:lnTo>
                  <a:lnTo>
                    <a:pt x="2158" y="2621"/>
                  </a:lnTo>
                  <a:lnTo>
                    <a:pt x="3752" y="2621"/>
                  </a:lnTo>
                  <a:lnTo>
                    <a:pt x="3829" y="2595"/>
                  </a:lnTo>
                  <a:lnTo>
                    <a:pt x="3906" y="2570"/>
                  </a:lnTo>
                  <a:lnTo>
                    <a:pt x="3957" y="2492"/>
                  </a:lnTo>
                  <a:lnTo>
                    <a:pt x="3983" y="2415"/>
                  </a:lnTo>
                  <a:lnTo>
                    <a:pt x="3957" y="2313"/>
                  </a:lnTo>
                  <a:lnTo>
                    <a:pt x="3906" y="2236"/>
                  </a:lnTo>
                  <a:lnTo>
                    <a:pt x="3829" y="2210"/>
                  </a:lnTo>
                  <a:lnTo>
                    <a:pt x="3752" y="2184"/>
                  </a:lnTo>
                  <a:lnTo>
                    <a:pt x="2210" y="2184"/>
                  </a:lnTo>
                  <a:lnTo>
                    <a:pt x="2004" y="2133"/>
                  </a:lnTo>
                  <a:lnTo>
                    <a:pt x="1824" y="2107"/>
                  </a:lnTo>
                  <a:lnTo>
                    <a:pt x="1645" y="2030"/>
                  </a:lnTo>
                  <a:lnTo>
                    <a:pt x="1465" y="1953"/>
                  </a:lnTo>
                  <a:lnTo>
                    <a:pt x="1311" y="1850"/>
                  </a:lnTo>
                  <a:lnTo>
                    <a:pt x="1156" y="1722"/>
                  </a:lnTo>
                  <a:lnTo>
                    <a:pt x="1028" y="1619"/>
                  </a:lnTo>
                  <a:lnTo>
                    <a:pt x="899" y="1465"/>
                  </a:lnTo>
                  <a:lnTo>
                    <a:pt x="797" y="1311"/>
                  </a:lnTo>
                  <a:lnTo>
                    <a:pt x="694" y="1156"/>
                  </a:lnTo>
                  <a:lnTo>
                    <a:pt x="617" y="976"/>
                  </a:lnTo>
                  <a:lnTo>
                    <a:pt x="540" y="797"/>
                  </a:lnTo>
                  <a:lnTo>
                    <a:pt x="488" y="617"/>
                  </a:lnTo>
                  <a:lnTo>
                    <a:pt x="463" y="411"/>
                  </a:lnTo>
                  <a:lnTo>
                    <a:pt x="463" y="231"/>
                  </a:lnTo>
                  <a:lnTo>
                    <a:pt x="437" y="129"/>
                  </a:lnTo>
                  <a:lnTo>
                    <a:pt x="386" y="77"/>
                  </a:lnTo>
                  <a:lnTo>
                    <a:pt x="308" y="26"/>
                  </a:lnTo>
                  <a:lnTo>
                    <a:pt x="231"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40" name="Google Shape;940;p22"/>
            <p:cNvSpPr/>
            <p:nvPr/>
          </p:nvSpPr>
          <p:spPr>
            <a:xfrm>
              <a:off x="19014513" y="8284941"/>
              <a:ext cx="451084" cy="154817"/>
            </a:xfrm>
            <a:custGeom>
              <a:avLst/>
              <a:gdLst/>
              <a:ahLst/>
              <a:cxnLst/>
              <a:rect l="l" t="t" r="r" b="b"/>
              <a:pathLst>
                <a:path w="6142" h="2108" extrusionOk="0">
                  <a:moveTo>
                    <a:pt x="1054" y="0"/>
                  </a:moveTo>
                  <a:lnTo>
                    <a:pt x="848" y="26"/>
                  </a:lnTo>
                  <a:lnTo>
                    <a:pt x="643" y="77"/>
                  </a:lnTo>
                  <a:lnTo>
                    <a:pt x="463" y="180"/>
                  </a:lnTo>
                  <a:lnTo>
                    <a:pt x="309" y="309"/>
                  </a:lnTo>
                  <a:lnTo>
                    <a:pt x="180" y="463"/>
                  </a:lnTo>
                  <a:lnTo>
                    <a:pt x="103" y="643"/>
                  </a:lnTo>
                  <a:lnTo>
                    <a:pt x="26" y="848"/>
                  </a:lnTo>
                  <a:lnTo>
                    <a:pt x="0" y="1054"/>
                  </a:lnTo>
                  <a:lnTo>
                    <a:pt x="26" y="1259"/>
                  </a:lnTo>
                  <a:lnTo>
                    <a:pt x="103" y="1465"/>
                  </a:lnTo>
                  <a:lnTo>
                    <a:pt x="180" y="1645"/>
                  </a:lnTo>
                  <a:lnTo>
                    <a:pt x="309" y="1799"/>
                  </a:lnTo>
                  <a:lnTo>
                    <a:pt x="463" y="1927"/>
                  </a:lnTo>
                  <a:lnTo>
                    <a:pt x="643" y="2004"/>
                  </a:lnTo>
                  <a:lnTo>
                    <a:pt x="848" y="2081"/>
                  </a:lnTo>
                  <a:lnTo>
                    <a:pt x="1054" y="2107"/>
                  </a:lnTo>
                  <a:lnTo>
                    <a:pt x="5113" y="2107"/>
                  </a:lnTo>
                  <a:lnTo>
                    <a:pt x="5319" y="2081"/>
                  </a:lnTo>
                  <a:lnTo>
                    <a:pt x="5525" y="2004"/>
                  </a:lnTo>
                  <a:lnTo>
                    <a:pt x="5704" y="1927"/>
                  </a:lnTo>
                  <a:lnTo>
                    <a:pt x="5859" y="1799"/>
                  </a:lnTo>
                  <a:lnTo>
                    <a:pt x="5987" y="1645"/>
                  </a:lnTo>
                  <a:lnTo>
                    <a:pt x="6064" y="1465"/>
                  </a:lnTo>
                  <a:lnTo>
                    <a:pt x="6141" y="1259"/>
                  </a:lnTo>
                  <a:lnTo>
                    <a:pt x="6141" y="1054"/>
                  </a:lnTo>
                  <a:lnTo>
                    <a:pt x="6141" y="848"/>
                  </a:lnTo>
                  <a:lnTo>
                    <a:pt x="6064" y="643"/>
                  </a:lnTo>
                  <a:lnTo>
                    <a:pt x="5987" y="463"/>
                  </a:lnTo>
                  <a:lnTo>
                    <a:pt x="5859" y="309"/>
                  </a:lnTo>
                  <a:lnTo>
                    <a:pt x="5704" y="180"/>
                  </a:lnTo>
                  <a:lnTo>
                    <a:pt x="5525" y="77"/>
                  </a:lnTo>
                  <a:lnTo>
                    <a:pt x="5319" y="26"/>
                  </a:lnTo>
                  <a:lnTo>
                    <a:pt x="5113"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41" name="Google Shape;941;p22"/>
            <p:cNvSpPr/>
            <p:nvPr/>
          </p:nvSpPr>
          <p:spPr>
            <a:xfrm>
              <a:off x="18999384" y="8269811"/>
              <a:ext cx="483178" cy="185002"/>
            </a:xfrm>
            <a:custGeom>
              <a:avLst/>
              <a:gdLst/>
              <a:ahLst/>
              <a:cxnLst/>
              <a:rect l="l" t="t" r="r" b="b"/>
              <a:pathLst>
                <a:path w="6579" h="2519" extrusionOk="0">
                  <a:moveTo>
                    <a:pt x="5474" y="437"/>
                  </a:moveTo>
                  <a:lnTo>
                    <a:pt x="5628" y="489"/>
                  </a:lnTo>
                  <a:lnTo>
                    <a:pt x="5782" y="566"/>
                  </a:lnTo>
                  <a:lnTo>
                    <a:pt x="5910" y="669"/>
                  </a:lnTo>
                  <a:lnTo>
                    <a:pt x="5988" y="797"/>
                  </a:lnTo>
                  <a:lnTo>
                    <a:pt x="6065" y="926"/>
                  </a:lnTo>
                  <a:lnTo>
                    <a:pt x="6116" y="1080"/>
                  </a:lnTo>
                  <a:lnTo>
                    <a:pt x="6142" y="1260"/>
                  </a:lnTo>
                  <a:lnTo>
                    <a:pt x="6116" y="1414"/>
                  </a:lnTo>
                  <a:lnTo>
                    <a:pt x="6065" y="1568"/>
                  </a:lnTo>
                  <a:lnTo>
                    <a:pt x="5988" y="1722"/>
                  </a:lnTo>
                  <a:lnTo>
                    <a:pt x="5910" y="1851"/>
                  </a:lnTo>
                  <a:lnTo>
                    <a:pt x="5782" y="1928"/>
                  </a:lnTo>
                  <a:lnTo>
                    <a:pt x="5628" y="2005"/>
                  </a:lnTo>
                  <a:lnTo>
                    <a:pt x="5474" y="2056"/>
                  </a:lnTo>
                  <a:lnTo>
                    <a:pt x="5319" y="2082"/>
                  </a:lnTo>
                  <a:lnTo>
                    <a:pt x="1260" y="2082"/>
                  </a:lnTo>
                  <a:lnTo>
                    <a:pt x="1106" y="2056"/>
                  </a:lnTo>
                  <a:lnTo>
                    <a:pt x="926" y="2005"/>
                  </a:lnTo>
                  <a:lnTo>
                    <a:pt x="797" y="1928"/>
                  </a:lnTo>
                  <a:lnTo>
                    <a:pt x="669" y="1851"/>
                  </a:lnTo>
                  <a:lnTo>
                    <a:pt x="566" y="1722"/>
                  </a:lnTo>
                  <a:lnTo>
                    <a:pt x="489" y="1568"/>
                  </a:lnTo>
                  <a:lnTo>
                    <a:pt x="463" y="1414"/>
                  </a:lnTo>
                  <a:lnTo>
                    <a:pt x="437" y="1260"/>
                  </a:lnTo>
                  <a:lnTo>
                    <a:pt x="463" y="1080"/>
                  </a:lnTo>
                  <a:lnTo>
                    <a:pt x="489" y="926"/>
                  </a:lnTo>
                  <a:lnTo>
                    <a:pt x="566" y="797"/>
                  </a:lnTo>
                  <a:lnTo>
                    <a:pt x="669" y="669"/>
                  </a:lnTo>
                  <a:lnTo>
                    <a:pt x="797" y="566"/>
                  </a:lnTo>
                  <a:lnTo>
                    <a:pt x="926" y="489"/>
                  </a:lnTo>
                  <a:lnTo>
                    <a:pt x="1106" y="437"/>
                  </a:lnTo>
                  <a:close/>
                  <a:moveTo>
                    <a:pt x="1260" y="1"/>
                  </a:moveTo>
                  <a:lnTo>
                    <a:pt x="1003" y="26"/>
                  </a:lnTo>
                  <a:lnTo>
                    <a:pt x="772" y="103"/>
                  </a:lnTo>
                  <a:lnTo>
                    <a:pt x="540" y="206"/>
                  </a:lnTo>
                  <a:lnTo>
                    <a:pt x="360" y="360"/>
                  </a:lnTo>
                  <a:lnTo>
                    <a:pt x="206" y="540"/>
                  </a:lnTo>
                  <a:lnTo>
                    <a:pt x="103" y="771"/>
                  </a:lnTo>
                  <a:lnTo>
                    <a:pt x="26" y="1003"/>
                  </a:lnTo>
                  <a:lnTo>
                    <a:pt x="1" y="1260"/>
                  </a:lnTo>
                  <a:lnTo>
                    <a:pt x="26" y="1517"/>
                  </a:lnTo>
                  <a:lnTo>
                    <a:pt x="103" y="1748"/>
                  </a:lnTo>
                  <a:lnTo>
                    <a:pt x="206" y="1953"/>
                  </a:lnTo>
                  <a:lnTo>
                    <a:pt x="360" y="2159"/>
                  </a:lnTo>
                  <a:lnTo>
                    <a:pt x="540" y="2313"/>
                  </a:lnTo>
                  <a:lnTo>
                    <a:pt x="772" y="2416"/>
                  </a:lnTo>
                  <a:lnTo>
                    <a:pt x="1003" y="2493"/>
                  </a:lnTo>
                  <a:lnTo>
                    <a:pt x="1260" y="2519"/>
                  </a:lnTo>
                  <a:lnTo>
                    <a:pt x="5319" y="2519"/>
                  </a:lnTo>
                  <a:lnTo>
                    <a:pt x="5576" y="2493"/>
                  </a:lnTo>
                  <a:lnTo>
                    <a:pt x="5808" y="2416"/>
                  </a:lnTo>
                  <a:lnTo>
                    <a:pt x="6013" y="2313"/>
                  </a:lnTo>
                  <a:lnTo>
                    <a:pt x="6219" y="2159"/>
                  </a:lnTo>
                  <a:lnTo>
                    <a:pt x="6373" y="1953"/>
                  </a:lnTo>
                  <a:lnTo>
                    <a:pt x="6476" y="1748"/>
                  </a:lnTo>
                  <a:lnTo>
                    <a:pt x="6553" y="1517"/>
                  </a:lnTo>
                  <a:lnTo>
                    <a:pt x="6579" y="1260"/>
                  </a:lnTo>
                  <a:lnTo>
                    <a:pt x="6553" y="1003"/>
                  </a:lnTo>
                  <a:lnTo>
                    <a:pt x="6476" y="771"/>
                  </a:lnTo>
                  <a:lnTo>
                    <a:pt x="6373" y="540"/>
                  </a:lnTo>
                  <a:lnTo>
                    <a:pt x="6219" y="360"/>
                  </a:lnTo>
                  <a:lnTo>
                    <a:pt x="6013" y="206"/>
                  </a:lnTo>
                  <a:lnTo>
                    <a:pt x="5808" y="103"/>
                  </a:lnTo>
                  <a:lnTo>
                    <a:pt x="5576" y="26"/>
                  </a:lnTo>
                  <a:lnTo>
                    <a:pt x="5319" y="1"/>
                  </a:lnTo>
                  <a:close/>
                </a:path>
              </a:pathLst>
            </a:custGeom>
            <a:solidFill>
              <a:srgbClr val="3B7291"/>
            </a:solidFill>
            <a:ln>
              <a:noFill/>
            </a:ln>
          </p:spPr>
          <p:txBody>
            <a:bodyPr spcFirstLastPara="1" wrap="square" lIns="91425" tIns="91425" rIns="91425" bIns="91425" anchor="ctr" anchorCtr="0">
              <a:noAutofit/>
            </a:bodyPr>
            <a:lstStyle/>
            <a:p>
              <a:endParaRPr/>
            </a:p>
          </p:txBody>
        </p:sp>
        <p:sp>
          <p:nvSpPr>
            <p:cNvPr id="942" name="Google Shape;942;p22"/>
            <p:cNvSpPr/>
            <p:nvPr/>
          </p:nvSpPr>
          <p:spPr>
            <a:xfrm>
              <a:off x="19603228" y="8232062"/>
              <a:ext cx="98266" cy="71827"/>
            </a:xfrm>
            <a:custGeom>
              <a:avLst/>
              <a:gdLst/>
              <a:ahLst/>
              <a:cxnLst/>
              <a:rect l="l" t="t" r="r" b="b"/>
              <a:pathLst>
                <a:path w="1338" h="978" extrusionOk="0">
                  <a:moveTo>
                    <a:pt x="489" y="1"/>
                  </a:moveTo>
                  <a:lnTo>
                    <a:pt x="386" y="26"/>
                  </a:lnTo>
                  <a:lnTo>
                    <a:pt x="309" y="52"/>
                  </a:lnTo>
                  <a:lnTo>
                    <a:pt x="232" y="104"/>
                  </a:lnTo>
                  <a:lnTo>
                    <a:pt x="155" y="155"/>
                  </a:lnTo>
                  <a:lnTo>
                    <a:pt x="104" y="232"/>
                  </a:lnTo>
                  <a:lnTo>
                    <a:pt x="52" y="309"/>
                  </a:lnTo>
                  <a:lnTo>
                    <a:pt x="27" y="386"/>
                  </a:lnTo>
                  <a:lnTo>
                    <a:pt x="1" y="489"/>
                  </a:lnTo>
                  <a:lnTo>
                    <a:pt x="27" y="592"/>
                  </a:lnTo>
                  <a:lnTo>
                    <a:pt x="52" y="694"/>
                  </a:lnTo>
                  <a:lnTo>
                    <a:pt x="104" y="772"/>
                  </a:lnTo>
                  <a:lnTo>
                    <a:pt x="155" y="849"/>
                  </a:lnTo>
                  <a:lnTo>
                    <a:pt x="232" y="900"/>
                  </a:lnTo>
                  <a:lnTo>
                    <a:pt x="309" y="951"/>
                  </a:lnTo>
                  <a:lnTo>
                    <a:pt x="386" y="977"/>
                  </a:lnTo>
                  <a:lnTo>
                    <a:pt x="952" y="977"/>
                  </a:lnTo>
                  <a:lnTo>
                    <a:pt x="1054" y="951"/>
                  </a:lnTo>
                  <a:lnTo>
                    <a:pt x="1132" y="900"/>
                  </a:lnTo>
                  <a:lnTo>
                    <a:pt x="1209" y="849"/>
                  </a:lnTo>
                  <a:lnTo>
                    <a:pt x="1260" y="772"/>
                  </a:lnTo>
                  <a:lnTo>
                    <a:pt x="1311" y="694"/>
                  </a:lnTo>
                  <a:lnTo>
                    <a:pt x="1337" y="592"/>
                  </a:lnTo>
                  <a:lnTo>
                    <a:pt x="1337" y="489"/>
                  </a:lnTo>
                  <a:lnTo>
                    <a:pt x="1337" y="386"/>
                  </a:lnTo>
                  <a:lnTo>
                    <a:pt x="1311" y="309"/>
                  </a:lnTo>
                  <a:lnTo>
                    <a:pt x="1260" y="232"/>
                  </a:lnTo>
                  <a:lnTo>
                    <a:pt x="1209" y="155"/>
                  </a:lnTo>
                  <a:lnTo>
                    <a:pt x="1132" y="104"/>
                  </a:lnTo>
                  <a:lnTo>
                    <a:pt x="1054" y="52"/>
                  </a:lnTo>
                  <a:lnTo>
                    <a:pt x="952" y="26"/>
                  </a:lnTo>
                  <a:lnTo>
                    <a:pt x="84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3" name="Google Shape;943;p22"/>
            <p:cNvSpPr/>
            <p:nvPr/>
          </p:nvSpPr>
          <p:spPr>
            <a:xfrm>
              <a:off x="19603228" y="8367931"/>
              <a:ext cx="98266" cy="71827"/>
            </a:xfrm>
            <a:custGeom>
              <a:avLst/>
              <a:gdLst/>
              <a:ahLst/>
              <a:cxnLst/>
              <a:rect l="l" t="t" r="r" b="b"/>
              <a:pathLst>
                <a:path w="1338" h="978" extrusionOk="0">
                  <a:moveTo>
                    <a:pt x="386" y="1"/>
                  </a:moveTo>
                  <a:lnTo>
                    <a:pt x="309" y="26"/>
                  </a:lnTo>
                  <a:lnTo>
                    <a:pt x="232" y="78"/>
                  </a:lnTo>
                  <a:lnTo>
                    <a:pt x="155" y="129"/>
                  </a:lnTo>
                  <a:lnTo>
                    <a:pt x="104" y="206"/>
                  </a:lnTo>
                  <a:lnTo>
                    <a:pt x="52" y="283"/>
                  </a:lnTo>
                  <a:lnTo>
                    <a:pt x="27" y="386"/>
                  </a:lnTo>
                  <a:lnTo>
                    <a:pt x="1" y="489"/>
                  </a:lnTo>
                  <a:lnTo>
                    <a:pt x="27" y="566"/>
                  </a:lnTo>
                  <a:lnTo>
                    <a:pt x="52" y="669"/>
                  </a:lnTo>
                  <a:lnTo>
                    <a:pt x="104" y="746"/>
                  </a:lnTo>
                  <a:lnTo>
                    <a:pt x="155" y="823"/>
                  </a:lnTo>
                  <a:lnTo>
                    <a:pt x="232" y="874"/>
                  </a:lnTo>
                  <a:lnTo>
                    <a:pt x="309" y="926"/>
                  </a:lnTo>
                  <a:lnTo>
                    <a:pt x="386" y="951"/>
                  </a:lnTo>
                  <a:lnTo>
                    <a:pt x="489" y="977"/>
                  </a:lnTo>
                  <a:lnTo>
                    <a:pt x="849" y="977"/>
                  </a:lnTo>
                  <a:lnTo>
                    <a:pt x="952" y="951"/>
                  </a:lnTo>
                  <a:lnTo>
                    <a:pt x="1054" y="926"/>
                  </a:lnTo>
                  <a:lnTo>
                    <a:pt x="1132" y="874"/>
                  </a:lnTo>
                  <a:lnTo>
                    <a:pt x="1209" y="823"/>
                  </a:lnTo>
                  <a:lnTo>
                    <a:pt x="1260" y="746"/>
                  </a:lnTo>
                  <a:lnTo>
                    <a:pt x="1311" y="669"/>
                  </a:lnTo>
                  <a:lnTo>
                    <a:pt x="1337" y="566"/>
                  </a:lnTo>
                  <a:lnTo>
                    <a:pt x="1337" y="489"/>
                  </a:lnTo>
                  <a:lnTo>
                    <a:pt x="1337" y="386"/>
                  </a:lnTo>
                  <a:lnTo>
                    <a:pt x="1311" y="283"/>
                  </a:lnTo>
                  <a:lnTo>
                    <a:pt x="1260" y="206"/>
                  </a:lnTo>
                  <a:lnTo>
                    <a:pt x="1209" y="129"/>
                  </a:lnTo>
                  <a:lnTo>
                    <a:pt x="1132" y="78"/>
                  </a:lnTo>
                  <a:lnTo>
                    <a:pt x="1054" y="26"/>
                  </a:lnTo>
                  <a:lnTo>
                    <a:pt x="95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4" name="Google Shape;944;p22"/>
            <p:cNvSpPr/>
            <p:nvPr/>
          </p:nvSpPr>
          <p:spPr>
            <a:xfrm>
              <a:off x="19148472" y="8683072"/>
              <a:ext cx="186911" cy="88792"/>
            </a:xfrm>
            <a:custGeom>
              <a:avLst/>
              <a:gdLst/>
              <a:ahLst/>
              <a:cxnLst/>
              <a:rect l="l" t="t" r="r" b="b"/>
              <a:pathLst>
                <a:path w="2545" h="1209" extrusionOk="0">
                  <a:moveTo>
                    <a:pt x="489" y="1"/>
                  </a:moveTo>
                  <a:lnTo>
                    <a:pt x="360" y="52"/>
                  </a:lnTo>
                  <a:lnTo>
                    <a:pt x="258" y="103"/>
                  </a:lnTo>
                  <a:lnTo>
                    <a:pt x="180" y="181"/>
                  </a:lnTo>
                  <a:lnTo>
                    <a:pt x="103" y="258"/>
                  </a:lnTo>
                  <a:lnTo>
                    <a:pt x="52" y="360"/>
                  </a:lnTo>
                  <a:lnTo>
                    <a:pt x="26" y="489"/>
                  </a:lnTo>
                  <a:lnTo>
                    <a:pt x="1" y="617"/>
                  </a:lnTo>
                  <a:lnTo>
                    <a:pt x="26" y="720"/>
                  </a:lnTo>
                  <a:lnTo>
                    <a:pt x="52" y="849"/>
                  </a:lnTo>
                  <a:lnTo>
                    <a:pt x="103" y="951"/>
                  </a:lnTo>
                  <a:lnTo>
                    <a:pt x="180" y="1028"/>
                  </a:lnTo>
                  <a:lnTo>
                    <a:pt x="258" y="1106"/>
                  </a:lnTo>
                  <a:lnTo>
                    <a:pt x="360" y="1157"/>
                  </a:lnTo>
                  <a:lnTo>
                    <a:pt x="489" y="1208"/>
                  </a:lnTo>
                  <a:lnTo>
                    <a:pt x="2056" y="1208"/>
                  </a:lnTo>
                  <a:lnTo>
                    <a:pt x="2185" y="1157"/>
                  </a:lnTo>
                  <a:lnTo>
                    <a:pt x="2287" y="1106"/>
                  </a:lnTo>
                  <a:lnTo>
                    <a:pt x="2364" y="1028"/>
                  </a:lnTo>
                  <a:lnTo>
                    <a:pt x="2442" y="951"/>
                  </a:lnTo>
                  <a:lnTo>
                    <a:pt x="2493" y="849"/>
                  </a:lnTo>
                  <a:lnTo>
                    <a:pt x="2519" y="720"/>
                  </a:lnTo>
                  <a:lnTo>
                    <a:pt x="2544" y="617"/>
                  </a:lnTo>
                  <a:lnTo>
                    <a:pt x="2519" y="489"/>
                  </a:lnTo>
                  <a:lnTo>
                    <a:pt x="2493" y="360"/>
                  </a:lnTo>
                  <a:lnTo>
                    <a:pt x="2442" y="258"/>
                  </a:lnTo>
                  <a:lnTo>
                    <a:pt x="2364" y="181"/>
                  </a:lnTo>
                  <a:lnTo>
                    <a:pt x="2287" y="103"/>
                  </a:lnTo>
                  <a:lnTo>
                    <a:pt x="2185" y="52"/>
                  </a:lnTo>
                  <a:lnTo>
                    <a:pt x="205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45" name="Google Shape;945;p22"/>
            <p:cNvSpPr/>
            <p:nvPr/>
          </p:nvSpPr>
          <p:spPr>
            <a:xfrm>
              <a:off x="18823930" y="8118887"/>
              <a:ext cx="132123" cy="449174"/>
            </a:xfrm>
            <a:custGeom>
              <a:avLst/>
              <a:gdLst/>
              <a:ahLst/>
              <a:cxnLst/>
              <a:rect l="l" t="t" r="r" b="b"/>
              <a:pathLst>
                <a:path w="1799" h="6116" extrusionOk="0">
                  <a:moveTo>
                    <a:pt x="385" y="0"/>
                  </a:moveTo>
                  <a:lnTo>
                    <a:pt x="283" y="51"/>
                  </a:lnTo>
                  <a:lnTo>
                    <a:pt x="206" y="77"/>
                  </a:lnTo>
                  <a:lnTo>
                    <a:pt x="129" y="154"/>
                  </a:lnTo>
                  <a:lnTo>
                    <a:pt x="77" y="206"/>
                  </a:lnTo>
                  <a:lnTo>
                    <a:pt x="26" y="308"/>
                  </a:lnTo>
                  <a:lnTo>
                    <a:pt x="0" y="385"/>
                  </a:lnTo>
                  <a:lnTo>
                    <a:pt x="0" y="488"/>
                  </a:lnTo>
                  <a:lnTo>
                    <a:pt x="0" y="5627"/>
                  </a:lnTo>
                  <a:lnTo>
                    <a:pt x="0" y="5730"/>
                  </a:lnTo>
                  <a:lnTo>
                    <a:pt x="26" y="5807"/>
                  </a:lnTo>
                  <a:lnTo>
                    <a:pt x="77" y="5884"/>
                  </a:lnTo>
                  <a:lnTo>
                    <a:pt x="129" y="5961"/>
                  </a:lnTo>
                  <a:lnTo>
                    <a:pt x="206" y="6038"/>
                  </a:lnTo>
                  <a:lnTo>
                    <a:pt x="283" y="6064"/>
                  </a:lnTo>
                  <a:lnTo>
                    <a:pt x="385" y="6090"/>
                  </a:lnTo>
                  <a:lnTo>
                    <a:pt x="463" y="6115"/>
                  </a:lnTo>
                  <a:lnTo>
                    <a:pt x="1311" y="6115"/>
                  </a:lnTo>
                  <a:lnTo>
                    <a:pt x="1413" y="6090"/>
                  </a:lnTo>
                  <a:lnTo>
                    <a:pt x="1516" y="6064"/>
                  </a:lnTo>
                  <a:lnTo>
                    <a:pt x="1593" y="6038"/>
                  </a:lnTo>
                  <a:lnTo>
                    <a:pt x="1670" y="5961"/>
                  </a:lnTo>
                  <a:lnTo>
                    <a:pt x="1722" y="5884"/>
                  </a:lnTo>
                  <a:lnTo>
                    <a:pt x="1773" y="5807"/>
                  </a:lnTo>
                  <a:lnTo>
                    <a:pt x="1799" y="5730"/>
                  </a:lnTo>
                  <a:lnTo>
                    <a:pt x="1799" y="5627"/>
                  </a:lnTo>
                  <a:lnTo>
                    <a:pt x="1799" y="488"/>
                  </a:lnTo>
                  <a:lnTo>
                    <a:pt x="1799" y="385"/>
                  </a:lnTo>
                  <a:lnTo>
                    <a:pt x="1773" y="308"/>
                  </a:lnTo>
                  <a:lnTo>
                    <a:pt x="1722" y="206"/>
                  </a:lnTo>
                  <a:lnTo>
                    <a:pt x="1670" y="154"/>
                  </a:lnTo>
                  <a:lnTo>
                    <a:pt x="1593" y="77"/>
                  </a:lnTo>
                  <a:lnTo>
                    <a:pt x="1516" y="51"/>
                  </a:lnTo>
                  <a:lnTo>
                    <a:pt x="1413"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46" name="Google Shape;946;p22"/>
            <p:cNvSpPr/>
            <p:nvPr/>
          </p:nvSpPr>
          <p:spPr>
            <a:xfrm>
              <a:off x="18782362" y="8232062"/>
              <a:ext cx="98193" cy="71827"/>
            </a:xfrm>
            <a:custGeom>
              <a:avLst/>
              <a:gdLst/>
              <a:ahLst/>
              <a:cxnLst/>
              <a:rect l="l" t="t" r="r" b="b"/>
              <a:pathLst>
                <a:path w="1337" h="978" extrusionOk="0">
                  <a:moveTo>
                    <a:pt x="489" y="1"/>
                  </a:moveTo>
                  <a:lnTo>
                    <a:pt x="386" y="26"/>
                  </a:lnTo>
                  <a:lnTo>
                    <a:pt x="283" y="52"/>
                  </a:lnTo>
                  <a:lnTo>
                    <a:pt x="206" y="104"/>
                  </a:lnTo>
                  <a:lnTo>
                    <a:pt x="129" y="155"/>
                  </a:lnTo>
                  <a:lnTo>
                    <a:pt x="78" y="232"/>
                  </a:lnTo>
                  <a:lnTo>
                    <a:pt x="26" y="309"/>
                  </a:lnTo>
                  <a:lnTo>
                    <a:pt x="1" y="386"/>
                  </a:lnTo>
                  <a:lnTo>
                    <a:pt x="1" y="489"/>
                  </a:lnTo>
                  <a:lnTo>
                    <a:pt x="1" y="592"/>
                  </a:lnTo>
                  <a:lnTo>
                    <a:pt x="26" y="694"/>
                  </a:lnTo>
                  <a:lnTo>
                    <a:pt x="78" y="772"/>
                  </a:lnTo>
                  <a:lnTo>
                    <a:pt x="129" y="849"/>
                  </a:lnTo>
                  <a:lnTo>
                    <a:pt x="206" y="900"/>
                  </a:lnTo>
                  <a:lnTo>
                    <a:pt x="283" y="951"/>
                  </a:lnTo>
                  <a:lnTo>
                    <a:pt x="386" y="977"/>
                  </a:lnTo>
                  <a:lnTo>
                    <a:pt x="951" y="977"/>
                  </a:lnTo>
                  <a:lnTo>
                    <a:pt x="1029" y="951"/>
                  </a:lnTo>
                  <a:lnTo>
                    <a:pt x="1106" y="900"/>
                  </a:lnTo>
                  <a:lnTo>
                    <a:pt x="1183" y="849"/>
                  </a:lnTo>
                  <a:lnTo>
                    <a:pt x="1234" y="772"/>
                  </a:lnTo>
                  <a:lnTo>
                    <a:pt x="1286" y="694"/>
                  </a:lnTo>
                  <a:lnTo>
                    <a:pt x="1311" y="592"/>
                  </a:lnTo>
                  <a:lnTo>
                    <a:pt x="1337" y="489"/>
                  </a:lnTo>
                  <a:lnTo>
                    <a:pt x="1311" y="386"/>
                  </a:lnTo>
                  <a:lnTo>
                    <a:pt x="1286" y="309"/>
                  </a:lnTo>
                  <a:lnTo>
                    <a:pt x="1234" y="232"/>
                  </a:lnTo>
                  <a:lnTo>
                    <a:pt x="1183" y="155"/>
                  </a:lnTo>
                  <a:lnTo>
                    <a:pt x="1106" y="104"/>
                  </a:lnTo>
                  <a:lnTo>
                    <a:pt x="1029" y="52"/>
                  </a:lnTo>
                  <a:lnTo>
                    <a:pt x="951" y="26"/>
                  </a:lnTo>
                  <a:lnTo>
                    <a:pt x="84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7" name="Google Shape;947;p22"/>
            <p:cNvSpPr/>
            <p:nvPr/>
          </p:nvSpPr>
          <p:spPr>
            <a:xfrm>
              <a:off x="18782362" y="8367931"/>
              <a:ext cx="98193" cy="71827"/>
            </a:xfrm>
            <a:custGeom>
              <a:avLst/>
              <a:gdLst/>
              <a:ahLst/>
              <a:cxnLst/>
              <a:rect l="l" t="t" r="r" b="b"/>
              <a:pathLst>
                <a:path w="1337" h="978" extrusionOk="0">
                  <a:moveTo>
                    <a:pt x="386" y="1"/>
                  </a:moveTo>
                  <a:lnTo>
                    <a:pt x="283" y="26"/>
                  </a:lnTo>
                  <a:lnTo>
                    <a:pt x="206" y="78"/>
                  </a:lnTo>
                  <a:lnTo>
                    <a:pt x="129" y="129"/>
                  </a:lnTo>
                  <a:lnTo>
                    <a:pt x="78" y="206"/>
                  </a:lnTo>
                  <a:lnTo>
                    <a:pt x="26" y="283"/>
                  </a:lnTo>
                  <a:lnTo>
                    <a:pt x="1" y="386"/>
                  </a:lnTo>
                  <a:lnTo>
                    <a:pt x="1" y="489"/>
                  </a:lnTo>
                  <a:lnTo>
                    <a:pt x="1" y="566"/>
                  </a:lnTo>
                  <a:lnTo>
                    <a:pt x="26" y="669"/>
                  </a:lnTo>
                  <a:lnTo>
                    <a:pt x="78" y="746"/>
                  </a:lnTo>
                  <a:lnTo>
                    <a:pt x="129" y="823"/>
                  </a:lnTo>
                  <a:lnTo>
                    <a:pt x="206" y="874"/>
                  </a:lnTo>
                  <a:lnTo>
                    <a:pt x="283" y="926"/>
                  </a:lnTo>
                  <a:lnTo>
                    <a:pt x="386" y="951"/>
                  </a:lnTo>
                  <a:lnTo>
                    <a:pt x="489" y="977"/>
                  </a:lnTo>
                  <a:lnTo>
                    <a:pt x="849" y="977"/>
                  </a:lnTo>
                  <a:lnTo>
                    <a:pt x="951" y="951"/>
                  </a:lnTo>
                  <a:lnTo>
                    <a:pt x="1029" y="926"/>
                  </a:lnTo>
                  <a:lnTo>
                    <a:pt x="1106" y="874"/>
                  </a:lnTo>
                  <a:lnTo>
                    <a:pt x="1183" y="823"/>
                  </a:lnTo>
                  <a:lnTo>
                    <a:pt x="1234" y="746"/>
                  </a:lnTo>
                  <a:lnTo>
                    <a:pt x="1286" y="669"/>
                  </a:lnTo>
                  <a:lnTo>
                    <a:pt x="1311" y="566"/>
                  </a:lnTo>
                  <a:lnTo>
                    <a:pt x="1337" y="489"/>
                  </a:lnTo>
                  <a:lnTo>
                    <a:pt x="1311" y="386"/>
                  </a:lnTo>
                  <a:lnTo>
                    <a:pt x="1286" y="283"/>
                  </a:lnTo>
                  <a:lnTo>
                    <a:pt x="1234" y="206"/>
                  </a:lnTo>
                  <a:lnTo>
                    <a:pt x="1183" y="129"/>
                  </a:lnTo>
                  <a:lnTo>
                    <a:pt x="1106" y="78"/>
                  </a:lnTo>
                  <a:lnTo>
                    <a:pt x="1029" y="26"/>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48" name="Google Shape;948;p22"/>
          <p:cNvGrpSpPr/>
          <p:nvPr/>
        </p:nvGrpSpPr>
        <p:grpSpPr>
          <a:xfrm>
            <a:off x="20890237" y="9298525"/>
            <a:ext cx="1104061" cy="1000213"/>
            <a:chOff x="20890235" y="7843331"/>
            <a:chExt cx="1104061" cy="1000213"/>
          </a:xfrm>
        </p:grpSpPr>
        <p:sp>
          <p:nvSpPr>
            <p:cNvPr id="949" name="Google Shape;949;p22"/>
            <p:cNvSpPr/>
            <p:nvPr/>
          </p:nvSpPr>
          <p:spPr>
            <a:xfrm>
              <a:off x="20963824" y="8066008"/>
              <a:ext cx="954973" cy="675671"/>
            </a:xfrm>
            <a:custGeom>
              <a:avLst/>
              <a:gdLst/>
              <a:ahLst/>
              <a:cxnLst/>
              <a:rect l="l" t="t" r="r" b="b"/>
              <a:pathLst>
                <a:path w="13003" h="9200" extrusionOk="0">
                  <a:moveTo>
                    <a:pt x="489" y="1"/>
                  </a:moveTo>
                  <a:lnTo>
                    <a:pt x="386" y="52"/>
                  </a:lnTo>
                  <a:lnTo>
                    <a:pt x="283" y="103"/>
                  </a:lnTo>
                  <a:lnTo>
                    <a:pt x="181" y="180"/>
                  </a:lnTo>
                  <a:lnTo>
                    <a:pt x="104" y="258"/>
                  </a:lnTo>
                  <a:lnTo>
                    <a:pt x="52" y="360"/>
                  </a:lnTo>
                  <a:lnTo>
                    <a:pt x="26" y="489"/>
                  </a:lnTo>
                  <a:lnTo>
                    <a:pt x="1" y="592"/>
                  </a:lnTo>
                  <a:lnTo>
                    <a:pt x="1" y="8583"/>
                  </a:lnTo>
                  <a:lnTo>
                    <a:pt x="26" y="8711"/>
                  </a:lnTo>
                  <a:lnTo>
                    <a:pt x="52" y="8814"/>
                  </a:lnTo>
                  <a:lnTo>
                    <a:pt x="104" y="8917"/>
                  </a:lnTo>
                  <a:lnTo>
                    <a:pt x="181" y="9019"/>
                  </a:lnTo>
                  <a:lnTo>
                    <a:pt x="283" y="9096"/>
                  </a:lnTo>
                  <a:lnTo>
                    <a:pt x="386" y="9148"/>
                  </a:lnTo>
                  <a:lnTo>
                    <a:pt x="489" y="9174"/>
                  </a:lnTo>
                  <a:lnTo>
                    <a:pt x="617" y="9199"/>
                  </a:lnTo>
                  <a:lnTo>
                    <a:pt x="12411" y="9199"/>
                  </a:lnTo>
                  <a:lnTo>
                    <a:pt x="12540" y="9174"/>
                  </a:lnTo>
                  <a:lnTo>
                    <a:pt x="12643" y="9148"/>
                  </a:lnTo>
                  <a:lnTo>
                    <a:pt x="12745" y="9096"/>
                  </a:lnTo>
                  <a:lnTo>
                    <a:pt x="12848" y="9019"/>
                  </a:lnTo>
                  <a:lnTo>
                    <a:pt x="12900" y="8917"/>
                  </a:lnTo>
                  <a:lnTo>
                    <a:pt x="12977" y="8814"/>
                  </a:lnTo>
                  <a:lnTo>
                    <a:pt x="13002" y="8711"/>
                  </a:lnTo>
                  <a:lnTo>
                    <a:pt x="13002" y="8583"/>
                  </a:lnTo>
                  <a:lnTo>
                    <a:pt x="13002" y="592"/>
                  </a:lnTo>
                  <a:lnTo>
                    <a:pt x="13002" y="489"/>
                  </a:lnTo>
                  <a:lnTo>
                    <a:pt x="12977" y="360"/>
                  </a:lnTo>
                  <a:lnTo>
                    <a:pt x="12900" y="258"/>
                  </a:lnTo>
                  <a:lnTo>
                    <a:pt x="12848" y="180"/>
                  </a:lnTo>
                  <a:lnTo>
                    <a:pt x="12745" y="103"/>
                  </a:lnTo>
                  <a:lnTo>
                    <a:pt x="12643" y="52"/>
                  </a:lnTo>
                  <a:lnTo>
                    <a:pt x="12540"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950" name="Google Shape;950;p22"/>
            <p:cNvSpPr/>
            <p:nvPr/>
          </p:nvSpPr>
          <p:spPr>
            <a:xfrm>
              <a:off x="21031759" y="8132033"/>
              <a:ext cx="820940" cy="541712"/>
            </a:xfrm>
            <a:custGeom>
              <a:avLst/>
              <a:gdLst/>
              <a:ahLst/>
              <a:cxnLst/>
              <a:rect l="l" t="t" r="r" b="b"/>
              <a:pathLst>
                <a:path w="11178" h="7376" extrusionOk="0">
                  <a:moveTo>
                    <a:pt x="104" y="1"/>
                  </a:moveTo>
                  <a:lnTo>
                    <a:pt x="78" y="27"/>
                  </a:lnTo>
                  <a:lnTo>
                    <a:pt x="27" y="52"/>
                  </a:lnTo>
                  <a:lnTo>
                    <a:pt x="1" y="78"/>
                  </a:lnTo>
                  <a:lnTo>
                    <a:pt x="1" y="129"/>
                  </a:lnTo>
                  <a:lnTo>
                    <a:pt x="1" y="7247"/>
                  </a:lnTo>
                  <a:lnTo>
                    <a:pt x="1" y="7298"/>
                  </a:lnTo>
                  <a:lnTo>
                    <a:pt x="27" y="7350"/>
                  </a:lnTo>
                  <a:lnTo>
                    <a:pt x="78" y="7375"/>
                  </a:lnTo>
                  <a:lnTo>
                    <a:pt x="11101" y="7375"/>
                  </a:lnTo>
                  <a:lnTo>
                    <a:pt x="11152" y="7350"/>
                  </a:lnTo>
                  <a:lnTo>
                    <a:pt x="11178" y="7298"/>
                  </a:lnTo>
                  <a:lnTo>
                    <a:pt x="11178" y="7247"/>
                  </a:lnTo>
                  <a:lnTo>
                    <a:pt x="11178" y="129"/>
                  </a:lnTo>
                  <a:lnTo>
                    <a:pt x="11178" y="78"/>
                  </a:lnTo>
                  <a:lnTo>
                    <a:pt x="11152" y="52"/>
                  </a:lnTo>
                  <a:lnTo>
                    <a:pt x="11101" y="27"/>
                  </a:lnTo>
                  <a:lnTo>
                    <a:pt x="1107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51" name="Google Shape;951;p22"/>
            <p:cNvSpPr/>
            <p:nvPr/>
          </p:nvSpPr>
          <p:spPr>
            <a:xfrm>
              <a:off x="20890235" y="8732132"/>
              <a:ext cx="1104061" cy="111412"/>
            </a:xfrm>
            <a:custGeom>
              <a:avLst/>
              <a:gdLst/>
              <a:ahLst/>
              <a:cxnLst/>
              <a:rect l="l" t="t" r="r" b="b"/>
              <a:pathLst>
                <a:path w="15033" h="1517" extrusionOk="0">
                  <a:moveTo>
                    <a:pt x="78" y="1"/>
                  </a:moveTo>
                  <a:lnTo>
                    <a:pt x="26" y="26"/>
                  </a:lnTo>
                  <a:lnTo>
                    <a:pt x="1" y="78"/>
                  </a:lnTo>
                  <a:lnTo>
                    <a:pt x="1" y="129"/>
                  </a:lnTo>
                  <a:lnTo>
                    <a:pt x="1" y="720"/>
                  </a:lnTo>
                  <a:lnTo>
                    <a:pt x="26" y="900"/>
                  </a:lnTo>
                  <a:lnTo>
                    <a:pt x="52" y="1029"/>
                  </a:lnTo>
                  <a:lnTo>
                    <a:pt x="129" y="1157"/>
                  </a:lnTo>
                  <a:lnTo>
                    <a:pt x="232" y="1285"/>
                  </a:lnTo>
                  <a:lnTo>
                    <a:pt x="335" y="1388"/>
                  </a:lnTo>
                  <a:lnTo>
                    <a:pt x="489" y="1465"/>
                  </a:lnTo>
                  <a:lnTo>
                    <a:pt x="617" y="1491"/>
                  </a:lnTo>
                  <a:lnTo>
                    <a:pt x="797" y="1517"/>
                  </a:lnTo>
                  <a:lnTo>
                    <a:pt x="14236" y="1517"/>
                  </a:lnTo>
                  <a:lnTo>
                    <a:pt x="14390" y="1491"/>
                  </a:lnTo>
                  <a:lnTo>
                    <a:pt x="14544" y="1465"/>
                  </a:lnTo>
                  <a:lnTo>
                    <a:pt x="14672" y="1388"/>
                  </a:lnTo>
                  <a:lnTo>
                    <a:pt x="14801" y="1285"/>
                  </a:lnTo>
                  <a:lnTo>
                    <a:pt x="14904" y="1157"/>
                  </a:lnTo>
                  <a:lnTo>
                    <a:pt x="14955" y="1029"/>
                  </a:lnTo>
                  <a:lnTo>
                    <a:pt x="15006" y="900"/>
                  </a:lnTo>
                  <a:lnTo>
                    <a:pt x="15032" y="720"/>
                  </a:lnTo>
                  <a:lnTo>
                    <a:pt x="15032" y="129"/>
                  </a:lnTo>
                  <a:lnTo>
                    <a:pt x="15032" y="78"/>
                  </a:lnTo>
                  <a:lnTo>
                    <a:pt x="15006" y="26"/>
                  </a:lnTo>
                  <a:lnTo>
                    <a:pt x="149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52" name="Google Shape;952;p22"/>
            <p:cNvSpPr/>
            <p:nvPr/>
          </p:nvSpPr>
          <p:spPr>
            <a:xfrm>
              <a:off x="21339409" y="8732132"/>
              <a:ext cx="205712" cy="52952"/>
            </a:xfrm>
            <a:custGeom>
              <a:avLst/>
              <a:gdLst/>
              <a:ahLst/>
              <a:cxnLst/>
              <a:rect l="l" t="t" r="r" b="b"/>
              <a:pathLst>
                <a:path w="2801" h="721" extrusionOk="0">
                  <a:moveTo>
                    <a:pt x="0" y="1"/>
                  </a:moveTo>
                  <a:lnTo>
                    <a:pt x="0" y="360"/>
                  </a:lnTo>
                  <a:lnTo>
                    <a:pt x="26" y="515"/>
                  </a:lnTo>
                  <a:lnTo>
                    <a:pt x="103" y="617"/>
                  </a:lnTo>
                  <a:lnTo>
                    <a:pt x="231" y="695"/>
                  </a:lnTo>
                  <a:lnTo>
                    <a:pt x="360" y="720"/>
                  </a:lnTo>
                  <a:lnTo>
                    <a:pt x="2415" y="720"/>
                  </a:lnTo>
                  <a:lnTo>
                    <a:pt x="2569" y="695"/>
                  </a:lnTo>
                  <a:lnTo>
                    <a:pt x="2672" y="617"/>
                  </a:lnTo>
                  <a:lnTo>
                    <a:pt x="2749" y="515"/>
                  </a:lnTo>
                  <a:lnTo>
                    <a:pt x="2801" y="360"/>
                  </a:lnTo>
                  <a:lnTo>
                    <a:pt x="2801"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3" name="Google Shape;953;p22"/>
            <p:cNvSpPr/>
            <p:nvPr/>
          </p:nvSpPr>
          <p:spPr>
            <a:xfrm>
              <a:off x="21156317" y="7843331"/>
              <a:ext cx="571897" cy="734131"/>
            </a:xfrm>
            <a:custGeom>
              <a:avLst/>
              <a:gdLst/>
              <a:ahLst/>
              <a:cxnLst/>
              <a:rect l="l" t="t" r="r" b="b"/>
              <a:pathLst>
                <a:path w="7787" h="9996" extrusionOk="0">
                  <a:moveTo>
                    <a:pt x="283" y="1"/>
                  </a:moveTo>
                  <a:lnTo>
                    <a:pt x="181" y="26"/>
                  </a:lnTo>
                  <a:lnTo>
                    <a:pt x="78" y="78"/>
                  </a:lnTo>
                  <a:lnTo>
                    <a:pt x="26" y="181"/>
                  </a:lnTo>
                  <a:lnTo>
                    <a:pt x="1" y="309"/>
                  </a:lnTo>
                  <a:lnTo>
                    <a:pt x="1" y="9687"/>
                  </a:lnTo>
                  <a:lnTo>
                    <a:pt x="26" y="9790"/>
                  </a:lnTo>
                  <a:lnTo>
                    <a:pt x="78" y="9893"/>
                  </a:lnTo>
                  <a:lnTo>
                    <a:pt x="181" y="9970"/>
                  </a:lnTo>
                  <a:lnTo>
                    <a:pt x="283" y="9996"/>
                  </a:lnTo>
                  <a:lnTo>
                    <a:pt x="7478" y="9996"/>
                  </a:lnTo>
                  <a:lnTo>
                    <a:pt x="7606" y="9970"/>
                  </a:lnTo>
                  <a:lnTo>
                    <a:pt x="7709" y="9893"/>
                  </a:lnTo>
                  <a:lnTo>
                    <a:pt x="7760" y="9790"/>
                  </a:lnTo>
                  <a:lnTo>
                    <a:pt x="7786" y="9687"/>
                  </a:lnTo>
                  <a:lnTo>
                    <a:pt x="7786" y="309"/>
                  </a:lnTo>
                  <a:lnTo>
                    <a:pt x="7760" y="181"/>
                  </a:lnTo>
                  <a:lnTo>
                    <a:pt x="7709" y="78"/>
                  </a:lnTo>
                  <a:lnTo>
                    <a:pt x="7606" y="26"/>
                  </a:lnTo>
                  <a:lnTo>
                    <a:pt x="74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54" name="Google Shape;954;p22"/>
            <p:cNvSpPr/>
            <p:nvPr/>
          </p:nvSpPr>
          <p:spPr>
            <a:xfrm>
              <a:off x="21156317" y="7843331"/>
              <a:ext cx="571897" cy="111412"/>
            </a:xfrm>
            <a:custGeom>
              <a:avLst/>
              <a:gdLst/>
              <a:ahLst/>
              <a:cxnLst/>
              <a:rect l="l" t="t" r="r" b="b"/>
              <a:pathLst>
                <a:path w="7787" h="1517" extrusionOk="0">
                  <a:moveTo>
                    <a:pt x="283" y="1"/>
                  </a:moveTo>
                  <a:lnTo>
                    <a:pt x="181" y="26"/>
                  </a:lnTo>
                  <a:lnTo>
                    <a:pt x="78" y="78"/>
                  </a:lnTo>
                  <a:lnTo>
                    <a:pt x="26" y="181"/>
                  </a:lnTo>
                  <a:lnTo>
                    <a:pt x="1" y="309"/>
                  </a:lnTo>
                  <a:lnTo>
                    <a:pt x="1" y="1517"/>
                  </a:lnTo>
                  <a:lnTo>
                    <a:pt x="7786" y="1517"/>
                  </a:lnTo>
                  <a:lnTo>
                    <a:pt x="7786" y="309"/>
                  </a:lnTo>
                  <a:lnTo>
                    <a:pt x="7760" y="181"/>
                  </a:lnTo>
                  <a:lnTo>
                    <a:pt x="7709" y="78"/>
                  </a:lnTo>
                  <a:lnTo>
                    <a:pt x="7606" y="26"/>
                  </a:lnTo>
                  <a:lnTo>
                    <a:pt x="747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55" name="Google Shape;955;p22"/>
            <p:cNvSpPr/>
            <p:nvPr/>
          </p:nvSpPr>
          <p:spPr>
            <a:xfrm>
              <a:off x="21199722" y="7882990"/>
              <a:ext cx="49133" cy="32168"/>
            </a:xfrm>
            <a:custGeom>
              <a:avLst/>
              <a:gdLst/>
              <a:ahLst/>
              <a:cxnLst/>
              <a:rect l="l" t="t" r="r" b="b"/>
              <a:pathLst>
                <a:path w="669" h="438" extrusionOk="0">
                  <a:moveTo>
                    <a:pt x="129" y="0"/>
                  </a:moveTo>
                  <a:lnTo>
                    <a:pt x="52" y="52"/>
                  </a:lnTo>
                  <a:lnTo>
                    <a:pt x="26" y="129"/>
                  </a:lnTo>
                  <a:lnTo>
                    <a:pt x="1" y="206"/>
                  </a:lnTo>
                  <a:lnTo>
                    <a:pt x="26" y="309"/>
                  </a:lnTo>
                  <a:lnTo>
                    <a:pt x="52" y="360"/>
                  </a:lnTo>
                  <a:lnTo>
                    <a:pt x="129" y="411"/>
                  </a:lnTo>
                  <a:lnTo>
                    <a:pt x="206" y="437"/>
                  </a:lnTo>
                  <a:lnTo>
                    <a:pt x="463" y="437"/>
                  </a:lnTo>
                  <a:lnTo>
                    <a:pt x="540" y="411"/>
                  </a:lnTo>
                  <a:lnTo>
                    <a:pt x="617" y="360"/>
                  </a:lnTo>
                  <a:lnTo>
                    <a:pt x="669" y="309"/>
                  </a:lnTo>
                  <a:lnTo>
                    <a:pt x="669" y="206"/>
                  </a:lnTo>
                  <a:lnTo>
                    <a:pt x="669" y="129"/>
                  </a:lnTo>
                  <a:lnTo>
                    <a:pt x="617" y="52"/>
                  </a:lnTo>
                  <a:lnTo>
                    <a:pt x="540" y="0"/>
                  </a:lnTo>
                  <a:close/>
                </a:path>
              </a:pathLst>
            </a:custGeom>
            <a:solidFill>
              <a:srgbClr val="FFC42A"/>
            </a:solidFill>
            <a:ln>
              <a:noFill/>
            </a:ln>
          </p:spPr>
          <p:txBody>
            <a:bodyPr spcFirstLastPara="1" wrap="square" lIns="91425" tIns="91425" rIns="91425" bIns="91425" anchor="ctr" anchorCtr="0">
              <a:noAutofit/>
            </a:bodyPr>
            <a:lstStyle/>
            <a:p>
              <a:endParaRPr/>
            </a:p>
          </p:txBody>
        </p:sp>
        <p:sp>
          <p:nvSpPr>
            <p:cNvPr id="956" name="Google Shape;956;p22"/>
            <p:cNvSpPr/>
            <p:nvPr/>
          </p:nvSpPr>
          <p:spPr>
            <a:xfrm>
              <a:off x="21288440" y="7882990"/>
              <a:ext cx="49133" cy="32168"/>
            </a:xfrm>
            <a:custGeom>
              <a:avLst/>
              <a:gdLst/>
              <a:ahLst/>
              <a:cxnLst/>
              <a:rect l="l" t="t" r="r" b="b"/>
              <a:pathLst>
                <a:path w="669" h="438" extrusionOk="0">
                  <a:moveTo>
                    <a:pt x="129" y="0"/>
                  </a:moveTo>
                  <a:lnTo>
                    <a:pt x="52" y="52"/>
                  </a:lnTo>
                  <a:lnTo>
                    <a:pt x="26" y="129"/>
                  </a:lnTo>
                  <a:lnTo>
                    <a:pt x="0" y="206"/>
                  </a:lnTo>
                  <a:lnTo>
                    <a:pt x="26" y="309"/>
                  </a:lnTo>
                  <a:lnTo>
                    <a:pt x="52" y="360"/>
                  </a:lnTo>
                  <a:lnTo>
                    <a:pt x="129" y="411"/>
                  </a:lnTo>
                  <a:lnTo>
                    <a:pt x="206" y="437"/>
                  </a:lnTo>
                  <a:lnTo>
                    <a:pt x="463" y="437"/>
                  </a:lnTo>
                  <a:lnTo>
                    <a:pt x="540" y="411"/>
                  </a:lnTo>
                  <a:lnTo>
                    <a:pt x="617" y="360"/>
                  </a:lnTo>
                  <a:lnTo>
                    <a:pt x="668" y="309"/>
                  </a:lnTo>
                  <a:lnTo>
                    <a:pt x="668" y="206"/>
                  </a:lnTo>
                  <a:lnTo>
                    <a:pt x="668" y="129"/>
                  </a:lnTo>
                  <a:lnTo>
                    <a:pt x="617" y="52"/>
                  </a:lnTo>
                  <a:lnTo>
                    <a:pt x="540" y="0"/>
                  </a:lnTo>
                  <a:close/>
                </a:path>
              </a:pathLst>
            </a:custGeom>
            <a:solidFill>
              <a:srgbClr val="F3F3F3"/>
            </a:solidFill>
            <a:ln>
              <a:noFill/>
            </a:ln>
          </p:spPr>
          <p:txBody>
            <a:bodyPr spcFirstLastPara="1" wrap="square" lIns="91425" tIns="91425" rIns="91425" bIns="91425" anchor="ctr" anchorCtr="0">
              <a:noAutofit/>
            </a:bodyPr>
            <a:lstStyle/>
            <a:p>
              <a:endParaRPr/>
            </a:p>
          </p:txBody>
        </p:sp>
        <p:sp>
          <p:nvSpPr>
            <p:cNvPr id="957" name="Google Shape;957;p22"/>
            <p:cNvSpPr/>
            <p:nvPr/>
          </p:nvSpPr>
          <p:spPr>
            <a:xfrm>
              <a:off x="21377085" y="7882990"/>
              <a:ext cx="51043" cy="32168"/>
            </a:xfrm>
            <a:custGeom>
              <a:avLst/>
              <a:gdLst/>
              <a:ahLst/>
              <a:cxnLst/>
              <a:rect l="l" t="t" r="r" b="b"/>
              <a:pathLst>
                <a:path w="695" h="438" extrusionOk="0">
                  <a:moveTo>
                    <a:pt x="129" y="0"/>
                  </a:moveTo>
                  <a:lnTo>
                    <a:pt x="52" y="52"/>
                  </a:lnTo>
                  <a:lnTo>
                    <a:pt x="27" y="129"/>
                  </a:lnTo>
                  <a:lnTo>
                    <a:pt x="1" y="206"/>
                  </a:lnTo>
                  <a:lnTo>
                    <a:pt x="27" y="309"/>
                  </a:lnTo>
                  <a:lnTo>
                    <a:pt x="52" y="360"/>
                  </a:lnTo>
                  <a:lnTo>
                    <a:pt x="129" y="411"/>
                  </a:lnTo>
                  <a:lnTo>
                    <a:pt x="232" y="437"/>
                  </a:lnTo>
                  <a:lnTo>
                    <a:pt x="463" y="437"/>
                  </a:lnTo>
                  <a:lnTo>
                    <a:pt x="541" y="411"/>
                  </a:lnTo>
                  <a:lnTo>
                    <a:pt x="618" y="360"/>
                  </a:lnTo>
                  <a:lnTo>
                    <a:pt x="669" y="309"/>
                  </a:lnTo>
                  <a:lnTo>
                    <a:pt x="695" y="206"/>
                  </a:lnTo>
                  <a:lnTo>
                    <a:pt x="669" y="129"/>
                  </a:lnTo>
                  <a:lnTo>
                    <a:pt x="618" y="52"/>
                  </a:lnTo>
                  <a:lnTo>
                    <a:pt x="541" y="0"/>
                  </a:lnTo>
                  <a:close/>
                </a:path>
              </a:pathLst>
            </a:custGeom>
            <a:solidFill>
              <a:srgbClr val="8BCB8D"/>
            </a:solidFill>
            <a:ln>
              <a:noFill/>
            </a:ln>
          </p:spPr>
          <p:txBody>
            <a:bodyPr spcFirstLastPara="1" wrap="square" lIns="91425" tIns="91425" rIns="91425" bIns="91425" anchor="ctr" anchorCtr="0">
              <a:noAutofit/>
            </a:bodyPr>
            <a:lstStyle/>
            <a:p>
              <a:endParaRPr/>
            </a:p>
          </p:txBody>
        </p:sp>
        <p:sp>
          <p:nvSpPr>
            <p:cNvPr id="958" name="Google Shape;958;p22"/>
            <p:cNvSpPr/>
            <p:nvPr/>
          </p:nvSpPr>
          <p:spPr>
            <a:xfrm>
              <a:off x="21309151" y="8009384"/>
              <a:ext cx="51043" cy="120886"/>
            </a:xfrm>
            <a:custGeom>
              <a:avLst/>
              <a:gdLst/>
              <a:ahLst/>
              <a:cxnLst/>
              <a:rect l="l" t="t" r="r" b="b"/>
              <a:pathLst>
                <a:path w="695" h="1646" extrusionOk="0">
                  <a:moveTo>
                    <a:pt x="232" y="1"/>
                  </a:moveTo>
                  <a:lnTo>
                    <a:pt x="129" y="26"/>
                  </a:lnTo>
                  <a:lnTo>
                    <a:pt x="78" y="78"/>
                  </a:lnTo>
                  <a:lnTo>
                    <a:pt x="27" y="129"/>
                  </a:lnTo>
                  <a:lnTo>
                    <a:pt x="1" y="232"/>
                  </a:lnTo>
                  <a:lnTo>
                    <a:pt x="27" y="309"/>
                  </a:lnTo>
                  <a:lnTo>
                    <a:pt x="78" y="386"/>
                  </a:lnTo>
                  <a:lnTo>
                    <a:pt x="129" y="438"/>
                  </a:lnTo>
                  <a:lnTo>
                    <a:pt x="258" y="438"/>
                  </a:lnTo>
                  <a:lnTo>
                    <a:pt x="258" y="1440"/>
                  </a:lnTo>
                  <a:lnTo>
                    <a:pt x="284" y="1517"/>
                  </a:lnTo>
                  <a:lnTo>
                    <a:pt x="335" y="1594"/>
                  </a:lnTo>
                  <a:lnTo>
                    <a:pt x="386" y="1645"/>
                  </a:lnTo>
                  <a:lnTo>
                    <a:pt x="566" y="1645"/>
                  </a:lnTo>
                  <a:lnTo>
                    <a:pt x="643" y="1594"/>
                  </a:lnTo>
                  <a:lnTo>
                    <a:pt x="695" y="1517"/>
                  </a:lnTo>
                  <a:lnTo>
                    <a:pt x="695" y="1440"/>
                  </a:lnTo>
                  <a:lnTo>
                    <a:pt x="695" y="232"/>
                  </a:lnTo>
                  <a:lnTo>
                    <a:pt x="695" y="129"/>
                  </a:lnTo>
                  <a:lnTo>
                    <a:pt x="643" y="78"/>
                  </a:lnTo>
                  <a:lnTo>
                    <a:pt x="566" y="26"/>
                  </a:lnTo>
                  <a:lnTo>
                    <a:pt x="48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9" name="Google Shape;959;p22"/>
            <p:cNvSpPr/>
            <p:nvPr/>
          </p:nvSpPr>
          <p:spPr>
            <a:xfrm>
              <a:off x="21211032" y="8192476"/>
              <a:ext cx="51043" cy="120813"/>
            </a:xfrm>
            <a:custGeom>
              <a:avLst/>
              <a:gdLst/>
              <a:ahLst/>
              <a:cxnLst/>
              <a:rect l="l" t="t" r="r" b="b"/>
              <a:pathLst>
                <a:path w="695" h="1645" extrusionOk="0">
                  <a:moveTo>
                    <a:pt x="129" y="0"/>
                  </a:moveTo>
                  <a:lnTo>
                    <a:pt x="78" y="52"/>
                  </a:lnTo>
                  <a:lnTo>
                    <a:pt x="26" y="129"/>
                  </a:lnTo>
                  <a:lnTo>
                    <a:pt x="1" y="206"/>
                  </a:lnTo>
                  <a:lnTo>
                    <a:pt x="26" y="308"/>
                  </a:lnTo>
                  <a:lnTo>
                    <a:pt x="78" y="360"/>
                  </a:lnTo>
                  <a:lnTo>
                    <a:pt x="129" y="411"/>
                  </a:lnTo>
                  <a:lnTo>
                    <a:pt x="232" y="437"/>
                  </a:lnTo>
                  <a:lnTo>
                    <a:pt x="258" y="437"/>
                  </a:lnTo>
                  <a:lnTo>
                    <a:pt x="258" y="1413"/>
                  </a:lnTo>
                  <a:lnTo>
                    <a:pt x="283" y="1516"/>
                  </a:lnTo>
                  <a:lnTo>
                    <a:pt x="335" y="1593"/>
                  </a:lnTo>
                  <a:lnTo>
                    <a:pt x="412" y="1619"/>
                  </a:lnTo>
                  <a:lnTo>
                    <a:pt x="489" y="1645"/>
                  </a:lnTo>
                  <a:lnTo>
                    <a:pt x="566" y="1619"/>
                  </a:lnTo>
                  <a:lnTo>
                    <a:pt x="643" y="1593"/>
                  </a:lnTo>
                  <a:lnTo>
                    <a:pt x="695" y="1516"/>
                  </a:lnTo>
                  <a:lnTo>
                    <a:pt x="695" y="1413"/>
                  </a:lnTo>
                  <a:lnTo>
                    <a:pt x="695" y="206"/>
                  </a:lnTo>
                  <a:lnTo>
                    <a:pt x="695"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0" name="Google Shape;960;p22"/>
            <p:cNvSpPr/>
            <p:nvPr/>
          </p:nvSpPr>
          <p:spPr>
            <a:xfrm>
              <a:off x="21195976" y="8007548"/>
              <a:ext cx="83063" cy="124558"/>
            </a:xfrm>
            <a:custGeom>
              <a:avLst/>
              <a:gdLst/>
              <a:ahLst/>
              <a:cxnLst/>
              <a:rect l="l" t="t" r="r" b="b"/>
              <a:pathLst>
                <a:path w="1131" h="1696" extrusionOk="0">
                  <a:moveTo>
                    <a:pt x="566" y="437"/>
                  </a:moveTo>
                  <a:lnTo>
                    <a:pt x="617" y="463"/>
                  </a:lnTo>
                  <a:lnTo>
                    <a:pt x="643" y="488"/>
                  </a:lnTo>
                  <a:lnTo>
                    <a:pt x="668" y="514"/>
                  </a:lnTo>
                  <a:lnTo>
                    <a:pt x="694" y="565"/>
                  </a:lnTo>
                  <a:lnTo>
                    <a:pt x="694" y="1131"/>
                  </a:lnTo>
                  <a:lnTo>
                    <a:pt x="668" y="1182"/>
                  </a:lnTo>
                  <a:lnTo>
                    <a:pt x="643" y="1233"/>
                  </a:lnTo>
                  <a:lnTo>
                    <a:pt x="617" y="1259"/>
                  </a:lnTo>
                  <a:lnTo>
                    <a:pt x="514" y="1259"/>
                  </a:lnTo>
                  <a:lnTo>
                    <a:pt x="463" y="1233"/>
                  </a:lnTo>
                  <a:lnTo>
                    <a:pt x="437" y="1182"/>
                  </a:lnTo>
                  <a:lnTo>
                    <a:pt x="437" y="1131"/>
                  </a:lnTo>
                  <a:lnTo>
                    <a:pt x="437" y="565"/>
                  </a:lnTo>
                  <a:lnTo>
                    <a:pt x="437" y="514"/>
                  </a:lnTo>
                  <a:lnTo>
                    <a:pt x="463" y="488"/>
                  </a:lnTo>
                  <a:lnTo>
                    <a:pt x="514" y="463"/>
                  </a:lnTo>
                  <a:lnTo>
                    <a:pt x="566" y="437"/>
                  </a:lnTo>
                  <a:close/>
                  <a:moveTo>
                    <a:pt x="566" y="0"/>
                  </a:moveTo>
                  <a:lnTo>
                    <a:pt x="437" y="26"/>
                  </a:lnTo>
                  <a:lnTo>
                    <a:pt x="334" y="51"/>
                  </a:lnTo>
                  <a:lnTo>
                    <a:pt x="231" y="103"/>
                  </a:lnTo>
                  <a:lnTo>
                    <a:pt x="154" y="180"/>
                  </a:lnTo>
                  <a:lnTo>
                    <a:pt x="77" y="257"/>
                  </a:lnTo>
                  <a:lnTo>
                    <a:pt x="26" y="360"/>
                  </a:lnTo>
                  <a:lnTo>
                    <a:pt x="0" y="463"/>
                  </a:lnTo>
                  <a:lnTo>
                    <a:pt x="0" y="565"/>
                  </a:lnTo>
                  <a:lnTo>
                    <a:pt x="0" y="1131"/>
                  </a:lnTo>
                  <a:lnTo>
                    <a:pt x="0" y="1259"/>
                  </a:lnTo>
                  <a:lnTo>
                    <a:pt x="26" y="1362"/>
                  </a:lnTo>
                  <a:lnTo>
                    <a:pt x="77" y="1465"/>
                  </a:lnTo>
                  <a:lnTo>
                    <a:pt x="154" y="1542"/>
                  </a:lnTo>
                  <a:lnTo>
                    <a:pt x="231" y="1619"/>
                  </a:lnTo>
                  <a:lnTo>
                    <a:pt x="334" y="1670"/>
                  </a:lnTo>
                  <a:lnTo>
                    <a:pt x="437" y="1696"/>
                  </a:lnTo>
                  <a:lnTo>
                    <a:pt x="668" y="1696"/>
                  </a:lnTo>
                  <a:lnTo>
                    <a:pt x="771" y="1670"/>
                  </a:lnTo>
                  <a:lnTo>
                    <a:pt x="874" y="1619"/>
                  </a:lnTo>
                  <a:lnTo>
                    <a:pt x="977" y="1542"/>
                  </a:lnTo>
                  <a:lnTo>
                    <a:pt x="1028" y="1465"/>
                  </a:lnTo>
                  <a:lnTo>
                    <a:pt x="1079" y="1362"/>
                  </a:lnTo>
                  <a:lnTo>
                    <a:pt x="1131" y="1259"/>
                  </a:lnTo>
                  <a:lnTo>
                    <a:pt x="1131" y="1131"/>
                  </a:lnTo>
                  <a:lnTo>
                    <a:pt x="1131" y="565"/>
                  </a:lnTo>
                  <a:lnTo>
                    <a:pt x="1131" y="463"/>
                  </a:lnTo>
                  <a:lnTo>
                    <a:pt x="1079" y="360"/>
                  </a:lnTo>
                  <a:lnTo>
                    <a:pt x="1028" y="257"/>
                  </a:lnTo>
                  <a:lnTo>
                    <a:pt x="977" y="180"/>
                  </a:lnTo>
                  <a:lnTo>
                    <a:pt x="874" y="103"/>
                  </a:lnTo>
                  <a:lnTo>
                    <a:pt x="771" y="51"/>
                  </a:lnTo>
                  <a:lnTo>
                    <a:pt x="668" y="26"/>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1" name="Google Shape;961;p22"/>
            <p:cNvSpPr/>
            <p:nvPr/>
          </p:nvSpPr>
          <p:spPr>
            <a:xfrm>
              <a:off x="21303496" y="8190567"/>
              <a:ext cx="83137" cy="124632"/>
            </a:xfrm>
            <a:custGeom>
              <a:avLst/>
              <a:gdLst/>
              <a:ahLst/>
              <a:cxnLst/>
              <a:rect l="l" t="t" r="r" b="b"/>
              <a:pathLst>
                <a:path w="1132" h="1697" extrusionOk="0">
                  <a:moveTo>
                    <a:pt x="618" y="437"/>
                  </a:moveTo>
                  <a:lnTo>
                    <a:pt x="643" y="463"/>
                  </a:lnTo>
                  <a:lnTo>
                    <a:pt x="669" y="514"/>
                  </a:lnTo>
                  <a:lnTo>
                    <a:pt x="695" y="566"/>
                  </a:lnTo>
                  <a:lnTo>
                    <a:pt x="695" y="1131"/>
                  </a:lnTo>
                  <a:lnTo>
                    <a:pt x="669" y="1182"/>
                  </a:lnTo>
                  <a:lnTo>
                    <a:pt x="643" y="1208"/>
                  </a:lnTo>
                  <a:lnTo>
                    <a:pt x="618" y="1234"/>
                  </a:lnTo>
                  <a:lnTo>
                    <a:pt x="566" y="1259"/>
                  </a:lnTo>
                  <a:lnTo>
                    <a:pt x="515" y="1234"/>
                  </a:lnTo>
                  <a:lnTo>
                    <a:pt x="463" y="1208"/>
                  </a:lnTo>
                  <a:lnTo>
                    <a:pt x="438" y="1182"/>
                  </a:lnTo>
                  <a:lnTo>
                    <a:pt x="438" y="1131"/>
                  </a:lnTo>
                  <a:lnTo>
                    <a:pt x="438" y="566"/>
                  </a:lnTo>
                  <a:lnTo>
                    <a:pt x="438" y="514"/>
                  </a:lnTo>
                  <a:lnTo>
                    <a:pt x="463" y="463"/>
                  </a:lnTo>
                  <a:lnTo>
                    <a:pt x="515" y="437"/>
                  </a:lnTo>
                  <a:close/>
                  <a:moveTo>
                    <a:pt x="438" y="0"/>
                  </a:moveTo>
                  <a:lnTo>
                    <a:pt x="335" y="52"/>
                  </a:lnTo>
                  <a:lnTo>
                    <a:pt x="232" y="103"/>
                  </a:lnTo>
                  <a:lnTo>
                    <a:pt x="155" y="155"/>
                  </a:lnTo>
                  <a:lnTo>
                    <a:pt x="78" y="257"/>
                  </a:lnTo>
                  <a:lnTo>
                    <a:pt x="27" y="334"/>
                  </a:lnTo>
                  <a:lnTo>
                    <a:pt x="1" y="463"/>
                  </a:lnTo>
                  <a:lnTo>
                    <a:pt x="1" y="566"/>
                  </a:lnTo>
                  <a:lnTo>
                    <a:pt x="1" y="1131"/>
                  </a:lnTo>
                  <a:lnTo>
                    <a:pt x="1" y="1234"/>
                  </a:lnTo>
                  <a:lnTo>
                    <a:pt x="27" y="1337"/>
                  </a:lnTo>
                  <a:lnTo>
                    <a:pt x="78" y="1439"/>
                  </a:lnTo>
                  <a:lnTo>
                    <a:pt x="155" y="1542"/>
                  </a:lnTo>
                  <a:lnTo>
                    <a:pt x="232" y="1594"/>
                  </a:lnTo>
                  <a:lnTo>
                    <a:pt x="335" y="1645"/>
                  </a:lnTo>
                  <a:lnTo>
                    <a:pt x="438" y="1696"/>
                  </a:lnTo>
                  <a:lnTo>
                    <a:pt x="669" y="1696"/>
                  </a:lnTo>
                  <a:lnTo>
                    <a:pt x="772" y="1645"/>
                  </a:lnTo>
                  <a:lnTo>
                    <a:pt x="874" y="1594"/>
                  </a:lnTo>
                  <a:lnTo>
                    <a:pt x="977" y="1542"/>
                  </a:lnTo>
                  <a:lnTo>
                    <a:pt x="1029" y="1439"/>
                  </a:lnTo>
                  <a:lnTo>
                    <a:pt x="1080" y="1337"/>
                  </a:lnTo>
                  <a:lnTo>
                    <a:pt x="1131" y="1234"/>
                  </a:lnTo>
                  <a:lnTo>
                    <a:pt x="1131" y="1131"/>
                  </a:lnTo>
                  <a:lnTo>
                    <a:pt x="1131" y="566"/>
                  </a:lnTo>
                  <a:lnTo>
                    <a:pt x="1131" y="463"/>
                  </a:lnTo>
                  <a:lnTo>
                    <a:pt x="1080" y="334"/>
                  </a:lnTo>
                  <a:lnTo>
                    <a:pt x="1029" y="257"/>
                  </a:lnTo>
                  <a:lnTo>
                    <a:pt x="977" y="155"/>
                  </a:lnTo>
                  <a:lnTo>
                    <a:pt x="874" y="103"/>
                  </a:lnTo>
                  <a:lnTo>
                    <a:pt x="772" y="52"/>
                  </a:lnTo>
                  <a:lnTo>
                    <a:pt x="66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2" name="Google Shape;962;p22"/>
            <p:cNvSpPr/>
            <p:nvPr/>
          </p:nvSpPr>
          <p:spPr>
            <a:xfrm>
              <a:off x="21416744" y="8192476"/>
              <a:ext cx="51043" cy="120813"/>
            </a:xfrm>
            <a:custGeom>
              <a:avLst/>
              <a:gdLst/>
              <a:ahLst/>
              <a:cxnLst/>
              <a:rect l="l" t="t" r="r" b="b"/>
              <a:pathLst>
                <a:path w="695" h="1645" extrusionOk="0">
                  <a:moveTo>
                    <a:pt x="129" y="0"/>
                  </a:moveTo>
                  <a:lnTo>
                    <a:pt x="52" y="52"/>
                  </a:lnTo>
                  <a:lnTo>
                    <a:pt x="26" y="129"/>
                  </a:lnTo>
                  <a:lnTo>
                    <a:pt x="1" y="206"/>
                  </a:lnTo>
                  <a:lnTo>
                    <a:pt x="26" y="308"/>
                  </a:lnTo>
                  <a:lnTo>
                    <a:pt x="52" y="360"/>
                  </a:lnTo>
                  <a:lnTo>
                    <a:pt x="129" y="411"/>
                  </a:lnTo>
                  <a:lnTo>
                    <a:pt x="206" y="437"/>
                  </a:lnTo>
                  <a:lnTo>
                    <a:pt x="257" y="437"/>
                  </a:lnTo>
                  <a:lnTo>
                    <a:pt x="257" y="1413"/>
                  </a:lnTo>
                  <a:lnTo>
                    <a:pt x="283" y="1516"/>
                  </a:lnTo>
                  <a:lnTo>
                    <a:pt x="309" y="1593"/>
                  </a:lnTo>
                  <a:lnTo>
                    <a:pt x="386" y="1619"/>
                  </a:lnTo>
                  <a:lnTo>
                    <a:pt x="463" y="1645"/>
                  </a:lnTo>
                  <a:lnTo>
                    <a:pt x="566" y="1619"/>
                  </a:lnTo>
                  <a:lnTo>
                    <a:pt x="643" y="1593"/>
                  </a:lnTo>
                  <a:lnTo>
                    <a:pt x="669" y="1516"/>
                  </a:lnTo>
                  <a:lnTo>
                    <a:pt x="694" y="1413"/>
                  </a:lnTo>
                  <a:lnTo>
                    <a:pt x="694" y="206"/>
                  </a:lnTo>
                  <a:lnTo>
                    <a:pt x="669"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3" name="Google Shape;963;p22"/>
            <p:cNvSpPr/>
            <p:nvPr/>
          </p:nvSpPr>
          <p:spPr>
            <a:xfrm>
              <a:off x="21620547" y="8192476"/>
              <a:ext cx="52879" cy="120813"/>
            </a:xfrm>
            <a:custGeom>
              <a:avLst/>
              <a:gdLst/>
              <a:ahLst/>
              <a:cxnLst/>
              <a:rect l="l" t="t" r="r" b="b"/>
              <a:pathLst>
                <a:path w="720" h="1645" extrusionOk="0">
                  <a:moveTo>
                    <a:pt x="155" y="0"/>
                  </a:moveTo>
                  <a:lnTo>
                    <a:pt x="78" y="52"/>
                  </a:lnTo>
                  <a:lnTo>
                    <a:pt x="26" y="129"/>
                  </a:lnTo>
                  <a:lnTo>
                    <a:pt x="1" y="206"/>
                  </a:lnTo>
                  <a:lnTo>
                    <a:pt x="26" y="308"/>
                  </a:lnTo>
                  <a:lnTo>
                    <a:pt x="78" y="360"/>
                  </a:lnTo>
                  <a:lnTo>
                    <a:pt x="155" y="411"/>
                  </a:lnTo>
                  <a:lnTo>
                    <a:pt x="232" y="437"/>
                  </a:lnTo>
                  <a:lnTo>
                    <a:pt x="283" y="437"/>
                  </a:lnTo>
                  <a:lnTo>
                    <a:pt x="283" y="1413"/>
                  </a:lnTo>
                  <a:lnTo>
                    <a:pt x="283" y="1516"/>
                  </a:lnTo>
                  <a:lnTo>
                    <a:pt x="335" y="1593"/>
                  </a:lnTo>
                  <a:lnTo>
                    <a:pt x="412" y="1619"/>
                  </a:lnTo>
                  <a:lnTo>
                    <a:pt x="489" y="1645"/>
                  </a:lnTo>
                  <a:lnTo>
                    <a:pt x="566" y="1619"/>
                  </a:lnTo>
                  <a:lnTo>
                    <a:pt x="643" y="1593"/>
                  </a:lnTo>
                  <a:lnTo>
                    <a:pt x="694" y="1516"/>
                  </a:lnTo>
                  <a:lnTo>
                    <a:pt x="720" y="1413"/>
                  </a:lnTo>
                  <a:lnTo>
                    <a:pt x="720" y="206"/>
                  </a:lnTo>
                  <a:lnTo>
                    <a:pt x="694" y="129"/>
                  </a:lnTo>
                  <a:lnTo>
                    <a:pt x="643" y="52"/>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4" name="Google Shape;964;p22"/>
            <p:cNvSpPr/>
            <p:nvPr/>
          </p:nvSpPr>
          <p:spPr>
            <a:xfrm>
              <a:off x="21507299" y="8190567"/>
              <a:ext cx="85046" cy="124632"/>
            </a:xfrm>
            <a:custGeom>
              <a:avLst/>
              <a:gdLst/>
              <a:ahLst/>
              <a:cxnLst/>
              <a:rect l="l" t="t" r="r" b="b"/>
              <a:pathLst>
                <a:path w="1158" h="1697" extrusionOk="0">
                  <a:moveTo>
                    <a:pt x="618" y="437"/>
                  </a:moveTo>
                  <a:lnTo>
                    <a:pt x="669" y="463"/>
                  </a:lnTo>
                  <a:lnTo>
                    <a:pt x="695" y="514"/>
                  </a:lnTo>
                  <a:lnTo>
                    <a:pt x="695" y="566"/>
                  </a:lnTo>
                  <a:lnTo>
                    <a:pt x="695" y="1131"/>
                  </a:lnTo>
                  <a:lnTo>
                    <a:pt x="695" y="1182"/>
                  </a:lnTo>
                  <a:lnTo>
                    <a:pt x="669" y="1208"/>
                  </a:lnTo>
                  <a:lnTo>
                    <a:pt x="618" y="1234"/>
                  </a:lnTo>
                  <a:lnTo>
                    <a:pt x="566" y="1259"/>
                  </a:lnTo>
                  <a:lnTo>
                    <a:pt x="515" y="1234"/>
                  </a:lnTo>
                  <a:lnTo>
                    <a:pt x="489" y="1208"/>
                  </a:lnTo>
                  <a:lnTo>
                    <a:pt x="463" y="1182"/>
                  </a:lnTo>
                  <a:lnTo>
                    <a:pt x="438" y="1131"/>
                  </a:lnTo>
                  <a:lnTo>
                    <a:pt x="438" y="566"/>
                  </a:lnTo>
                  <a:lnTo>
                    <a:pt x="463" y="514"/>
                  </a:lnTo>
                  <a:lnTo>
                    <a:pt x="489" y="463"/>
                  </a:lnTo>
                  <a:lnTo>
                    <a:pt x="515" y="437"/>
                  </a:lnTo>
                  <a:close/>
                  <a:moveTo>
                    <a:pt x="463" y="0"/>
                  </a:moveTo>
                  <a:lnTo>
                    <a:pt x="361" y="52"/>
                  </a:lnTo>
                  <a:lnTo>
                    <a:pt x="258" y="103"/>
                  </a:lnTo>
                  <a:lnTo>
                    <a:pt x="181" y="155"/>
                  </a:lnTo>
                  <a:lnTo>
                    <a:pt x="104" y="257"/>
                  </a:lnTo>
                  <a:lnTo>
                    <a:pt x="52" y="334"/>
                  </a:lnTo>
                  <a:lnTo>
                    <a:pt x="27" y="463"/>
                  </a:lnTo>
                  <a:lnTo>
                    <a:pt x="1" y="566"/>
                  </a:lnTo>
                  <a:lnTo>
                    <a:pt x="1" y="1131"/>
                  </a:lnTo>
                  <a:lnTo>
                    <a:pt x="27" y="1234"/>
                  </a:lnTo>
                  <a:lnTo>
                    <a:pt x="52" y="1337"/>
                  </a:lnTo>
                  <a:lnTo>
                    <a:pt x="104" y="1439"/>
                  </a:lnTo>
                  <a:lnTo>
                    <a:pt x="181" y="1542"/>
                  </a:lnTo>
                  <a:lnTo>
                    <a:pt x="258" y="1594"/>
                  </a:lnTo>
                  <a:lnTo>
                    <a:pt x="361" y="1645"/>
                  </a:lnTo>
                  <a:lnTo>
                    <a:pt x="463" y="1696"/>
                  </a:lnTo>
                  <a:lnTo>
                    <a:pt x="695" y="1696"/>
                  </a:lnTo>
                  <a:lnTo>
                    <a:pt x="797" y="1645"/>
                  </a:lnTo>
                  <a:lnTo>
                    <a:pt x="900" y="1594"/>
                  </a:lnTo>
                  <a:lnTo>
                    <a:pt x="977" y="1542"/>
                  </a:lnTo>
                  <a:lnTo>
                    <a:pt x="1054" y="1439"/>
                  </a:lnTo>
                  <a:lnTo>
                    <a:pt x="1106" y="1337"/>
                  </a:lnTo>
                  <a:lnTo>
                    <a:pt x="1131" y="1234"/>
                  </a:lnTo>
                  <a:lnTo>
                    <a:pt x="1157" y="1131"/>
                  </a:lnTo>
                  <a:lnTo>
                    <a:pt x="1157" y="566"/>
                  </a:lnTo>
                  <a:lnTo>
                    <a:pt x="1131" y="463"/>
                  </a:lnTo>
                  <a:lnTo>
                    <a:pt x="1106" y="334"/>
                  </a:lnTo>
                  <a:lnTo>
                    <a:pt x="1054" y="257"/>
                  </a:lnTo>
                  <a:lnTo>
                    <a:pt x="977" y="155"/>
                  </a:lnTo>
                  <a:lnTo>
                    <a:pt x="900" y="103"/>
                  </a:lnTo>
                  <a:lnTo>
                    <a:pt x="797" y="52"/>
                  </a:lnTo>
                  <a:lnTo>
                    <a:pt x="69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5" name="Google Shape;965;p22"/>
            <p:cNvSpPr/>
            <p:nvPr/>
          </p:nvSpPr>
          <p:spPr>
            <a:xfrm>
              <a:off x="21514863" y="8009384"/>
              <a:ext cx="51043" cy="120886"/>
            </a:xfrm>
            <a:custGeom>
              <a:avLst/>
              <a:gdLst/>
              <a:ahLst/>
              <a:cxnLst/>
              <a:rect l="l" t="t" r="r" b="b"/>
              <a:pathLst>
                <a:path w="695" h="1646" extrusionOk="0">
                  <a:moveTo>
                    <a:pt x="206" y="1"/>
                  </a:moveTo>
                  <a:lnTo>
                    <a:pt x="129" y="26"/>
                  </a:lnTo>
                  <a:lnTo>
                    <a:pt x="52" y="78"/>
                  </a:lnTo>
                  <a:lnTo>
                    <a:pt x="1" y="129"/>
                  </a:lnTo>
                  <a:lnTo>
                    <a:pt x="1" y="232"/>
                  </a:lnTo>
                  <a:lnTo>
                    <a:pt x="1" y="309"/>
                  </a:lnTo>
                  <a:lnTo>
                    <a:pt x="52" y="386"/>
                  </a:lnTo>
                  <a:lnTo>
                    <a:pt x="129" y="438"/>
                  </a:lnTo>
                  <a:lnTo>
                    <a:pt x="258" y="438"/>
                  </a:lnTo>
                  <a:lnTo>
                    <a:pt x="258" y="1440"/>
                  </a:lnTo>
                  <a:lnTo>
                    <a:pt x="283" y="1517"/>
                  </a:lnTo>
                  <a:lnTo>
                    <a:pt x="309" y="1594"/>
                  </a:lnTo>
                  <a:lnTo>
                    <a:pt x="386" y="1645"/>
                  </a:lnTo>
                  <a:lnTo>
                    <a:pt x="566" y="1645"/>
                  </a:lnTo>
                  <a:lnTo>
                    <a:pt x="617" y="1594"/>
                  </a:lnTo>
                  <a:lnTo>
                    <a:pt x="669" y="1517"/>
                  </a:lnTo>
                  <a:lnTo>
                    <a:pt x="694" y="1440"/>
                  </a:lnTo>
                  <a:lnTo>
                    <a:pt x="694" y="232"/>
                  </a:lnTo>
                  <a:lnTo>
                    <a:pt x="669" y="129"/>
                  </a:lnTo>
                  <a:lnTo>
                    <a:pt x="617" y="78"/>
                  </a:lnTo>
                  <a:lnTo>
                    <a:pt x="566" y="26"/>
                  </a:lnTo>
                  <a:lnTo>
                    <a:pt x="46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6" name="Google Shape;966;p22"/>
            <p:cNvSpPr/>
            <p:nvPr/>
          </p:nvSpPr>
          <p:spPr>
            <a:xfrm>
              <a:off x="21399779" y="8007548"/>
              <a:ext cx="84973" cy="124558"/>
            </a:xfrm>
            <a:custGeom>
              <a:avLst/>
              <a:gdLst/>
              <a:ahLst/>
              <a:cxnLst/>
              <a:rect l="l" t="t" r="r" b="b"/>
              <a:pathLst>
                <a:path w="1157" h="1696" extrusionOk="0">
                  <a:moveTo>
                    <a:pt x="566" y="437"/>
                  </a:moveTo>
                  <a:lnTo>
                    <a:pt x="617" y="463"/>
                  </a:lnTo>
                  <a:lnTo>
                    <a:pt x="668" y="488"/>
                  </a:lnTo>
                  <a:lnTo>
                    <a:pt x="694" y="514"/>
                  </a:lnTo>
                  <a:lnTo>
                    <a:pt x="694" y="565"/>
                  </a:lnTo>
                  <a:lnTo>
                    <a:pt x="694" y="1131"/>
                  </a:lnTo>
                  <a:lnTo>
                    <a:pt x="694" y="1182"/>
                  </a:lnTo>
                  <a:lnTo>
                    <a:pt x="668" y="1233"/>
                  </a:lnTo>
                  <a:lnTo>
                    <a:pt x="617" y="1259"/>
                  </a:lnTo>
                  <a:lnTo>
                    <a:pt x="514" y="1259"/>
                  </a:lnTo>
                  <a:lnTo>
                    <a:pt x="488" y="1233"/>
                  </a:lnTo>
                  <a:lnTo>
                    <a:pt x="463" y="1182"/>
                  </a:lnTo>
                  <a:lnTo>
                    <a:pt x="437" y="1131"/>
                  </a:lnTo>
                  <a:lnTo>
                    <a:pt x="437" y="565"/>
                  </a:lnTo>
                  <a:lnTo>
                    <a:pt x="463" y="514"/>
                  </a:lnTo>
                  <a:lnTo>
                    <a:pt x="488" y="488"/>
                  </a:lnTo>
                  <a:lnTo>
                    <a:pt x="514" y="463"/>
                  </a:lnTo>
                  <a:lnTo>
                    <a:pt x="566" y="437"/>
                  </a:lnTo>
                  <a:close/>
                  <a:moveTo>
                    <a:pt x="566" y="0"/>
                  </a:moveTo>
                  <a:lnTo>
                    <a:pt x="463" y="26"/>
                  </a:lnTo>
                  <a:lnTo>
                    <a:pt x="360" y="51"/>
                  </a:lnTo>
                  <a:lnTo>
                    <a:pt x="257" y="103"/>
                  </a:lnTo>
                  <a:lnTo>
                    <a:pt x="180" y="180"/>
                  </a:lnTo>
                  <a:lnTo>
                    <a:pt x="103" y="257"/>
                  </a:lnTo>
                  <a:lnTo>
                    <a:pt x="52" y="360"/>
                  </a:lnTo>
                  <a:lnTo>
                    <a:pt x="26" y="463"/>
                  </a:lnTo>
                  <a:lnTo>
                    <a:pt x="0" y="565"/>
                  </a:lnTo>
                  <a:lnTo>
                    <a:pt x="0" y="1131"/>
                  </a:lnTo>
                  <a:lnTo>
                    <a:pt x="26" y="1259"/>
                  </a:lnTo>
                  <a:lnTo>
                    <a:pt x="52" y="1362"/>
                  </a:lnTo>
                  <a:lnTo>
                    <a:pt x="103" y="1465"/>
                  </a:lnTo>
                  <a:lnTo>
                    <a:pt x="180" y="1542"/>
                  </a:lnTo>
                  <a:lnTo>
                    <a:pt x="257" y="1619"/>
                  </a:lnTo>
                  <a:lnTo>
                    <a:pt x="360" y="1670"/>
                  </a:lnTo>
                  <a:lnTo>
                    <a:pt x="463" y="1696"/>
                  </a:lnTo>
                  <a:lnTo>
                    <a:pt x="694" y="1696"/>
                  </a:lnTo>
                  <a:lnTo>
                    <a:pt x="797" y="1670"/>
                  </a:lnTo>
                  <a:lnTo>
                    <a:pt x="900" y="1619"/>
                  </a:lnTo>
                  <a:lnTo>
                    <a:pt x="977" y="1542"/>
                  </a:lnTo>
                  <a:lnTo>
                    <a:pt x="1054" y="1465"/>
                  </a:lnTo>
                  <a:lnTo>
                    <a:pt x="1105" y="1362"/>
                  </a:lnTo>
                  <a:lnTo>
                    <a:pt x="1131" y="1259"/>
                  </a:lnTo>
                  <a:lnTo>
                    <a:pt x="1157" y="1131"/>
                  </a:lnTo>
                  <a:lnTo>
                    <a:pt x="1157" y="565"/>
                  </a:lnTo>
                  <a:lnTo>
                    <a:pt x="1131" y="463"/>
                  </a:lnTo>
                  <a:lnTo>
                    <a:pt x="1105" y="360"/>
                  </a:lnTo>
                  <a:lnTo>
                    <a:pt x="1054" y="257"/>
                  </a:lnTo>
                  <a:lnTo>
                    <a:pt x="977" y="180"/>
                  </a:lnTo>
                  <a:lnTo>
                    <a:pt x="900" y="103"/>
                  </a:lnTo>
                  <a:lnTo>
                    <a:pt x="797" y="51"/>
                  </a:lnTo>
                  <a:lnTo>
                    <a:pt x="694" y="26"/>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7" name="Google Shape;967;p22"/>
            <p:cNvSpPr/>
            <p:nvPr/>
          </p:nvSpPr>
          <p:spPr>
            <a:xfrm>
              <a:off x="21605418" y="8007548"/>
              <a:ext cx="83137" cy="124558"/>
            </a:xfrm>
            <a:custGeom>
              <a:avLst/>
              <a:gdLst/>
              <a:ahLst/>
              <a:cxnLst/>
              <a:rect l="l" t="t" r="r" b="b"/>
              <a:pathLst>
                <a:path w="1132" h="1696" extrusionOk="0">
                  <a:moveTo>
                    <a:pt x="566" y="437"/>
                  </a:moveTo>
                  <a:lnTo>
                    <a:pt x="618" y="463"/>
                  </a:lnTo>
                  <a:lnTo>
                    <a:pt x="669" y="488"/>
                  </a:lnTo>
                  <a:lnTo>
                    <a:pt x="695" y="514"/>
                  </a:lnTo>
                  <a:lnTo>
                    <a:pt x="695" y="565"/>
                  </a:lnTo>
                  <a:lnTo>
                    <a:pt x="695" y="1131"/>
                  </a:lnTo>
                  <a:lnTo>
                    <a:pt x="695" y="1182"/>
                  </a:lnTo>
                  <a:lnTo>
                    <a:pt x="669" y="1233"/>
                  </a:lnTo>
                  <a:lnTo>
                    <a:pt x="618" y="1259"/>
                  </a:lnTo>
                  <a:lnTo>
                    <a:pt x="515" y="1259"/>
                  </a:lnTo>
                  <a:lnTo>
                    <a:pt x="463" y="1233"/>
                  </a:lnTo>
                  <a:lnTo>
                    <a:pt x="438" y="1182"/>
                  </a:lnTo>
                  <a:lnTo>
                    <a:pt x="438" y="1131"/>
                  </a:lnTo>
                  <a:lnTo>
                    <a:pt x="438" y="565"/>
                  </a:lnTo>
                  <a:lnTo>
                    <a:pt x="438" y="514"/>
                  </a:lnTo>
                  <a:lnTo>
                    <a:pt x="463" y="488"/>
                  </a:lnTo>
                  <a:lnTo>
                    <a:pt x="515" y="463"/>
                  </a:lnTo>
                  <a:lnTo>
                    <a:pt x="566" y="437"/>
                  </a:lnTo>
                  <a:close/>
                  <a:moveTo>
                    <a:pt x="566" y="0"/>
                  </a:moveTo>
                  <a:lnTo>
                    <a:pt x="463" y="26"/>
                  </a:lnTo>
                  <a:lnTo>
                    <a:pt x="335" y="51"/>
                  </a:lnTo>
                  <a:lnTo>
                    <a:pt x="258" y="103"/>
                  </a:lnTo>
                  <a:lnTo>
                    <a:pt x="155" y="180"/>
                  </a:lnTo>
                  <a:lnTo>
                    <a:pt x="104" y="257"/>
                  </a:lnTo>
                  <a:lnTo>
                    <a:pt x="52" y="360"/>
                  </a:lnTo>
                  <a:lnTo>
                    <a:pt x="1" y="463"/>
                  </a:lnTo>
                  <a:lnTo>
                    <a:pt x="1" y="565"/>
                  </a:lnTo>
                  <a:lnTo>
                    <a:pt x="1" y="1131"/>
                  </a:lnTo>
                  <a:lnTo>
                    <a:pt x="1" y="1259"/>
                  </a:lnTo>
                  <a:lnTo>
                    <a:pt x="52" y="1362"/>
                  </a:lnTo>
                  <a:lnTo>
                    <a:pt x="104" y="1465"/>
                  </a:lnTo>
                  <a:lnTo>
                    <a:pt x="155" y="1542"/>
                  </a:lnTo>
                  <a:lnTo>
                    <a:pt x="258" y="1619"/>
                  </a:lnTo>
                  <a:lnTo>
                    <a:pt x="335" y="1670"/>
                  </a:lnTo>
                  <a:lnTo>
                    <a:pt x="463" y="1696"/>
                  </a:lnTo>
                  <a:lnTo>
                    <a:pt x="695" y="1696"/>
                  </a:lnTo>
                  <a:lnTo>
                    <a:pt x="798" y="1670"/>
                  </a:lnTo>
                  <a:lnTo>
                    <a:pt x="875" y="1619"/>
                  </a:lnTo>
                  <a:lnTo>
                    <a:pt x="977" y="1542"/>
                  </a:lnTo>
                  <a:lnTo>
                    <a:pt x="1029" y="1465"/>
                  </a:lnTo>
                  <a:lnTo>
                    <a:pt x="1080" y="1362"/>
                  </a:lnTo>
                  <a:lnTo>
                    <a:pt x="1132" y="1259"/>
                  </a:lnTo>
                  <a:lnTo>
                    <a:pt x="1132" y="1131"/>
                  </a:lnTo>
                  <a:lnTo>
                    <a:pt x="1132" y="565"/>
                  </a:lnTo>
                  <a:lnTo>
                    <a:pt x="1132" y="463"/>
                  </a:lnTo>
                  <a:lnTo>
                    <a:pt x="1080" y="360"/>
                  </a:lnTo>
                  <a:lnTo>
                    <a:pt x="1029" y="257"/>
                  </a:lnTo>
                  <a:lnTo>
                    <a:pt x="977" y="180"/>
                  </a:lnTo>
                  <a:lnTo>
                    <a:pt x="875" y="103"/>
                  </a:lnTo>
                  <a:lnTo>
                    <a:pt x="798" y="51"/>
                  </a:lnTo>
                  <a:lnTo>
                    <a:pt x="695" y="26"/>
                  </a:lnTo>
                  <a:lnTo>
                    <a:pt x="5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8" name="Google Shape;968;p22"/>
            <p:cNvSpPr/>
            <p:nvPr/>
          </p:nvSpPr>
          <p:spPr>
            <a:xfrm>
              <a:off x="21309151" y="8375495"/>
              <a:ext cx="51043" cy="120813"/>
            </a:xfrm>
            <a:custGeom>
              <a:avLst/>
              <a:gdLst/>
              <a:ahLst/>
              <a:cxnLst/>
              <a:rect l="l" t="t" r="r" b="b"/>
              <a:pathLst>
                <a:path w="695" h="1645" extrusionOk="0">
                  <a:moveTo>
                    <a:pt x="232" y="1"/>
                  </a:moveTo>
                  <a:lnTo>
                    <a:pt x="129" y="26"/>
                  </a:lnTo>
                  <a:lnTo>
                    <a:pt x="78" y="52"/>
                  </a:lnTo>
                  <a:lnTo>
                    <a:pt x="27" y="129"/>
                  </a:lnTo>
                  <a:lnTo>
                    <a:pt x="1" y="206"/>
                  </a:lnTo>
                  <a:lnTo>
                    <a:pt x="27" y="309"/>
                  </a:lnTo>
                  <a:lnTo>
                    <a:pt x="78" y="360"/>
                  </a:lnTo>
                  <a:lnTo>
                    <a:pt x="129" y="412"/>
                  </a:lnTo>
                  <a:lnTo>
                    <a:pt x="232" y="437"/>
                  </a:lnTo>
                  <a:lnTo>
                    <a:pt x="258" y="437"/>
                  </a:lnTo>
                  <a:lnTo>
                    <a:pt x="258" y="1439"/>
                  </a:lnTo>
                  <a:lnTo>
                    <a:pt x="284" y="1516"/>
                  </a:lnTo>
                  <a:lnTo>
                    <a:pt x="335" y="1594"/>
                  </a:lnTo>
                  <a:lnTo>
                    <a:pt x="386" y="1619"/>
                  </a:lnTo>
                  <a:lnTo>
                    <a:pt x="489" y="1645"/>
                  </a:lnTo>
                  <a:lnTo>
                    <a:pt x="566" y="1619"/>
                  </a:lnTo>
                  <a:lnTo>
                    <a:pt x="643" y="1594"/>
                  </a:lnTo>
                  <a:lnTo>
                    <a:pt x="695" y="1516"/>
                  </a:lnTo>
                  <a:lnTo>
                    <a:pt x="695" y="1439"/>
                  </a:lnTo>
                  <a:lnTo>
                    <a:pt x="695" y="206"/>
                  </a:lnTo>
                  <a:lnTo>
                    <a:pt x="695" y="129"/>
                  </a:lnTo>
                  <a:lnTo>
                    <a:pt x="643" y="52"/>
                  </a:lnTo>
                  <a:lnTo>
                    <a:pt x="566" y="26"/>
                  </a:lnTo>
                  <a:lnTo>
                    <a:pt x="48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9" name="Google Shape;969;p22"/>
            <p:cNvSpPr/>
            <p:nvPr/>
          </p:nvSpPr>
          <p:spPr>
            <a:xfrm>
              <a:off x="21195976" y="8373586"/>
              <a:ext cx="83063" cy="124632"/>
            </a:xfrm>
            <a:custGeom>
              <a:avLst/>
              <a:gdLst/>
              <a:ahLst/>
              <a:cxnLst/>
              <a:rect l="l" t="t" r="r" b="b"/>
              <a:pathLst>
                <a:path w="1131" h="1697" extrusionOk="0">
                  <a:moveTo>
                    <a:pt x="617" y="438"/>
                  </a:moveTo>
                  <a:lnTo>
                    <a:pt x="643" y="489"/>
                  </a:lnTo>
                  <a:lnTo>
                    <a:pt x="668" y="515"/>
                  </a:lnTo>
                  <a:lnTo>
                    <a:pt x="694" y="566"/>
                  </a:lnTo>
                  <a:lnTo>
                    <a:pt x="694" y="1131"/>
                  </a:lnTo>
                  <a:lnTo>
                    <a:pt x="668" y="1183"/>
                  </a:lnTo>
                  <a:lnTo>
                    <a:pt x="643" y="1208"/>
                  </a:lnTo>
                  <a:lnTo>
                    <a:pt x="617" y="1260"/>
                  </a:lnTo>
                  <a:lnTo>
                    <a:pt x="514" y="1260"/>
                  </a:lnTo>
                  <a:lnTo>
                    <a:pt x="463" y="1208"/>
                  </a:lnTo>
                  <a:lnTo>
                    <a:pt x="437" y="1183"/>
                  </a:lnTo>
                  <a:lnTo>
                    <a:pt x="437" y="1131"/>
                  </a:lnTo>
                  <a:lnTo>
                    <a:pt x="437" y="566"/>
                  </a:lnTo>
                  <a:lnTo>
                    <a:pt x="437" y="515"/>
                  </a:lnTo>
                  <a:lnTo>
                    <a:pt x="463" y="489"/>
                  </a:lnTo>
                  <a:lnTo>
                    <a:pt x="514" y="438"/>
                  </a:lnTo>
                  <a:close/>
                  <a:moveTo>
                    <a:pt x="437" y="1"/>
                  </a:moveTo>
                  <a:lnTo>
                    <a:pt x="334" y="52"/>
                  </a:lnTo>
                  <a:lnTo>
                    <a:pt x="231" y="104"/>
                  </a:lnTo>
                  <a:lnTo>
                    <a:pt x="154" y="155"/>
                  </a:lnTo>
                  <a:lnTo>
                    <a:pt x="77" y="258"/>
                  </a:lnTo>
                  <a:lnTo>
                    <a:pt x="26" y="335"/>
                  </a:lnTo>
                  <a:lnTo>
                    <a:pt x="0" y="463"/>
                  </a:lnTo>
                  <a:lnTo>
                    <a:pt x="0" y="566"/>
                  </a:lnTo>
                  <a:lnTo>
                    <a:pt x="0" y="1131"/>
                  </a:lnTo>
                  <a:lnTo>
                    <a:pt x="0" y="1234"/>
                  </a:lnTo>
                  <a:lnTo>
                    <a:pt x="26" y="1363"/>
                  </a:lnTo>
                  <a:lnTo>
                    <a:pt x="77" y="1440"/>
                  </a:lnTo>
                  <a:lnTo>
                    <a:pt x="154" y="1542"/>
                  </a:lnTo>
                  <a:lnTo>
                    <a:pt x="231" y="1594"/>
                  </a:lnTo>
                  <a:lnTo>
                    <a:pt x="334" y="1645"/>
                  </a:lnTo>
                  <a:lnTo>
                    <a:pt x="437" y="1697"/>
                  </a:lnTo>
                  <a:lnTo>
                    <a:pt x="668" y="1697"/>
                  </a:lnTo>
                  <a:lnTo>
                    <a:pt x="771" y="1645"/>
                  </a:lnTo>
                  <a:lnTo>
                    <a:pt x="874" y="1594"/>
                  </a:lnTo>
                  <a:lnTo>
                    <a:pt x="977" y="1542"/>
                  </a:lnTo>
                  <a:lnTo>
                    <a:pt x="1028" y="1440"/>
                  </a:lnTo>
                  <a:lnTo>
                    <a:pt x="1079" y="1363"/>
                  </a:lnTo>
                  <a:lnTo>
                    <a:pt x="1131" y="1234"/>
                  </a:lnTo>
                  <a:lnTo>
                    <a:pt x="1131" y="1131"/>
                  </a:lnTo>
                  <a:lnTo>
                    <a:pt x="1131" y="566"/>
                  </a:lnTo>
                  <a:lnTo>
                    <a:pt x="1131" y="463"/>
                  </a:lnTo>
                  <a:lnTo>
                    <a:pt x="1079" y="335"/>
                  </a:lnTo>
                  <a:lnTo>
                    <a:pt x="1028" y="258"/>
                  </a:lnTo>
                  <a:lnTo>
                    <a:pt x="977" y="155"/>
                  </a:lnTo>
                  <a:lnTo>
                    <a:pt x="874" y="104"/>
                  </a:lnTo>
                  <a:lnTo>
                    <a:pt x="771" y="52"/>
                  </a:lnTo>
                  <a:lnTo>
                    <a:pt x="66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0" name="Google Shape;970;p22"/>
            <p:cNvSpPr/>
            <p:nvPr/>
          </p:nvSpPr>
          <p:spPr>
            <a:xfrm>
              <a:off x="21514863" y="8375495"/>
              <a:ext cx="51043" cy="120813"/>
            </a:xfrm>
            <a:custGeom>
              <a:avLst/>
              <a:gdLst/>
              <a:ahLst/>
              <a:cxnLst/>
              <a:rect l="l" t="t" r="r" b="b"/>
              <a:pathLst>
                <a:path w="695" h="1645" extrusionOk="0">
                  <a:moveTo>
                    <a:pt x="206" y="1"/>
                  </a:moveTo>
                  <a:lnTo>
                    <a:pt x="129" y="26"/>
                  </a:lnTo>
                  <a:lnTo>
                    <a:pt x="52" y="52"/>
                  </a:lnTo>
                  <a:lnTo>
                    <a:pt x="1" y="129"/>
                  </a:lnTo>
                  <a:lnTo>
                    <a:pt x="1" y="206"/>
                  </a:lnTo>
                  <a:lnTo>
                    <a:pt x="1" y="309"/>
                  </a:lnTo>
                  <a:lnTo>
                    <a:pt x="52" y="360"/>
                  </a:lnTo>
                  <a:lnTo>
                    <a:pt x="129" y="412"/>
                  </a:lnTo>
                  <a:lnTo>
                    <a:pt x="206" y="437"/>
                  </a:lnTo>
                  <a:lnTo>
                    <a:pt x="258" y="437"/>
                  </a:lnTo>
                  <a:lnTo>
                    <a:pt x="258" y="1439"/>
                  </a:lnTo>
                  <a:lnTo>
                    <a:pt x="283" y="1516"/>
                  </a:lnTo>
                  <a:lnTo>
                    <a:pt x="309" y="1594"/>
                  </a:lnTo>
                  <a:lnTo>
                    <a:pt x="386" y="1619"/>
                  </a:lnTo>
                  <a:lnTo>
                    <a:pt x="463" y="1645"/>
                  </a:lnTo>
                  <a:lnTo>
                    <a:pt x="566" y="1619"/>
                  </a:lnTo>
                  <a:lnTo>
                    <a:pt x="617" y="1594"/>
                  </a:lnTo>
                  <a:lnTo>
                    <a:pt x="669" y="1516"/>
                  </a:lnTo>
                  <a:lnTo>
                    <a:pt x="694" y="1439"/>
                  </a:lnTo>
                  <a:lnTo>
                    <a:pt x="694" y="206"/>
                  </a:lnTo>
                  <a:lnTo>
                    <a:pt x="669" y="129"/>
                  </a:lnTo>
                  <a:lnTo>
                    <a:pt x="617" y="52"/>
                  </a:lnTo>
                  <a:lnTo>
                    <a:pt x="566" y="26"/>
                  </a:lnTo>
                  <a:lnTo>
                    <a:pt x="46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1" name="Google Shape;971;p22"/>
            <p:cNvSpPr/>
            <p:nvPr/>
          </p:nvSpPr>
          <p:spPr>
            <a:xfrm>
              <a:off x="21399779" y="8373586"/>
              <a:ext cx="84973" cy="124632"/>
            </a:xfrm>
            <a:custGeom>
              <a:avLst/>
              <a:gdLst/>
              <a:ahLst/>
              <a:cxnLst/>
              <a:rect l="l" t="t" r="r" b="b"/>
              <a:pathLst>
                <a:path w="1157" h="1697" extrusionOk="0">
                  <a:moveTo>
                    <a:pt x="617" y="438"/>
                  </a:moveTo>
                  <a:lnTo>
                    <a:pt x="668" y="489"/>
                  </a:lnTo>
                  <a:lnTo>
                    <a:pt x="694" y="515"/>
                  </a:lnTo>
                  <a:lnTo>
                    <a:pt x="694" y="566"/>
                  </a:lnTo>
                  <a:lnTo>
                    <a:pt x="694" y="1131"/>
                  </a:lnTo>
                  <a:lnTo>
                    <a:pt x="694" y="1183"/>
                  </a:lnTo>
                  <a:lnTo>
                    <a:pt x="668" y="1208"/>
                  </a:lnTo>
                  <a:lnTo>
                    <a:pt x="617" y="1260"/>
                  </a:lnTo>
                  <a:lnTo>
                    <a:pt x="514" y="1260"/>
                  </a:lnTo>
                  <a:lnTo>
                    <a:pt x="488" y="1208"/>
                  </a:lnTo>
                  <a:lnTo>
                    <a:pt x="463" y="1183"/>
                  </a:lnTo>
                  <a:lnTo>
                    <a:pt x="437" y="1131"/>
                  </a:lnTo>
                  <a:lnTo>
                    <a:pt x="437" y="566"/>
                  </a:lnTo>
                  <a:lnTo>
                    <a:pt x="463" y="515"/>
                  </a:lnTo>
                  <a:lnTo>
                    <a:pt x="488" y="489"/>
                  </a:lnTo>
                  <a:lnTo>
                    <a:pt x="514" y="438"/>
                  </a:lnTo>
                  <a:close/>
                  <a:moveTo>
                    <a:pt x="463" y="1"/>
                  </a:moveTo>
                  <a:lnTo>
                    <a:pt x="360" y="52"/>
                  </a:lnTo>
                  <a:lnTo>
                    <a:pt x="257" y="104"/>
                  </a:lnTo>
                  <a:lnTo>
                    <a:pt x="180" y="155"/>
                  </a:lnTo>
                  <a:lnTo>
                    <a:pt x="103" y="258"/>
                  </a:lnTo>
                  <a:lnTo>
                    <a:pt x="52" y="335"/>
                  </a:lnTo>
                  <a:lnTo>
                    <a:pt x="26" y="463"/>
                  </a:lnTo>
                  <a:lnTo>
                    <a:pt x="0" y="566"/>
                  </a:lnTo>
                  <a:lnTo>
                    <a:pt x="0" y="1131"/>
                  </a:lnTo>
                  <a:lnTo>
                    <a:pt x="26" y="1234"/>
                  </a:lnTo>
                  <a:lnTo>
                    <a:pt x="52" y="1363"/>
                  </a:lnTo>
                  <a:lnTo>
                    <a:pt x="103" y="1440"/>
                  </a:lnTo>
                  <a:lnTo>
                    <a:pt x="180" y="1542"/>
                  </a:lnTo>
                  <a:lnTo>
                    <a:pt x="257" y="1594"/>
                  </a:lnTo>
                  <a:lnTo>
                    <a:pt x="360" y="1645"/>
                  </a:lnTo>
                  <a:lnTo>
                    <a:pt x="463" y="1697"/>
                  </a:lnTo>
                  <a:lnTo>
                    <a:pt x="694" y="1697"/>
                  </a:lnTo>
                  <a:lnTo>
                    <a:pt x="797" y="1645"/>
                  </a:lnTo>
                  <a:lnTo>
                    <a:pt x="900" y="1594"/>
                  </a:lnTo>
                  <a:lnTo>
                    <a:pt x="977" y="1542"/>
                  </a:lnTo>
                  <a:lnTo>
                    <a:pt x="1054" y="1440"/>
                  </a:lnTo>
                  <a:lnTo>
                    <a:pt x="1105" y="1363"/>
                  </a:lnTo>
                  <a:lnTo>
                    <a:pt x="1131" y="1234"/>
                  </a:lnTo>
                  <a:lnTo>
                    <a:pt x="1157" y="1131"/>
                  </a:lnTo>
                  <a:lnTo>
                    <a:pt x="1157" y="566"/>
                  </a:lnTo>
                  <a:lnTo>
                    <a:pt x="1131" y="463"/>
                  </a:lnTo>
                  <a:lnTo>
                    <a:pt x="1105" y="335"/>
                  </a:lnTo>
                  <a:lnTo>
                    <a:pt x="1054" y="258"/>
                  </a:lnTo>
                  <a:lnTo>
                    <a:pt x="977" y="155"/>
                  </a:lnTo>
                  <a:lnTo>
                    <a:pt x="900" y="104"/>
                  </a:lnTo>
                  <a:lnTo>
                    <a:pt x="797" y="52"/>
                  </a:lnTo>
                  <a:lnTo>
                    <a:pt x="694"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2" name="Google Shape;972;p22"/>
            <p:cNvSpPr/>
            <p:nvPr/>
          </p:nvSpPr>
          <p:spPr>
            <a:xfrm>
              <a:off x="21605418" y="8373586"/>
              <a:ext cx="83137" cy="124632"/>
            </a:xfrm>
            <a:custGeom>
              <a:avLst/>
              <a:gdLst/>
              <a:ahLst/>
              <a:cxnLst/>
              <a:rect l="l" t="t" r="r" b="b"/>
              <a:pathLst>
                <a:path w="1132" h="1697" extrusionOk="0">
                  <a:moveTo>
                    <a:pt x="618" y="438"/>
                  </a:moveTo>
                  <a:lnTo>
                    <a:pt x="669" y="489"/>
                  </a:lnTo>
                  <a:lnTo>
                    <a:pt x="695" y="515"/>
                  </a:lnTo>
                  <a:lnTo>
                    <a:pt x="695" y="566"/>
                  </a:lnTo>
                  <a:lnTo>
                    <a:pt x="695" y="1131"/>
                  </a:lnTo>
                  <a:lnTo>
                    <a:pt x="695" y="1183"/>
                  </a:lnTo>
                  <a:lnTo>
                    <a:pt x="669" y="1208"/>
                  </a:lnTo>
                  <a:lnTo>
                    <a:pt x="618" y="1260"/>
                  </a:lnTo>
                  <a:lnTo>
                    <a:pt x="515" y="1260"/>
                  </a:lnTo>
                  <a:lnTo>
                    <a:pt x="463" y="1208"/>
                  </a:lnTo>
                  <a:lnTo>
                    <a:pt x="438" y="1183"/>
                  </a:lnTo>
                  <a:lnTo>
                    <a:pt x="438" y="1131"/>
                  </a:lnTo>
                  <a:lnTo>
                    <a:pt x="438" y="566"/>
                  </a:lnTo>
                  <a:lnTo>
                    <a:pt x="438" y="515"/>
                  </a:lnTo>
                  <a:lnTo>
                    <a:pt x="463" y="489"/>
                  </a:lnTo>
                  <a:lnTo>
                    <a:pt x="515" y="438"/>
                  </a:lnTo>
                  <a:close/>
                  <a:moveTo>
                    <a:pt x="463" y="1"/>
                  </a:moveTo>
                  <a:lnTo>
                    <a:pt x="335" y="52"/>
                  </a:lnTo>
                  <a:lnTo>
                    <a:pt x="258" y="104"/>
                  </a:lnTo>
                  <a:lnTo>
                    <a:pt x="155" y="155"/>
                  </a:lnTo>
                  <a:lnTo>
                    <a:pt x="104" y="258"/>
                  </a:lnTo>
                  <a:lnTo>
                    <a:pt x="52" y="335"/>
                  </a:lnTo>
                  <a:lnTo>
                    <a:pt x="1" y="463"/>
                  </a:lnTo>
                  <a:lnTo>
                    <a:pt x="1" y="566"/>
                  </a:lnTo>
                  <a:lnTo>
                    <a:pt x="1" y="1131"/>
                  </a:lnTo>
                  <a:lnTo>
                    <a:pt x="1" y="1234"/>
                  </a:lnTo>
                  <a:lnTo>
                    <a:pt x="52" y="1363"/>
                  </a:lnTo>
                  <a:lnTo>
                    <a:pt x="104" y="1440"/>
                  </a:lnTo>
                  <a:lnTo>
                    <a:pt x="155" y="1542"/>
                  </a:lnTo>
                  <a:lnTo>
                    <a:pt x="258" y="1594"/>
                  </a:lnTo>
                  <a:lnTo>
                    <a:pt x="335" y="1645"/>
                  </a:lnTo>
                  <a:lnTo>
                    <a:pt x="463" y="1697"/>
                  </a:lnTo>
                  <a:lnTo>
                    <a:pt x="695" y="1697"/>
                  </a:lnTo>
                  <a:lnTo>
                    <a:pt x="798" y="1645"/>
                  </a:lnTo>
                  <a:lnTo>
                    <a:pt x="875" y="1594"/>
                  </a:lnTo>
                  <a:lnTo>
                    <a:pt x="977" y="1542"/>
                  </a:lnTo>
                  <a:lnTo>
                    <a:pt x="1029" y="1440"/>
                  </a:lnTo>
                  <a:lnTo>
                    <a:pt x="1080" y="1363"/>
                  </a:lnTo>
                  <a:lnTo>
                    <a:pt x="1132" y="1234"/>
                  </a:lnTo>
                  <a:lnTo>
                    <a:pt x="1132" y="1131"/>
                  </a:lnTo>
                  <a:lnTo>
                    <a:pt x="1132" y="566"/>
                  </a:lnTo>
                  <a:lnTo>
                    <a:pt x="1132" y="463"/>
                  </a:lnTo>
                  <a:lnTo>
                    <a:pt x="1080" y="335"/>
                  </a:lnTo>
                  <a:lnTo>
                    <a:pt x="1029" y="258"/>
                  </a:lnTo>
                  <a:lnTo>
                    <a:pt x="977" y="155"/>
                  </a:lnTo>
                  <a:lnTo>
                    <a:pt x="875" y="104"/>
                  </a:lnTo>
                  <a:lnTo>
                    <a:pt x="798" y="52"/>
                  </a:lnTo>
                  <a:lnTo>
                    <a:pt x="695"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73" name="Google Shape;973;p22"/>
          <p:cNvGrpSpPr/>
          <p:nvPr/>
        </p:nvGrpSpPr>
        <p:grpSpPr>
          <a:xfrm>
            <a:off x="1026903" y="12124062"/>
            <a:ext cx="1103988" cy="930443"/>
            <a:chOff x="1026903" y="9941730"/>
            <a:chExt cx="1103988" cy="930443"/>
          </a:xfrm>
        </p:grpSpPr>
        <p:sp>
          <p:nvSpPr>
            <p:cNvPr id="974" name="Google Shape;974;p22"/>
            <p:cNvSpPr/>
            <p:nvPr/>
          </p:nvSpPr>
          <p:spPr>
            <a:xfrm>
              <a:off x="1251417" y="10298440"/>
              <a:ext cx="653051" cy="217096"/>
            </a:xfrm>
            <a:custGeom>
              <a:avLst/>
              <a:gdLst/>
              <a:ahLst/>
              <a:cxnLst/>
              <a:rect l="l" t="t" r="r" b="b"/>
              <a:pathLst>
                <a:path w="8892" h="2956" extrusionOk="0">
                  <a:moveTo>
                    <a:pt x="4446" y="0"/>
                  </a:moveTo>
                  <a:lnTo>
                    <a:pt x="4369" y="26"/>
                  </a:lnTo>
                  <a:lnTo>
                    <a:pt x="4292" y="77"/>
                  </a:lnTo>
                  <a:lnTo>
                    <a:pt x="4240" y="129"/>
                  </a:lnTo>
                  <a:lnTo>
                    <a:pt x="4240" y="231"/>
                  </a:lnTo>
                  <a:lnTo>
                    <a:pt x="4240" y="1490"/>
                  </a:lnTo>
                  <a:lnTo>
                    <a:pt x="206" y="1490"/>
                  </a:lnTo>
                  <a:lnTo>
                    <a:pt x="129" y="1516"/>
                  </a:lnTo>
                  <a:lnTo>
                    <a:pt x="52" y="1542"/>
                  </a:lnTo>
                  <a:lnTo>
                    <a:pt x="1" y="1619"/>
                  </a:lnTo>
                  <a:lnTo>
                    <a:pt x="1" y="1696"/>
                  </a:lnTo>
                  <a:lnTo>
                    <a:pt x="1" y="2750"/>
                  </a:lnTo>
                  <a:lnTo>
                    <a:pt x="1" y="2827"/>
                  </a:lnTo>
                  <a:lnTo>
                    <a:pt x="52" y="2904"/>
                  </a:lnTo>
                  <a:lnTo>
                    <a:pt x="129" y="2929"/>
                  </a:lnTo>
                  <a:lnTo>
                    <a:pt x="206" y="2955"/>
                  </a:lnTo>
                  <a:lnTo>
                    <a:pt x="309" y="2929"/>
                  </a:lnTo>
                  <a:lnTo>
                    <a:pt x="360" y="2904"/>
                  </a:lnTo>
                  <a:lnTo>
                    <a:pt x="412" y="2827"/>
                  </a:lnTo>
                  <a:lnTo>
                    <a:pt x="437" y="2750"/>
                  </a:lnTo>
                  <a:lnTo>
                    <a:pt x="437" y="1927"/>
                  </a:lnTo>
                  <a:lnTo>
                    <a:pt x="8454" y="1927"/>
                  </a:lnTo>
                  <a:lnTo>
                    <a:pt x="8454" y="2750"/>
                  </a:lnTo>
                  <a:lnTo>
                    <a:pt x="8480" y="2827"/>
                  </a:lnTo>
                  <a:lnTo>
                    <a:pt x="8531" y="2904"/>
                  </a:lnTo>
                  <a:lnTo>
                    <a:pt x="8608" y="2929"/>
                  </a:lnTo>
                  <a:lnTo>
                    <a:pt x="8685" y="2955"/>
                  </a:lnTo>
                  <a:lnTo>
                    <a:pt x="8763" y="2929"/>
                  </a:lnTo>
                  <a:lnTo>
                    <a:pt x="8840" y="2904"/>
                  </a:lnTo>
                  <a:lnTo>
                    <a:pt x="8891" y="2827"/>
                  </a:lnTo>
                  <a:lnTo>
                    <a:pt x="8891" y="2750"/>
                  </a:lnTo>
                  <a:lnTo>
                    <a:pt x="8891" y="1696"/>
                  </a:lnTo>
                  <a:lnTo>
                    <a:pt x="8891" y="1619"/>
                  </a:lnTo>
                  <a:lnTo>
                    <a:pt x="8840" y="1542"/>
                  </a:lnTo>
                  <a:lnTo>
                    <a:pt x="8763" y="1516"/>
                  </a:lnTo>
                  <a:lnTo>
                    <a:pt x="8685" y="1490"/>
                  </a:lnTo>
                  <a:lnTo>
                    <a:pt x="4677" y="1490"/>
                  </a:lnTo>
                  <a:lnTo>
                    <a:pt x="4677" y="231"/>
                  </a:lnTo>
                  <a:lnTo>
                    <a:pt x="4651" y="129"/>
                  </a:lnTo>
                  <a:lnTo>
                    <a:pt x="4600" y="77"/>
                  </a:lnTo>
                  <a:lnTo>
                    <a:pt x="4523" y="26"/>
                  </a:lnTo>
                  <a:lnTo>
                    <a:pt x="4446"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75" name="Google Shape;975;p22"/>
            <p:cNvSpPr/>
            <p:nvPr/>
          </p:nvSpPr>
          <p:spPr>
            <a:xfrm>
              <a:off x="1028739" y="10500334"/>
              <a:ext cx="496398" cy="137852"/>
            </a:xfrm>
            <a:custGeom>
              <a:avLst/>
              <a:gdLst/>
              <a:ahLst/>
              <a:cxnLst/>
              <a:rect l="l" t="t" r="r" b="b"/>
              <a:pathLst>
                <a:path w="6759" h="1877" extrusionOk="0">
                  <a:moveTo>
                    <a:pt x="823" y="1"/>
                  </a:moveTo>
                  <a:lnTo>
                    <a:pt x="694" y="78"/>
                  </a:lnTo>
                  <a:lnTo>
                    <a:pt x="592" y="180"/>
                  </a:lnTo>
                  <a:lnTo>
                    <a:pt x="540" y="309"/>
                  </a:lnTo>
                  <a:lnTo>
                    <a:pt x="1" y="1876"/>
                  </a:lnTo>
                  <a:lnTo>
                    <a:pt x="6758" y="1876"/>
                  </a:lnTo>
                  <a:lnTo>
                    <a:pt x="6244" y="309"/>
                  </a:lnTo>
                  <a:lnTo>
                    <a:pt x="6193" y="180"/>
                  </a:lnTo>
                  <a:lnTo>
                    <a:pt x="6090" y="78"/>
                  </a:lnTo>
                  <a:lnTo>
                    <a:pt x="596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6" name="Google Shape;976;p22"/>
            <p:cNvSpPr/>
            <p:nvPr/>
          </p:nvSpPr>
          <p:spPr>
            <a:xfrm>
              <a:off x="1026903" y="10606017"/>
              <a:ext cx="501979" cy="266156"/>
            </a:xfrm>
            <a:custGeom>
              <a:avLst/>
              <a:gdLst/>
              <a:ahLst/>
              <a:cxnLst/>
              <a:rect l="l" t="t" r="r" b="b"/>
              <a:pathLst>
                <a:path w="6835" h="3624" extrusionOk="0">
                  <a:moveTo>
                    <a:pt x="668" y="0"/>
                  </a:moveTo>
                  <a:lnTo>
                    <a:pt x="514" y="26"/>
                  </a:lnTo>
                  <a:lnTo>
                    <a:pt x="385" y="52"/>
                  </a:lnTo>
                  <a:lnTo>
                    <a:pt x="283" y="103"/>
                  </a:lnTo>
                  <a:lnTo>
                    <a:pt x="180" y="206"/>
                  </a:lnTo>
                  <a:lnTo>
                    <a:pt x="103" y="283"/>
                  </a:lnTo>
                  <a:lnTo>
                    <a:pt x="51" y="412"/>
                  </a:lnTo>
                  <a:lnTo>
                    <a:pt x="0" y="540"/>
                  </a:lnTo>
                  <a:lnTo>
                    <a:pt x="0" y="668"/>
                  </a:lnTo>
                  <a:lnTo>
                    <a:pt x="0" y="2955"/>
                  </a:lnTo>
                  <a:lnTo>
                    <a:pt x="0" y="3109"/>
                  </a:lnTo>
                  <a:lnTo>
                    <a:pt x="51" y="3238"/>
                  </a:lnTo>
                  <a:lnTo>
                    <a:pt x="103" y="3341"/>
                  </a:lnTo>
                  <a:lnTo>
                    <a:pt x="180" y="3443"/>
                  </a:lnTo>
                  <a:lnTo>
                    <a:pt x="283" y="3521"/>
                  </a:lnTo>
                  <a:lnTo>
                    <a:pt x="385" y="3572"/>
                  </a:lnTo>
                  <a:lnTo>
                    <a:pt x="514" y="3623"/>
                  </a:lnTo>
                  <a:lnTo>
                    <a:pt x="6295" y="3623"/>
                  </a:lnTo>
                  <a:lnTo>
                    <a:pt x="6424" y="3572"/>
                  </a:lnTo>
                  <a:lnTo>
                    <a:pt x="6526" y="3521"/>
                  </a:lnTo>
                  <a:lnTo>
                    <a:pt x="6629" y="3443"/>
                  </a:lnTo>
                  <a:lnTo>
                    <a:pt x="6706" y="3341"/>
                  </a:lnTo>
                  <a:lnTo>
                    <a:pt x="6783" y="3238"/>
                  </a:lnTo>
                  <a:lnTo>
                    <a:pt x="6809" y="3109"/>
                  </a:lnTo>
                  <a:lnTo>
                    <a:pt x="6835" y="2955"/>
                  </a:lnTo>
                  <a:lnTo>
                    <a:pt x="6835" y="668"/>
                  </a:lnTo>
                  <a:lnTo>
                    <a:pt x="6809" y="540"/>
                  </a:lnTo>
                  <a:lnTo>
                    <a:pt x="6783" y="412"/>
                  </a:lnTo>
                  <a:lnTo>
                    <a:pt x="6706" y="283"/>
                  </a:lnTo>
                  <a:lnTo>
                    <a:pt x="6629" y="206"/>
                  </a:lnTo>
                  <a:lnTo>
                    <a:pt x="6526" y="103"/>
                  </a:lnTo>
                  <a:lnTo>
                    <a:pt x="6424" y="52"/>
                  </a:lnTo>
                  <a:lnTo>
                    <a:pt x="6295" y="26"/>
                  </a:lnTo>
                  <a:lnTo>
                    <a:pt x="6167"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77" name="Google Shape;977;p22"/>
            <p:cNvSpPr/>
            <p:nvPr/>
          </p:nvSpPr>
          <p:spPr>
            <a:xfrm>
              <a:off x="1092928" y="10672042"/>
              <a:ext cx="368020" cy="134033"/>
            </a:xfrm>
            <a:custGeom>
              <a:avLst/>
              <a:gdLst/>
              <a:ahLst/>
              <a:cxnLst/>
              <a:rect l="l" t="t" r="r" b="b"/>
              <a:pathLst>
                <a:path w="5011" h="1825" extrusionOk="0">
                  <a:moveTo>
                    <a:pt x="129" y="1"/>
                  </a:moveTo>
                  <a:lnTo>
                    <a:pt x="77" y="26"/>
                  </a:lnTo>
                  <a:lnTo>
                    <a:pt x="26" y="52"/>
                  </a:lnTo>
                  <a:lnTo>
                    <a:pt x="0" y="78"/>
                  </a:lnTo>
                  <a:lnTo>
                    <a:pt x="0" y="129"/>
                  </a:lnTo>
                  <a:lnTo>
                    <a:pt x="0" y="1697"/>
                  </a:lnTo>
                  <a:lnTo>
                    <a:pt x="0" y="1748"/>
                  </a:lnTo>
                  <a:lnTo>
                    <a:pt x="26" y="1799"/>
                  </a:lnTo>
                  <a:lnTo>
                    <a:pt x="77" y="1825"/>
                  </a:lnTo>
                  <a:lnTo>
                    <a:pt x="4934" y="1825"/>
                  </a:lnTo>
                  <a:lnTo>
                    <a:pt x="4985" y="1799"/>
                  </a:lnTo>
                  <a:lnTo>
                    <a:pt x="5011" y="1748"/>
                  </a:lnTo>
                  <a:lnTo>
                    <a:pt x="5011" y="1697"/>
                  </a:lnTo>
                  <a:lnTo>
                    <a:pt x="5011" y="129"/>
                  </a:lnTo>
                  <a:lnTo>
                    <a:pt x="5011" y="78"/>
                  </a:lnTo>
                  <a:lnTo>
                    <a:pt x="4985" y="52"/>
                  </a:lnTo>
                  <a:lnTo>
                    <a:pt x="4934" y="26"/>
                  </a:lnTo>
                  <a:lnTo>
                    <a:pt x="490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78" name="Google Shape;978;p22"/>
            <p:cNvSpPr/>
            <p:nvPr/>
          </p:nvSpPr>
          <p:spPr>
            <a:xfrm>
              <a:off x="1160862" y="10672042"/>
              <a:ext cx="68008" cy="71827"/>
            </a:xfrm>
            <a:custGeom>
              <a:avLst/>
              <a:gdLst/>
              <a:ahLst/>
              <a:cxnLst/>
              <a:rect l="l" t="t" r="r" b="b"/>
              <a:pathLst>
                <a:path w="926" h="978" extrusionOk="0">
                  <a:moveTo>
                    <a:pt x="0" y="1"/>
                  </a:moveTo>
                  <a:lnTo>
                    <a:pt x="0" y="515"/>
                  </a:lnTo>
                  <a:lnTo>
                    <a:pt x="26" y="617"/>
                  </a:lnTo>
                  <a:lnTo>
                    <a:pt x="52" y="694"/>
                  </a:lnTo>
                  <a:lnTo>
                    <a:pt x="77" y="772"/>
                  </a:lnTo>
                  <a:lnTo>
                    <a:pt x="154" y="849"/>
                  </a:lnTo>
                  <a:lnTo>
                    <a:pt x="206" y="900"/>
                  </a:lnTo>
                  <a:lnTo>
                    <a:pt x="283" y="951"/>
                  </a:lnTo>
                  <a:lnTo>
                    <a:pt x="386" y="977"/>
                  </a:lnTo>
                  <a:lnTo>
                    <a:pt x="566" y="977"/>
                  </a:lnTo>
                  <a:lnTo>
                    <a:pt x="643" y="951"/>
                  </a:lnTo>
                  <a:lnTo>
                    <a:pt x="720" y="900"/>
                  </a:lnTo>
                  <a:lnTo>
                    <a:pt x="797" y="849"/>
                  </a:lnTo>
                  <a:lnTo>
                    <a:pt x="848" y="772"/>
                  </a:lnTo>
                  <a:lnTo>
                    <a:pt x="874" y="694"/>
                  </a:lnTo>
                  <a:lnTo>
                    <a:pt x="900" y="617"/>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79" name="Google Shape;979;p22"/>
            <p:cNvSpPr/>
            <p:nvPr/>
          </p:nvSpPr>
          <p:spPr>
            <a:xfrm>
              <a:off x="1272201" y="10672042"/>
              <a:ext cx="68008" cy="71827"/>
            </a:xfrm>
            <a:custGeom>
              <a:avLst/>
              <a:gdLst/>
              <a:ahLst/>
              <a:cxnLst/>
              <a:rect l="l" t="t" r="r" b="b"/>
              <a:pathLst>
                <a:path w="926" h="978" extrusionOk="0">
                  <a:moveTo>
                    <a:pt x="0" y="1"/>
                  </a:moveTo>
                  <a:lnTo>
                    <a:pt x="0" y="515"/>
                  </a:lnTo>
                  <a:lnTo>
                    <a:pt x="26" y="617"/>
                  </a:lnTo>
                  <a:lnTo>
                    <a:pt x="52" y="694"/>
                  </a:lnTo>
                  <a:lnTo>
                    <a:pt x="77" y="772"/>
                  </a:lnTo>
                  <a:lnTo>
                    <a:pt x="129" y="849"/>
                  </a:lnTo>
                  <a:lnTo>
                    <a:pt x="206" y="900"/>
                  </a:lnTo>
                  <a:lnTo>
                    <a:pt x="283" y="951"/>
                  </a:lnTo>
                  <a:lnTo>
                    <a:pt x="360" y="977"/>
                  </a:lnTo>
                  <a:lnTo>
                    <a:pt x="566" y="977"/>
                  </a:lnTo>
                  <a:lnTo>
                    <a:pt x="643" y="951"/>
                  </a:lnTo>
                  <a:lnTo>
                    <a:pt x="720" y="900"/>
                  </a:lnTo>
                  <a:lnTo>
                    <a:pt x="771" y="849"/>
                  </a:lnTo>
                  <a:lnTo>
                    <a:pt x="848" y="772"/>
                  </a:lnTo>
                  <a:lnTo>
                    <a:pt x="874" y="694"/>
                  </a:lnTo>
                  <a:lnTo>
                    <a:pt x="900" y="617"/>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80" name="Google Shape;980;p22"/>
            <p:cNvSpPr/>
            <p:nvPr/>
          </p:nvSpPr>
          <p:spPr>
            <a:xfrm>
              <a:off x="1630747" y="10500334"/>
              <a:ext cx="496324" cy="137852"/>
            </a:xfrm>
            <a:custGeom>
              <a:avLst/>
              <a:gdLst/>
              <a:ahLst/>
              <a:cxnLst/>
              <a:rect l="l" t="t" r="r" b="b"/>
              <a:pathLst>
                <a:path w="6758" h="1877" extrusionOk="0">
                  <a:moveTo>
                    <a:pt x="823" y="1"/>
                  </a:moveTo>
                  <a:lnTo>
                    <a:pt x="694" y="78"/>
                  </a:lnTo>
                  <a:lnTo>
                    <a:pt x="591" y="180"/>
                  </a:lnTo>
                  <a:lnTo>
                    <a:pt x="540" y="309"/>
                  </a:lnTo>
                  <a:lnTo>
                    <a:pt x="0" y="1876"/>
                  </a:lnTo>
                  <a:lnTo>
                    <a:pt x="6758" y="1876"/>
                  </a:lnTo>
                  <a:lnTo>
                    <a:pt x="6244" y="309"/>
                  </a:lnTo>
                  <a:lnTo>
                    <a:pt x="6193" y="180"/>
                  </a:lnTo>
                  <a:lnTo>
                    <a:pt x="6090" y="78"/>
                  </a:lnTo>
                  <a:lnTo>
                    <a:pt x="5961"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1" name="Google Shape;981;p22"/>
            <p:cNvSpPr/>
            <p:nvPr/>
          </p:nvSpPr>
          <p:spPr>
            <a:xfrm>
              <a:off x="1628838" y="10606017"/>
              <a:ext cx="502053" cy="266156"/>
            </a:xfrm>
            <a:custGeom>
              <a:avLst/>
              <a:gdLst/>
              <a:ahLst/>
              <a:cxnLst/>
              <a:rect l="l" t="t" r="r" b="b"/>
              <a:pathLst>
                <a:path w="6836" h="3624" extrusionOk="0">
                  <a:moveTo>
                    <a:pt x="643" y="0"/>
                  </a:moveTo>
                  <a:lnTo>
                    <a:pt x="514" y="26"/>
                  </a:lnTo>
                  <a:lnTo>
                    <a:pt x="386" y="52"/>
                  </a:lnTo>
                  <a:lnTo>
                    <a:pt x="283" y="103"/>
                  </a:lnTo>
                  <a:lnTo>
                    <a:pt x="180" y="206"/>
                  </a:lnTo>
                  <a:lnTo>
                    <a:pt x="103" y="283"/>
                  </a:lnTo>
                  <a:lnTo>
                    <a:pt x="52" y="412"/>
                  </a:lnTo>
                  <a:lnTo>
                    <a:pt x="1" y="540"/>
                  </a:lnTo>
                  <a:lnTo>
                    <a:pt x="1" y="668"/>
                  </a:lnTo>
                  <a:lnTo>
                    <a:pt x="1" y="2955"/>
                  </a:lnTo>
                  <a:lnTo>
                    <a:pt x="1" y="3109"/>
                  </a:lnTo>
                  <a:lnTo>
                    <a:pt x="52" y="3238"/>
                  </a:lnTo>
                  <a:lnTo>
                    <a:pt x="103" y="3341"/>
                  </a:lnTo>
                  <a:lnTo>
                    <a:pt x="180" y="3443"/>
                  </a:lnTo>
                  <a:lnTo>
                    <a:pt x="283" y="3521"/>
                  </a:lnTo>
                  <a:lnTo>
                    <a:pt x="386" y="3572"/>
                  </a:lnTo>
                  <a:lnTo>
                    <a:pt x="514" y="3623"/>
                  </a:lnTo>
                  <a:lnTo>
                    <a:pt x="6296" y="3623"/>
                  </a:lnTo>
                  <a:lnTo>
                    <a:pt x="6424" y="3572"/>
                  </a:lnTo>
                  <a:lnTo>
                    <a:pt x="6527" y="3521"/>
                  </a:lnTo>
                  <a:lnTo>
                    <a:pt x="6630" y="3443"/>
                  </a:lnTo>
                  <a:lnTo>
                    <a:pt x="6707" y="3341"/>
                  </a:lnTo>
                  <a:lnTo>
                    <a:pt x="6784" y="3238"/>
                  </a:lnTo>
                  <a:lnTo>
                    <a:pt x="6810" y="3109"/>
                  </a:lnTo>
                  <a:lnTo>
                    <a:pt x="6835" y="2955"/>
                  </a:lnTo>
                  <a:lnTo>
                    <a:pt x="6835" y="668"/>
                  </a:lnTo>
                  <a:lnTo>
                    <a:pt x="6810" y="540"/>
                  </a:lnTo>
                  <a:lnTo>
                    <a:pt x="6784" y="412"/>
                  </a:lnTo>
                  <a:lnTo>
                    <a:pt x="6707" y="283"/>
                  </a:lnTo>
                  <a:lnTo>
                    <a:pt x="6630" y="206"/>
                  </a:lnTo>
                  <a:lnTo>
                    <a:pt x="6527" y="103"/>
                  </a:lnTo>
                  <a:lnTo>
                    <a:pt x="6424" y="52"/>
                  </a:lnTo>
                  <a:lnTo>
                    <a:pt x="6296" y="26"/>
                  </a:lnTo>
                  <a:lnTo>
                    <a:pt x="6167"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82" name="Google Shape;982;p22"/>
            <p:cNvSpPr/>
            <p:nvPr/>
          </p:nvSpPr>
          <p:spPr>
            <a:xfrm>
              <a:off x="1694862" y="10672042"/>
              <a:ext cx="368094" cy="134033"/>
            </a:xfrm>
            <a:custGeom>
              <a:avLst/>
              <a:gdLst/>
              <a:ahLst/>
              <a:cxnLst/>
              <a:rect l="l" t="t" r="r" b="b"/>
              <a:pathLst>
                <a:path w="5012" h="1825" extrusionOk="0">
                  <a:moveTo>
                    <a:pt x="129" y="1"/>
                  </a:moveTo>
                  <a:lnTo>
                    <a:pt x="78" y="26"/>
                  </a:lnTo>
                  <a:lnTo>
                    <a:pt x="27" y="52"/>
                  </a:lnTo>
                  <a:lnTo>
                    <a:pt x="1" y="78"/>
                  </a:lnTo>
                  <a:lnTo>
                    <a:pt x="1" y="129"/>
                  </a:lnTo>
                  <a:lnTo>
                    <a:pt x="1" y="1697"/>
                  </a:lnTo>
                  <a:lnTo>
                    <a:pt x="1" y="1748"/>
                  </a:lnTo>
                  <a:lnTo>
                    <a:pt x="27" y="1799"/>
                  </a:lnTo>
                  <a:lnTo>
                    <a:pt x="78" y="1825"/>
                  </a:lnTo>
                  <a:lnTo>
                    <a:pt x="4934" y="1825"/>
                  </a:lnTo>
                  <a:lnTo>
                    <a:pt x="4986" y="1799"/>
                  </a:lnTo>
                  <a:lnTo>
                    <a:pt x="5011" y="1748"/>
                  </a:lnTo>
                  <a:lnTo>
                    <a:pt x="5011" y="1697"/>
                  </a:lnTo>
                  <a:lnTo>
                    <a:pt x="5011" y="129"/>
                  </a:lnTo>
                  <a:lnTo>
                    <a:pt x="5011" y="78"/>
                  </a:lnTo>
                  <a:lnTo>
                    <a:pt x="4986" y="52"/>
                  </a:lnTo>
                  <a:lnTo>
                    <a:pt x="4934" y="26"/>
                  </a:lnTo>
                  <a:lnTo>
                    <a:pt x="490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83" name="Google Shape;983;p22"/>
            <p:cNvSpPr/>
            <p:nvPr/>
          </p:nvSpPr>
          <p:spPr>
            <a:xfrm>
              <a:off x="1762797" y="10672042"/>
              <a:ext cx="68008" cy="71827"/>
            </a:xfrm>
            <a:custGeom>
              <a:avLst/>
              <a:gdLst/>
              <a:ahLst/>
              <a:cxnLst/>
              <a:rect l="l" t="t" r="r" b="b"/>
              <a:pathLst>
                <a:path w="926" h="978" extrusionOk="0">
                  <a:moveTo>
                    <a:pt x="1" y="1"/>
                  </a:moveTo>
                  <a:lnTo>
                    <a:pt x="1" y="515"/>
                  </a:lnTo>
                  <a:lnTo>
                    <a:pt x="27" y="617"/>
                  </a:lnTo>
                  <a:lnTo>
                    <a:pt x="52" y="694"/>
                  </a:lnTo>
                  <a:lnTo>
                    <a:pt x="78" y="772"/>
                  </a:lnTo>
                  <a:lnTo>
                    <a:pt x="155" y="849"/>
                  </a:lnTo>
                  <a:lnTo>
                    <a:pt x="206" y="900"/>
                  </a:lnTo>
                  <a:lnTo>
                    <a:pt x="284" y="951"/>
                  </a:lnTo>
                  <a:lnTo>
                    <a:pt x="361" y="977"/>
                  </a:lnTo>
                  <a:lnTo>
                    <a:pt x="566" y="977"/>
                  </a:lnTo>
                  <a:lnTo>
                    <a:pt x="643" y="951"/>
                  </a:lnTo>
                  <a:lnTo>
                    <a:pt x="720" y="900"/>
                  </a:lnTo>
                  <a:lnTo>
                    <a:pt x="797" y="849"/>
                  </a:lnTo>
                  <a:lnTo>
                    <a:pt x="849" y="772"/>
                  </a:lnTo>
                  <a:lnTo>
                    <a:pt x="875" y="694"/>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84" name="Google Shape;984;p22"/>
            <p:cNvSpPr/>
            <p:nvPr/>
          </p:nvSpPr>
          <p:spPr>
            <a:xfrm>
              <a:off x="1874135" y="10672042"/>
              <a:ext cx="68008" cy="71827"/>
            </a:xfrm>
            <a:custGeom>
              <a:avLst/>
              <a:gdLst/>
              <a:ahLst/>
              <a:cxnLst/>
              <a:rect l="l" t="t" r="r" b="b"/>
              <a:pathLst>
                <a:path w="926" h="978" extrusionOk="0">
                  <a:moveTo>
                    <a:pt x="1" y="1"/>
                  </a:moveTo>
                  <a:lnTo>
                    <a:pt x="1" y="515"/>
                  </a:lnTo>
                  <a:lnTo>
                    <a:pt x="27" y="617"/>
                  </a:lnTo>
                  <a:lnTo>
                    <a:pt x="52" y="694"/>
                  </a:lnTo>
                  <a:lnTo>
                    <a:pt x="78" y="772"/>
                  </a:lnTo>
                  <a:lnTo>
                    <a:pt x="129" y="849"/>
                  </a:lnTo>
                  <a:lnTo>
                    <a:pt x="206" y="900"/>
                  </a:lnTo>
                  <a:lnTo>
                    <a:pt x="284" y="951"/>
                  </a:lnTo>
                  <a:lnTo>
                    <a:pt x="361" y="977"/>
                  </a:lnTo>
                  <a:lnTo>
                    <a:pt x="540" y="977"/>
                  </a:lnTo>
                  <a:lnTo>
                    <a:pt x="643" y="951"/>
                  </a:lnTo>
                  <a:lnTo>
                    <a:pt x="720" y="900"/>
                  </a:lnTo>
                  <a:lnTo>
                    <a:pt x="772" y="849"/>
                  </a:lnTo>
                  <a:lnTo>
                    <a:pt x="849" y="772"/>
                  </a:lnTo>
                  <a:lnTo>
                    <a:pt x="875" y="694"/>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85" name="Google Shape;985;p22"/>
            <p:cNvSpPr/>
            <p:nvPr/>
          </p:nvSpPr>
          <p:spPr>
            <a:xfrm>
              <a:off x="1330661" y="9941730"/>
              <a:ext cx="496398" cy="137852"/>
            </a:xfrm>
            <a:custGeom>
              <a:avLst/>
              <a:gdLst/>
              <a:ahLst/>
              <a:cxnLst/>
              <a:rect l="l" t="t" r="r" b="b"/>
              <a:pathLst>
                <a:path w="6759" h="1877" extrusionOk="0">
                  <a:moveTo>
                    <a:pt x="952" y="1"/>
                  </a:moveTo>
                  <a:lnTo>
                    <a:pt x="823" y="27"/>
                  </a:lnTo>
                  <a:lnTo>
                    <a:pt x="695" y="78"/>
                  </a:lnTo>
                  <a:lnTo>
                    <a:pt x="592" y="181"/>
                  </a:lnTo>
                  <a:lnTo>
                    <a:pt x="515" y="309"/>
                  </a:lnTo>
                  <a:lnTo>
                    <a:pt x="1" y="1877"/>
                  </a:lnTo>
                  <a:lnTo>
                    <a:pt x="6759" y="1877"/>
                  </a:lnTo>
                  <a:lnTo>
                    <a:pt x="6245" y="309"/>
                  </a:lnTo>
                  <a:lnTo>
                    <a:pt x="6168" y="181"/>
                  </a:lnTo>
                  <a:lnTo>
                    <a:pt x="6065" y="78"/>
                  </a:lnTo>
                  <a:lnTo>
                    <a:pt x="5936" y="27"/>
                  </a:lnTo>
                  <a:lnTo>
                    <a:pt x="580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6" name="Google Shape;986;p22"/>
            <p:cNvSpPr/>
            <p:nvPr/>
          </p:nvSpPr>
          <p:spPr>
            <a:xfrm>
              <a:off x="1326915" y="10047414"/>
              <a:ext cx="502053" cy="268065"/>
            </a:xfrm>
            <a:custGeom>
              <a:avLst/>
              <a:gdLst/>
              <a:ahLst/>
              <a:cxnLst/>
              <a:rect l="l" t="t" r="r" b="b"/>
              <a:pathLst>
                <a:path w="6836" h="3650" extrusionOk="0">
                  <a:moveTo>
                    <a:pt x="669" y="1"/>
                  </a:moveTo>
                  <a:lnTo>
                    <a:pt x="540" y="27"/>
                  </a:lnTo>
                  <a:lnTo>
                    <a:pt x="412"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2" y="3598"/>
                  </a:lnTo>
                  <a:lnTo>
                    <a:pt x="540" y="3624"/>
                  </a:lnTo>
                  <a:lnTo>
                    <a:pt x="669" y="3649"/>
                  </a:lnTo>
                  <a:lnTo>
                    <a:pt x="6167" y="3649"/>
                  </a:lnTo>
                  <a:lnTo>
                    <a:pt x="6296" y="3624"/>
                  </a:lnTo>
                  <a:lnTo>
                    <a:pt x="6424" y="3598"/>
                  </a:lnTo>
                  <a:lnTo>
                    <a:pt x="6553" y="3521"/>
                  </a:lnTo>
                  <a:lnTo>
                    <a:pt x="6655" y="3444"/>
                  </a:lnTo>
                  <a:lnTo>
                    <a:pt x="6732" y="3341"/>
                  </a:lnTo>
                  <a:lnTo>
                    <a:pt x="6784" y="3238"/>
                  </a:lnTo>
                  <a:lnTo>
                    <a:pt x="6835" y="3110"/>
                  </a:lnTo>
                  <a:lnTo>
                    <a:pt x="6835" y="2981"/>
                  </a:lnTo>
                  <a:lnTo>
                    <a:pt x="6835" y="669"/>
                  </a:lnTo>
                  <a:lnTo>
                    <a:pt x="6835" y="540"/>
                  </a:lnTo>
                  <a:lnTo>
                    <a:pt x="6784" y="412"/>
                  </a:lnTo>
                  <a:lnTo>
                    <a:pt x="6732" y="309"/>
                  </a:lnTo>
                  <a:lnTo>
                    <a:pt x="6655" y="206"/>
                  </a:lnTo>
                  <a:lnTo>
                    <a:pt x="6553" y="129"/>
                  </a:lnTo>
                  <a:lnTo>
                    <a:pt x="6424" y="52"/>
                  </a:lnTo>
                  <a:lnTo>
                    <a:pt x="6296" y="27"/>
                  </a:lnTo>
                  <a:lnTo>
                    <a:pt x="616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87" name="Google Shape;987;p22"/>
            <p:cNvSpPr/>
            <p:nvPr/>
          </p:nvSpPr>
          <p:spPr>
            <a:xfrm>
              <a:off x="1392940" y="10115348"/>
              <a:ext cx="369930" cy="132196"/>
            </a:xfrm>
            <a:custGeom>
              <a:avLst/>
              <a:gdLst/>
              <a:ahLst/>
              <a:cxnLst/>
              <a:rect l="l" t="t" r="r" b="b"/>
              <a:pathLst>
                <a:path w="5037" h="1800" extrusionOk="0">
                  <a:moveTo>
                    <a:pt x="78" y="1"/>
                  </a:moveTo>
                  <a:lnTo>
                    <a:pt x="52" y="27"/>
                  </a:lnTo>
                  <a:lnTo>
                    <a:pt x="26" y="78"/>
                  </a:lnTo>
                  <a:lnTo>
                    <a:pt x="1" y="104"/>
                  </a:lnTo>
                  <a:lnTo>
                    <a:pt x="1" y="1697"/>
                  </a:lnTo>
                  <a:lnTo>
                    <a:pt x="26" y="1748"/>
                  </a:lnTo>
                  <a:lnTo>
                    <a:pt x="52" y="1774"/>
                  </a:lnTo>
                  <a:lnTo>
                    <a:pt x="78" y="1799"/>
                  </a:lnTo>
                  <a:lnTo>
                    <a:pt x="4960" y="1799"/>
                  </a:lnTo>
                  <a:lnTo>
                    <a:pt x="4986" y="1774"/>
                  </a:lnTo>
                  <a:lnTo>
                    <a:pt x="5011" y="1748"/>
                  </a:lnTo>
                  <a:lnTo>
                    <a:pt x="5037" y="1697"/>
                  </a:lnTo>
                  <a:lnTo>
                    <a:pt x="5037" y="104"/>
                  </a:lnTo>
                  <a:lnTo>
                    <a:pt x="5011" y="78"/>
                  </a:lnTo>
                  <a:lnTo>
                    <a:pt x="4986" y="27"/>
                  </a:lnTo>
                  <a:lnTo>
                    <a:pt x="496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88" name="Google Shape;988;p22"/>
            <p:cNvSpPr/>
            <p:nvPr/>
          </p:nvSpPr>
          <p:spPr>
            <a:xfrm>
              <a:off x="1462784" y="10115348"/>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89" name="Google Shape;989;p22"/>
            <p:cNvSpPr/>
            <p:nvPr/>
          </p:nvSpPr>
          <p:spPr>
            <a:xfrm>
              <a:off x="1574123" y="10115348"/>
              <a:ext cx="66098" cy="69917"/>
            </a:xfrm>
            <a:custGeom>
              <a:avLst/>
              <a:gdLst/>
              <a:ahLst/>
              <a:cxnLst/>
              <a:rect l="l" t="t" r="r" b="b"/>
              <a:pathLst>
                <a:path w="900" h="952" extrusionOk="0">
                  <a:moveTo>
                    <a:pt x="0" y="1"/>
                  </a:moveTo>
                  <a:lnTo>
                    <a:pt x="0" y="515"/>
                  </a:lnTo>
                  <a:lnTo>
                    <a:pt x="0" y="592"/>
                  </a:lnTo>
                  <a:lnTo>
                    <a:pt x="26" y="695"/>
                  </a:lnTo>
                  <a:lnTo>
                    <a:pt x="78" y="772"/>
                  </a:lnTo>
                  <a:lnTo>
                    <a:pt x="129" y="823"/>
                  </a:lnTo>
                  <a:lnTo>
                    <a:pt x="206" y="874"/>
                  </a:lnTo>
                  <a:lnTo>
                    <a:pt x="283" y="926"/>
                  </a:lnTo>
                  <a:lnTo>
                    <a:pt x="360" y="952"/>
                  </a:lnTo>
                  <a:lnTo>
                    <a:pt x="540" y="952"/>
                  </a:lnTo>
                  <a:lnTo>
                    <a:pt x="617" y="926"/>
                  </a:lnTo>
                  <a:lnTo>
                    <a:pt x="694" y="874"/>
                  </a:lnTo>
                  <a:lnTo>
                    <a:pt x="771" y="823"/>
                  </a:lnTo>
                  <a:lnTo>
                    <a:pt x="823" y="772"/>
                  </a:lnTo>
                  <a:lnTo>
                    <a:pt x="874" y="695"/>
                  </a:lnTo>
                  <a:lnTo>
                    <a:pt x="900" y="592"/>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990" name="Google Shape;990;p22"/>
          <p:cNvGrpSpPr/>
          <p:nvPr/>
        </p:nvGrpSpPr>
        <p:grpSpPr>
          <a:xfrm>
            <a:off x="3242296" y="11966951"/>
            <a:ext cx="1103988" cy="1104061"/>
            <a:chOff x="3242296" y="9854921"/>
            <a:chExt cx="1103988" cy="1104061"/>
          </a:xfrm>
        </p:grpSpPr>
        <p:sp>
          <p:nvSpPr>
            <p:cNvPr id="991" name="Google Shape;991;p22"/>
            <p:cNvSpPr/>
            <p:nvPr/>
          </p:nvSpPr>
          <p:spPr>
            <a:xfrm>
              <a:off x="3425315" y="10390904"/>
              <a:ext cx="71827" cy="32168"/>
            </a:xfrm>
            <a:custGeom>
              <a:avLst/>
              <a:gdLst/>
              <a:ahLst/>
              <a:cxnLst/>
              <a:rect l="l" t="t" r="r" b="b"/>
              <a:pathLst>
                <a:path w="978" h="438" extrusionOk="0">
                  <a:moveTo>
                    <a:pt x="206" y="0"/>
                  </a:moveTo>
                  <a:lnTo>
                    <a:pt x="129" y="26"/>
                  </a:lnTo>
                  <a:lnTo>
                    <a:pt x="52" y="77"/>
                  </a:lnTo>
                  <a:lnTo>
                    <a:pt x="1" y="129"/>
                  </a:lnTo>
                  <a:lnTo>
                    <a:pt x="1" y="231"/>
                  </a:lnTo>
                  <a:lnTo>
                    <a:pt x="1" y="309"/>
                  </a:lnTo>
                  <a:lnTo>
                    <a:pt x="52" y="386"/>
                  </a:lnTo>
                  <a:lnTo>
                    <a:pt x="129" y="437"/>
                  </a:lnTo>
                  <a:lnTo>
                    <a:pt x="849" y="437"/>
                  </a:lnTo>
                  <a:lnTo>
                    <a:pt x="926" y="386"/>
                  </a:lnTo>
                  <a:lnTo>
                    <a:pt x="977" y="309"/>
                  </a:lnTo>
                  <a:lnTo>
                    <a:pt x="977" y="231"/>
                  </a:lnTo>
                  <a:lnTo>
                    <a:pt x="977" y="129"/>
                  </a:lnTo>
                  <a:lnTo>
                    <a:pt x="926" y="77"/>
                  </a:lnTo>
                  <a:lnTo>
                    <a:pt x="849" y="26"/>
                  </a:lnTo>
                  <a:lnTo>
                    <a:pt x="77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2" name="Google Shape;992;p22"/>
            <p:cNvSpPr/>
            <p:nvPr/>
          </p:nvSpPr>
          <p:spPr>
            <a:xfrm>
              <a:off x="4091511" y="10390904"/>
              <a:ext cx="71753" cy="32168"/>
            </a:xfrm>
            <a:custGeom>
              <a:avLst/>
              <a:gdLst/>
              <a:ahLst/>
              <a:cxnLst/>
              <a:rect l="l" t="t" r="r" b="b"/>
              <a:pathLst>
                <a:path w="977" h="438" extrusionOk="0">
                  <a:moveTo>
                    <a:pt x="206" y="0"/>
                  </a:moveTo>
                  <a:lnTo>
                    <a:pt x="129" y="26"/>
                  </a:lnTo>
                  <a:lnTo>
                    <a:pt x="51" y="77"/>
                  </a:lnTo>
                  <a:lnTo>
                    <a:pt x="0" y="129"/>
                  </a:lnTo>
                  <a:lnTo>
                    <a:pt x="0" y="231"/>
                  </a:lnTo>
                  <a:lnTo>
                    <a:pt x="0" y="309"/>
                  </a:lnTo>
                  <a:lnTo>
                    <a:pt x="51" y="386"/>
                  </a:lnTo>
                  <a:lnTo>
                    <a:pt x="129" y="437"/>
                  </a:lnTo>
                  <a:lnTo>
                    <a:pt x="848" y="437"/>
                  </a:lnTo>
                  <a:lnTo>
                    <a:pt x="925" y="386"/>
                  </a:lnTo>
                  <a:lnTo>
                    <a:pt x="951" y="309"/>
                  </a:lnTo>
                  <a:lnTo>
                    <a:pt x="976" y="231"/>
                  </a:lnTo>
                  <a:lnTo>
                    <a:pt x="951" y="129"/>
                  </a:lnTo>
                  <a:lnTo>
                    <a:pt x="925" y="77"/>
                  </a:lnTo>
                  <a:lnTo>
                    <a:pt x="848" y="26"/>
                  </a:lnTo>
                  <a:lnTo>
                    <a:pt x="77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3" name="Google Shape;993;p22"/>
            <p:cNvSpPr/>
            <p:nvPr/>
          </p:nvSpPr>
          <p:spPr>
            <a:xfrm>
              <a:off x="3778206" y="10649422"/>
              <a:ext cx="32168" cy="103848"/>
            </a:xfrm>
            <a:custGeom>
              <a:avLst/>
              <a:gdLst/>
              <a:ahLst/>
              <a:cxnLst/>
              <a:rect l="l" t="t" r="r" b="b"/>
              <a:pathLst>
                <a:path w="438" h="1414" extrusionOk="0">
                  <a:moveTo>
                    <a:pt x="206" y="0"/>
                  </a:moveTo>
                  <a:lnTo>
                    <a:pt x="129" y="26"/>
                  </a:lnTo>
                  <a:lnTo>
                    <a:pt x="52" y="77"/>
                  </a:lnTo>
                  <a:lnTo>
                    <a:pt x="26" y="129"/>
                  </a:lnTo>
                  <a:lnTo>
                    <a:pt x="1" y="232"/>
                  </a:lnTo>
                  <a:lnTo>
                    <a:pt x="1" y="1182"/>
                  </a:lnTo>
                  <a:lnTo>
                    <a:pt x="26" y="1285"/>
                  </a:lnTo>
                  <a:lnTo>
                    <a:pt x="52" y="1336"/>
                  </a:lnTo>
                  <a:lnTo>
                    <a:pt x="129" y="1388"/>
                  </a:lnTo>
                  <a:lnTo>
                    <a:pt x="206" y="1414"/>
                  </a:lnTo>
                  <a:lnTo>
                    <a:pt x="309" y="1388"/>
                  </a:lnTo>
                  <a:lnTo>
                    <a:pt x="386" y="1336"/>
                  </a:lnTo>
                  <a:lnTo>
                    <a:pt x="412" y="1285"/>
                  </a:lnTo>
                  <a:lnTo>
                    <a:pt x="438" y="1182"/>
                  </a:lnTo>
                  <a:lnTo>
                    <a:pt x="438" y="232"/>
                  </a:lnTo>
                  <a:lnTo>
                    <a:pt x="412" y="129"/>
                  </a:lnTo>
                  <a:lnTo>
                    <a:pt x="386"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4" name="Google Shape;994;p22"/>
            <p:cNvSpPr/>
            <p:nvPr/>
          </p:nvSpPr>
          <p:spPr>
            <a:xfrm>
              <a:off x="3778206" y="10060633"/>
              <a:ext cx="32168" cy="103848"/>
            </a:xfrm>
            <a:custGeom>
              <a:avLst/>
              <a:gdLst/>
              <a:ahLst/>
              <a:cxnLst/>
              <a:rect l="l" t="t" r="r" b="b"/>
              <a:pathLst>
                <a:path w="438" h="1414" extrusionOk="0">
                  <a:moveTo>
                    <a:pt x="206" y="1"/>
                  </a:moveTo>
                  <a:lnTo>
                    <a:pt x="129" y="26"/>
                  </a:lnTo>
                  <a:lnTo>
                    <a:pt x="52" y="78"/>
                  </a:lnTo>
                  <a:lnTo>
                    <a:pt x="26" y="155"/>
                  </a:lnTo>
                  <a:lnTo>
                    <a:pt x="1" y="232"/>
                  </a:lnTo>
                  <a:lnTo>
                    <a:pt x="1" y="1208"/>
                  </a:lnTo>
                  <a:lnTo>
                    <a:pt x="26" y="1285"/>
                  </a:lnTo>
                  <a:lnTo>
                    <a:pt x="52" y="1362"/>
                  </a:lnTo>
                  <a:lnTo>
                    <a:pt x="129" y="1388"/>
                  </a:lnTo>
                  <a:lnTo>
                    <a:pt x="206" y="1414"/>
                  </a:lnTo>
                  <a:lnTo>
                    <a:pt x="309" y="1388"/>
                  </a:lnTo>
                  <a:lnTo>
                    <a:pt x="386" y="1362"/>
                  </a:lnTo>
                  <a:lnTo>
                    <a:pt x="412" y="1285"/>
                  </a:lnTo>
                  <a:lnTo>
                    <a:pt x="438" y="1208"/>
                  </a:lnTo>
                  <a:lnTo>
                    <a:pt x="438" y="232"/>
                  </a:lnTo>
                  <a:lnTo>
                    <a:pt x="412" y="155"/>
                  </a:lnTo>
                  <a:lnTo>
                    <a:pt x="386" y="78"/>
                  </a:lnTo>
                  <a:lnTo>
                    <a:pt x="309" y="26"/>
                  </a:lnTo>
                  <a:lnTo>
                    <a:pt x="20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5" name="Google Shape;995;p22"/>
            <p:cNvSpPr/>
            <p:nvPr/>
          </p:nvSpPr>
          <p:spPr>
            <a:xfrm>
              <a:off x="3485758" y="10221032"/>
              <a:ext cx="617137" cy="137852"/>
            </a:xfrm>
            <a:custGeom>
              <a:avLst/>
              <a:gdLst/>
              <a:ahLst/>
              <a:cxnLst/>
              <a:rect l="l" t="t" r="r" b="b"/>
              <a:pathLst>
                <a:path w="8403" h="1877" extrusionOk="0">
                  <a:moveTo>
                    <a:pt x="977" y="1"/>
                  </a:moveTo>
                  <a:lnTo>
                    <a:pt x="822" y="26"/>
                  </a:lnTo>
                  <a:lnTo>
                    <a:pt x="694" y="78"/>
                  </a:lnTo>
                  <a:lnTo>
                    <a:pt x="591" y="181"/>
                  </a:lnTo>
                  <a:lnTo>
                    <a:pt x="540" y="309"/>
                  </a:lnTo>
                  <a:lnTo>
                    <a:pt x="0" y="1876"/>
                  </a:lnTo>
                  <a:lnTo>
                    <a:pt x="8402" y="1876"/>
                  </a:lnTo>
                  <a:lnTo>
                    <a:pt x="7888" y="309"/>
                  </a:lnTo>
                  <a:lnTo>
                    <a:pt x="7811" y="181"/>
                  </a:lnTo>
                  <a:lnTo>
                    <a:pt x="7708" y="78"/>
                  </a:lnTo>
                  <a:lnTo>
                    <a:pt x="7580" y="26"/>
                  </a:lnTo>
                  <a:lnTo>
                    <a:pt x="745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96" name="Google Shape;996;p22"/>
            <p:cNvSpPr/>
            <p:nvPr/>
          </p:nvSpPr>
          <p:spPr>
            <a:xfrm>
              <a:off x="3483848" y="10326715"/>
              <a:ext cx="620883" cy="266156"/>
            </a:xfrm>
            <a:custGeom>
              <a:avLst/>
              <a:gdLst/>
              <a:ahLst/>
              <a:cxnLst/>
              <a:rect l="l" t="t" r="r" b="b"/>
              <a:pathLst>
                <a:path w="8454" h="3624" extrusionOk="0">
                  <a:moveTo>
                    <a:pt x="668" y="1"/>
                  </a:moveTo>
                  <a:lnTo>
                    <a:pt x="514" y="26"/>
                  </a:lnTo>
                  <a:lnTo>
                    <a:pt x="386" y="52"/>
                  </a:lnTo>
                  <a:lnTo>
                    <a:pt x="283" y="129"/>
                  </a:lnTo>
                  <a:lnTo>
                    <a:pt x="180" y="206"/>
                  </a:lnTo>
                  <a:lnTo>
                    <a:pt x="103" y="309"/>
                  </a:lnTo>
                  <a:lnTo>
                    <a:pt x="52" y="412"/>
                  </a:lnTo>
                  <a:lnTo>
                    <a:pt x="0" y="540"/>
                  </a:lnTo>
                  <a:lnTo>
                    <a:pt x="0" y="669"/>
                  </a:lnTo>
                  <a:lnTo>
                    <a:pt x="0" y="2981"/>
                  </a:lnTo>
                  <a:lnTo>
                    <a:pt x="0" y="3110"/>
                  </a:lnTo>
                  <a:lnTo>
                    <a:pt x="52" y="3238"/>
                  </a:lnTo>
                  <a:lnTo>
                    <a:pt x="103" y="3341"/>
                  </a:lnTo>
                  <a:lnTo>
                    <a:pt x="180" y="3444"/>
                  </a:lnTo>
                  <a:lnTo>
                    <a:pt x="283" y="3521"/>
                  </a:lnTo>
                  <a:lnTo>
                    <a:pt x="386" y="3572"/>
                  </a:lnTo>
                  <a:lnTo>
                    <a:pt x="514" y="3624"/>
                  </a:lnTo>
                  <a:lnTo>
                    <a:pt x="7940" y="3624"/>
                  </a:lnTo>
                  <a:lnTo>
                    <a:pt x="8043" y="3572"/>
                  </a:lnTo>
                  <a:lnTo>
                    <a:pt x="8171"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1"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997" name="Google Shape;997;p22"/>
            <p:cNvSpPr/>
            <p:nvPr/>
          </p:nvSpPr>
          <p:spPr>
            <a:xfrm>
              <a:off x="3549873" y="10394650"/>
              <a:ext cx="488833" cy="132196"/>
            </a:xfrm>
            <a:custGeom>
              <a:avLst/>
              <a:gdLst/>
              <a:ahLst/>
              <a:cxnLst/>
              <a:rect l="l" t="t" r="r" b="b"/>
              <a:pathLst>
                <a:path w="6656" h="1800" extrusionOk="0">
                  <a:moveTo>
                    <a:pt x="78" y="1"/>
                  </a:moveTo>
                  <a:lnTo>
                    <a:pt x="26" y="26"/>
                  </a:lnTo>
                  <a:lnTo>
                    <a:pt x="1" y="52"/>
                  </a:lnTo>
                  <a:lnTo>
                    <a:pt x="1" y="103"/>
                  </a:lnTo>
                  <a:lnTo>
                    <a:pt x="1" y="1671"/>
                  </a:lnTo>
                  <a:lnTo>
                    <a:pt x="1" y="1722"/>
                  </a:lnTo>
                  <a:lnTo>
                    <a:pt x="26" y="1774"/>
                  </a:lnTo>
                  <a:lnTo>
                    <a:pt x="78" y="1799"/>
                  </a:lnTo>
                  <a:lnTo>
                    <a:pt x="6579" y="1799"/>
                  </a:lnTo>
                  <a:lnTo>
                    <a:pt x="6630" y="1774"/>
                  </a:lnTo>
                  <a:lnTo>
                    <a:pt x="6656" y="1722"/>
                  </a:lnTo>
                  <a:lnTo>
                    <a:pt x="6656" y="1671"/>
                  </a:lnTo>
                  <a:lnTo>
                    <a:pt x="6656" y="103"/>
                  </a:lnTo>
                  <a:lnTo>
                    <a:pt x="6656" y="52"/>
                  </a:lnTo>
                  <a:lnTo>
                    <a:pt x="6630" y="26"/>
                  </a:lnTo>
                  <a:lnTo>
                    <a:pt x="657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98" name="Google Shape;998;p22"/>
            <p:cNvSpPr/>
            <p:nvPr/>
          </p:nvSpPr>
          <p:spPr>
            <a:xfrm>
              <a:off x="3617807" y="10394650"/>
              <a:ext cx="68008" cy="69917"/>
            </a:xfrm>
            <a:custGeom>
              <a:avLst/>
              <a:gdLst/>
              <a:ahLst/>
              <a:cxnLst/>
              <a:rect l="l" t="t" r="r" b="b"/>
              <a:pathLst>
                <a:path w="926" h="952" extrusionOk="0">
                  <a:moveTo>
                    <a:pt x="1" y="1"/>
                  </a:moveTo>
                  <a:lnTo>
                    <a:pt x="1" y="515"/>
                  </a:lnTo>
                  <a:lnTo>
                    <a:pt x="26" y="592"/>
                  </a:lnTo>
                  <a:lnTo>
                    <a:pt x="52" y="669"/>
                  </a:lnTo>
                  <a:lnTo>
                    <a:pt x="78" y="746"/>
                  </a:lnTo>
                  <a:lnTo>
                    <a:pt x="155" y="823"/>
                  </a:lnTo>
                  <a:lnTo>
                    <a:pt x="206" y="874"/>
                  </a:lnTo>
                  <a:lnTo>
                    <a:pt x="283" y="926"/>
                  </a:lnTo>
                  <a:lnTo>
                    <a:pt x="386" y="951"/>
                  </a:lnTo>
                  <a:lnTo>
                    <a:pt x="566" y="951"/>
                  </a:lnTo>
                  <a:lnTo>
                    <a:pt x="643" y="926"/>
                  </a:lnTo>
                  <a:lnTo>
                    <a:pt x="720" y="874"/>
                  </a:lnTo>
                  <a:lnTo>
                    <a:pt x="797" y="823"/>
                  </a:lnTo>
                  <a:lnTo>
                    <a:pt x="849" y="746"/>
                  </a:lnTo>
                  <a:lnTo>
                    <a:pt x="874" y="669"/>
                  </a:lnTo>
                  <a:lnTo>
                    <a:pt x="900" y="592"/>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999" name="Google Shape;999;p22"/>
            <p:cNvSpPr/>
            <p:nvPr/>
          </p:nvSpPr>
          <p:spPr>
            <a:xfrm>
              <a:off x="3729146" y="10394650"/>
              <a:ext cx="68008" cy="69917"/>
            </a:xfrm>
            <a:custGeom>
              <a:avLst/>
              <a:gdLst/>
              <a:ahLst/>
              <a:cxnLst/>
              <a:rect l="l" t="t" r="r" b="b"/>
              <a:pathLst>
                <a:path w="926" h="952" extrusionOk="0">
                  <a:moveTo>
                    <a:pt x="1" y="1"/>
                  </a:moveTo>
                  <a:lnTo>
                    <a:pt x="1" y="515"/>
                  </a:lnTo>
                  <a:lnTo>
                    <a:pt x="26" y="592"/>
                  </a:lnTo>
                  <a:lnTo>
                    <a:pt x="52" y="669"/>
                  </a:lnTo>
                  <a:lnTo>
                    <a:pt x="78" y="746"/>
                  </a:lnTo>
                  <a:lnTo>
                    <a:pt x="129" y="823"/>
                  </a:lnTo>
                  <a:lnTo>
                    <a:pt x="206" y="874"/>
                  </a:lnTo>
                  <a:lnTo>
                    <a:pt x="283" y="926"/>
                  </a:lnTo>
                  <a:lnTo>
                    <a:pt x="360" y="951"/>
                  </a:lnTo>
                  <a:lnTo>
                    <a:pt x="566" y="951"/>
                  </a:lnTo>
                  <a:lnTo>
                    <a:pt x="643" y="926"/>
                  </a:lnTo>
                  <a:lnTo>
                    <a:pt x="720" y="874"/>
                  </a:lnTo>
                  <a:lnTo>
                    <a:pt x="772" y="823"/>
                  </a:lnTo>
                  <a:lnTo>
                    <a:pt x="849" y="746"/>
                  </a:lnTo>
                  <a:lnTo>
                    <a:pt x="874" y="669"/>
                  </a:lnTo>
                  <a:lnTo>
                    <a:pt x="900" y="592"/>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00" name="Google Shape;1000;p22"/>
            <p:cNvSpPr/>
            <p:nvPr/>
          </p:nvSpPr>
          <p:spPr>
            <a:xfrm>
              <a:off x="3242296" y="9854921"/>
              <a:ext cx="1103988" cy="1104061"/>
            </a:xfrm>
            <a:custGeom>
              <a:avLst/>
              <a:gdLst/>
              <a:ahLst/>
              <a:cxnLst/>
              <a:rect l="l" t="t" r="r" b="b"/>
              <a:pathLst>
                <a:path w="15032" h="15033" extrusionOk="0">
                  <a:moveTo>
                    <a:pt x="7966" y="926"/>
                  </a:moveTo>
                  <a:lnTo>
                    <a:pt x="8557" y="1003"/>
                  </a:lnTo>
                  <a:lnTo>
                    <a:pt x="9148" y="1106"/>
                  </a:lnTo>
                  <a:lnTo>
                    <a:pt x="9713" y="1286"/>
                  </a:lnTo>
                  <a:lnTo>
                    <a:pt x="10253" y="1491"/>
                  </a:lnTo>
                  <a:lnTo>
                    <a:pt x="10767" y="1774"/>
                  </a:lnTo>
                  <a:lnTo>
                    <a:pt x="11280" y="2082"/>
                  </a:lnTo>
                  <a:lnTo>
                    <a:pt x="11743" y="2442"/>
                  </a:lnTo>
                  <a:lnTo>
                    <a:pt x="12180" y="2853"/>
                  </a:lnTo>
                  <a:lnTo>
                    <a:pt x="12591" y="3290"/>
                  </a:lnTo>
                  <a:lnTo>
                    <a:pt x="12951" y="3752"/>
                  </a:lnTo>
                  <a:lnTo>
                    <a:pt x="13259" y="4266"/>
                  </a:lnTo>
                  <a:lnTo>
                    <a:pt x="13542" y="4780"/>
                  </a:lnTo>
                  <a:lnTo>
                    <a:pt x="13747" y="5320"/>
                  </a:lnTo>
                  <a:lnTo>
                    <a:pt x="13927" y="5885"/>
                  </a:lnTo>
                  <a:lnTo>
                    <a:pt x="14030" y="6476"/>
                  </a:lnTo>
                  <a:lnTo>
                    <a:pt x="14107" y="7067"/>
                  </a:lnTo>
                  <a:lnTo>
                    <a:pt x="13413" y="7067"/>
                  </a:lnTo>
                  <a:lnTo>
                    <a:pt x="13336" y="7093"/>
                  </a:lnTo>
                  <a:lnTo>
                    <a:pt x="13259" y="7144"/>
                  </a:lnTo>
                  <a:lnTo>
                    <a:pt x="13208" y="7195"/>
                  </a:lnTo>
                  <a:lnTo>
                    <a:pt x="13130" y="7273"/>
                  </a:lnTo>
                  <a:lnTo>
                    <a:pt x="13105" y="7350"/>
                  </a:lnTo>
                  <a:lnTo>
                    <a:pt x="13079" y="7427"/>
                  </a:lnTo>
                  <a:lnTo>
                    <a:pt x="13053" y="7529"/>
                  </a:lnTo>
                  <a:lnTo>
                    <a:pt x="13079" y="7607"/>
                  </a:lnTo>
                  <a:lnTo>
                    <a:pt x="13105" y="7709"/>
                  </a:lnTo>
                  <a:lnTo>
                    <a:pt x="13130" y="7786"/>
                  </a:lnTo>
                  <a:lnTo>
                    <a:pt x="13208" y="7838"/>
                  </a:lnTo>
                  <a:lnTo>
                    <a:pt x="13259" y="7889"/>
                  </a:lnTo>
                  <a:lnTo>
                    <a:pt x="13336" y="7941"/>
                  </a:lnTo>
                  <a:lnTo>
                    <a:pt x="13413" y="7966"/>
                  </a:lnTo>
                  <a:lnTo>
                    <a:pt x="14107" y="7966"/>
                  </a:lnTo>
                  <a:lnTo>
                    <a:pt x="14030" y="8557"/>
                  </a:lnTo>
                  <a:lnTo>
                    <a:pt x="13927" y="9148"/>
                  </a:lnTo>
                  <a:lnTo>
                    <a:pt x="13747" y="9714"/>
                  </a:lnTo>
                  <a:lnTo>
                    <a:pt x="13542" y="10253"/>
                  </a:lnTo>
                  <a:lnTo>
                    <a:pt x="13259" y="10767"/>
                  </a:lnTo>
                  <a:lnTo>
                    <a:pt x="12951" y="11281"/>
                  </a:lnTo>
                  <a:lnTo>
                    <a:pt x="12591" y="11743"/>
                  </a:lnTo>
                  <a:lnTo>
                    <a:pt x="12180" y="12180"/>
                  </a:lnTo>
                  <a:lnTo>
                    <a:pt x="11743" y="12591"/>
                  </a:lnTo>
                  <a:lnTo>
                    <a:pt x="11280" y="12951"/>
                  </a:lnTo>
                  <a:lnTo>
                    <a:pt x="10767" y="13285"/>
                  </a:lnTo>
                  <a:lnTo>
                    <a:pt x="10253" y="13542"/>
                  </a:lnTo>
                  <a:lnTo>
                    <a:pt x="9713" y="13748"/>
                  </a:lnTo>
                  <a:lnTo>
                    <a:pt x="9148" y="13927"/>
                  </a:lnTo>
                  <a:lnTo>
                    <a:pt x="8557" y="14056"/>
                  </a:lnTo>
                  <a:lnTo>
                    <a:pt x="7966" y="14107"/>
                  </a:lnTo>
                  <a:lnTo>
                    <a:pt x="7966" y="13516"/>
                  </a:lnTo>
                  <a:lnTo>
                    <a:pt x="7966" y="13439"/>
                  </a:lnTo>
                  <a:lnTo>
                    <a:pt x="7940" y="13336"/>
                  </a:lnTo>
                  <a:lnTo>
                    <a:pt x="7889" y="13259"/>
                  </a:lnTo>
                  <a:lnTo>
                    <a:pt x="7837" y="13208"/>
                  </a:lnTo>
                  <a:lnTo>
                    <a:pt x="7760" y="13157"/>
                  </a:lnTo>
                  <a:lnTo>
                    <a:pt x="7683" y="13105"/>
                  </a:lnTo>
                  <a:lnTo>
                    <a:pt x="7606" y="13079"/>
                  </a:lnTo>
                  <a:lnTo>
                    <a:pt x="7426" y="13079"/>
                  </a:lnTo>
                  <a:lnTo>
                    <a:pt x="7349" y="13105"/>
                  </a:lnTo>
                  <a:lnTo>
                    <a:pt x="7272" y="13157"/>
                  </a:lnTo>
                  <a:lnTo>
                    <a:pt x="7195" y="13208"/>
                  </a:lnTo>
                  <a:lnTo>
                    <a:pt x="7144" y="13259"/>
                  </a:lnTo>
                  <a:lnTo>
                    <a:pt x="7092" y="13336"/>
                  </a:lnTo>
                  <a:lnTo>
                    <a:pt x="7067" y="13439"/>
                  </a:lnTo>
                  <a:lnTo>
                    <a:pt x="7067" y="13516"/>
                  </a:lnTo>
                  <a:lnTo>
                    <a:pt x="7067" y="14107"/>
                  </a:lnTo>
                  <a:lnTo>
                    <a:pt x="6476" y="14056"/>
                  </a:lnTo>
                  <a:lnTo>
                    <a:pt x="5885" y="13927"/>
                  </a:lnTo>
                  <a:lnTo>
                    <a:pt x="5319" y="13748"/>
                  </a:lnTo>
                  <a:lnTo>
                    <a:pt x="4780" y="13542"/>
                  </a:lnTo>
                  <a:lnTo>
                    <a:pt x="4266" y="13285"/>
                  </a:lnTo>
                  <a:lnTo>
                    <a:pt x="3752" y="12951"/>
                  </a:lnTo>
                  <a:lnTo>
                    <a:pt x="3289" y="12591"/>
                  </a:lnTo>
                  <a:lnTo>
                    <a:pt x="2853" y="12180"/>
                  </a:lnTo>
                  <a:lnTo>
                    <a:pt x="2441" y="11743"/>
                  </a:lnTo>
                  <a:lnTo>
                    <a:pt x="2082" y="11281"/>
                  </a:lnTo>
                  <a:lnTo>
                    <a:pt x="1773" y="10767"/>
                  </a:lnTo>
                  <a:lnTo>
                    <a:pt x="1491" y="10253"/>
                  </a:lnTo>
                  <a:lnTo>
                    <a:pt x="1285" y="9714"/>
                  </a:lnTo>
                  <a:lnTo>
                    <a:pt x="1105" y="9148"/>
                  </a:lnTo>
                  <a:lnTo>
                    <a:pt x="977" y="8557"/>
                  </a:lnTo>
                  <a:lnTo>
                    <a:pt x="926" y="7966"/>
                  </a:lnTo>
                  <a:lnTo>
                    <a:pt x="1594" y="7966"/>
                  </a:lnTo>
                  <a:lnTo>
                    <a:pt x="1696" y="7941"/>
                  </a:lnTo>
                  <a:lnTo>
                    <a:pt x="1773" y="7889"/>
                  </a:lnTo>
                  <a:lnTo>
                    <a:pt x="1825" y="7838"/>
                  </a:lnTo>
                  <a:lnTo>
                    <a:pt x="1876" y="7786"/>
                  </a:lnTo>
                  <a:lnTo>
                    <a:pt x="1928" y="7709"/>
                  </a:lnTo>
                  <a:lnTo>
                    <a:pt x="1953" y="7607"/>
                  </a:lnTo>
                  <a:lnTo>
                    <a:pt x="1953" y="7529"/>
                  </a:lnTo>
                  <a:lnTo>
                    <a:pt x="1953" y="7427"/>
                  </a:lnTo>
                  <a:lnTo>
                    <a:pt x="1928" y="7350"/>
                  </a:lnTo>
                  <a:lnTo>
                    <a:pt x="1876" y="7273"/>
                  </a:lnTo>
                  <a:lnTo>
                    <a:pt x="1825" y="7195"/>
                  </a:lnTo>
                  <a:lnTo>
                    <a:pt x="1773" y="7144"/>
                  </a:lnTo>
                  <a:lnTo>
                    <a:pt x="1696" y="7093"/>
                  </a:lnTo>
                  <a:lnTo>
                    <a:pt x="1594" y="7067"/>
                  </a:lnTo>
                  <a:lnTo>
                    <a:pt x="926" y="7067"/>
                  </a:lnTo>
                  <a:lnTo>
                    <a:pt x="1003" y="6476"/>
                  </a:lnTo>
                  <a:lnTo>
                    <a:pt x="1105" y="5885"/>
                  </a:lnTo>
                  <a:lnTo>
                    <a:pt x="1285" y="5320"/>
                  </a:lnTo>
                  <a:lnTo>
                    <a:pt x="1491" y="4780"/>
                  </a:lnTo>
                  <a:lnTo>
                    <a:pt x="1773" y="4266"/>
                  </a:lnTo>
                  <a:lnTo>
                    <a:pt x="2082" y="3752"/>
                  </a:lnTo>
                  <a:lnTo>
                    <a:pt x="2441" y="3290"/>
                  </a:lnTo>
                  <a:lnTo>
                    <a:pt x="2853" y="2853"/>
                  </a:lnTo>
                  <a:lnTo>
                    <a:pt x="3289" y="2442"/>
                  </a:lnTo>
                  <a:lnTo>
                    <a:pt x="3752" y="2082"/>
                  </a:lnTo>
                  <a:lnTo>
                    <a:pt x="4266" y="1774"/>
                  </a:lnTo>
                  <a:lnTo>
                    <a:pt x="4780" y="1491"/>
                  </a:lnTo>
                  <a:lnTo>
                    <a:pt x="5319" y="1286"/>
                  </a:lnTo>
                  <a:lnTo>
                    <a:pt x="5885" y="1106"/>
                  </a:lnTo>
                  <a:lnTo>
                    <a:pt x="6476" y="1003"/>
                  </a:lnTo>
                  <a:lnTo>
                    <a:pt x="7067" y="926"/>
                  </a:lnTo>
                  <a:lnTo>
                    <a:pt x="7067" y="1517"/>
                  </a:lnTo>
                  <a:lnTo>
                    <a:pt x="7067" y="1620"/>
                  </a:lnTo>
                  <a:lnTo>
                    <a:pt x="7092" y="1697"/>
                  </a:lnTo>
                  <a:lnTo>
                    <a:pt x="7144" y="1774"/>
                  </a:lnTo>
                  <a:lnTo>
                    <a:pt x="7195" y="1851"/>
                  </a:lnTo>
                  <a:lnTo>
                    <a:pt x="7272" y="1902"/>
                  </a:lnTo>
                  <a:lnTo>
                    <a:pt x="7349" y="1928"/>
                  </a:lnTo>
                  <a:lnTo>
                    <a:pt x="7426" y="1954"/>
                  </a:lnTo>
                  <a:lnTo>
                    <a:pt x="7503" y="1979"/>
                  </a:lnTo>
                  <a:lnTo>
                    <a:pt x="7606" y="1954"/>
                  </a:lnTo>
                  <a:lnTo>
                    <a:pt x="7683" y="1928"/>
                  </a:lnTo>
                  <a:lnTo>
                    <a:pt x="7760" y="1902"/>
                  </a:lnTo>
                  <a:lnTo>
                    <a:pt x="7837" y="1851"/>
                  </a:lnTo>
                  <a:lnTo>
                    <a:pt x="7889" y="1774"/>
                  </a:lnTo>
                  <a:lnTo>
                    <a:pt x="7940" y="1697"/>
                  </a:lnTo>
                  <a:lnTo>
                    <a:pt x="7966" y="1620"/>
                  </a:lnTo>
                  <a:lnTo>
                    <a:pt x="7966" y="1517"/>
                  </a:lnTo>
                  <a:lnTo>
                    <a:pt x="7966" y="926"/>
                  </a:lnTo>
                  <a:close/>
                  <a:moveTo>
                    <a:pt x="7503" y="1"/>
                  </a:moveTo>
                  <a:lnTo>
                    <a:pt x="7118" y="27"/>
                  </a:lnTo>
                  <a:lnTo>
                    <a:pt x="6758" y="52"/>
                  </a:lnTo>
                  <a:lnTo>
                    <a:pt x="6373" y="104"/>
                  </a:lnTo>
                  <a:lnTo>
                    <a:pt x="6013" y="155"/>
                  </a:lnTo>
                  <a:lnTo>
                    <a:pt x="5628" y="232"/>
                  </a:lnTo>
                  <a:lnTo>
                    <a:pt x="5268" y="335"/>
                  </a:lnTo>
                  <a:lnTo>
                    <a:pt x="4934" y="463"/>
                  </a:lnTo>
                  <a:lnTo>
                    <a:pt x="4600" y="592"/>
                  </a:lnTo>
                  <a:lnTo>
                    <a:pt x="4266" y="746"/>
                  </a:lnTo>
                  <a:lnTo>
                    <a:pt x="3932" y="900"/>
                  </a:lnTo>
                  <a:lnTo>
                    <a:pt x="3623" y="1106"/>
                  </a:lnTo>
                  <a:lnTo>
                    <a:pt x="3315" y="1286"/>
                  </a:lnTo>
                  <a:lnTo>
                    <a:pt x="3007" y="1491"/>
                  </a:lnTo>
                  <a:lnTo>
                    <a:pt x="2724" y="1723"/>
                  </a:lnTo>
                  <a:lnTo>
                    <a:pt x="2467" y="1954"/>
                  </a:lnTo>
                  <a:lnTo>
                    <a:pt x="2210" y="2211"/>
                  </a:lnTo>
                  <a:lnTo>
                    <a:pt x="1953" y="2468"/>
                  </a:lnTo>
                  <a:lnTo>
                    <a:pt x="1722" y="2750"/>
                  </a:lnTo>
                  <a:lnTo>
                    <a:pt x="1491" y="3033"/>
                  </a:lnTo>
                  <a:lnTo>
                    <a:pt x="1285" y="3316"/>
                  </a:lnTo>
                  <a:lnTo>
                    <a:pt x="1080" y="3624"/>
                  </a:lnTo>
                  <a:lnTo>
                    <a:pt x="900" y="3932"/>
                  </a:lnTo>
                  <a:lnTo>
                    <a:pt x="746" y="4266"/>
                  </a:lnTo>
                  <a:lnTo>
                    <a:pt x="591" y="4600"/>
                  </a:lnTo>
                  <a:lnTo>
                    <a:pt x="463" y="4934"/>
                  </a:lnTo>
                  <a:lnTo>
                    <a:pt x="335" y="5294"/>
                  </a:lnTo>
                  <a:lnTo>
                    <a:pt x="232" y="5654"/>
                  </a:lnTo>
                  <a:lnTo>
                    <a:pt x="155" y="6013"/>
                  </a:lnTo>
                  <a:lnTo>
                    <a:pt x="78" y="6373"/>
                  </a:lnTo>
                  <a:lnTo>
                    <a:pt x="52" y="6759"/>
                  </a:lnTo>
                  <a:lnTo>
                    <a:pt x="0" y="7144"/>
                  </a:lnTo>
                  <a:lnTo>
                    <a:pt x="0" y="7529"/>
                  </a:lnTo>
                  <a:lnTo>
                    <a:pt x="0" y="7915"/>
                  </a:lnTo>
                  <a:lnTo>
                    <a:pt x="52" y="8300"/>
                  </a:lnTo>
                  <a:lnTo>
                    <a:pt x="78" y="8660"/>
                  </a:lnTo>
                  <a:lnTo>
                    <a:pt x="155" y="9045"/>
                  </a:lnTo>
                  <a:lnTo>
                    <a:pt x="232" y="9405"/>
                  </a:lnTo>
                  <a:lnTo>
                    <a:pt x="335" y="9765"/>
                  </a:lnTo>
                  <a:lnTo>
                    <a:pt x="463" y="10099"/>
                  </a:lnTo>
                  <a:lnTo>
                    <a:pt x="591" y="10433"/>
                  </a:lnTo>
                  <a:lnTo>
                    <a:pt x="746" y="10767"/>
                  </a:lnTo>
                  <a:lnTo>
                    <a:pt x="900" y="11101"/>
                  </a:lnTo>
                  <a:lnTo>
                    <a:pt x="1080" y="11409"/>
                  </a:lnTo>
                  <a:lnTo>
                    <a:pt x="1285" y="11718"/>
                  </a:lnTo>
                  <a:lnTo>
                    <a:pt x="1491" y="12026"/>
                  </a:lnTo>
                  <a:lnTo>
                    <a:pt x="1722" y="12309"/>
                  </a:lnTo>
                  <a:lnTo>
                    <a:pt x="1953" y="12566"/>
                  </a:lnTo>
                  <a:lnTo>
                    <a:pt x="2210" y="12823"/>
                  </a:lnTo>
                  <a:lnTo>
                    <a:pt x="2467" y="13079"/>
                  </a:lnTo>
                  <a:lnTo>
                    <a:pt x="2724" y="13311"/>
                  </a:lnTo>
                  <a:lnTo>
                    <a:pt x="3007" y="13542"/>
                  </a:lnTo>
                  <a:lnTo>
                    <a:pt x="3315" y="13748"/>
                  </a:lnTo>
                  <a:lnTo>
                    <a:pt x="3623" y="13953"/>
                  </a:lnTo>
                  <a:lnTo>
                    <a:pt x="3932" y="14133"/>
                  </a:lnTo>
                  <a:lnTo>
                    <a:pt x="4266" y="14287"/>
                  </a:lnTo>
                  <a:lnTo>
                    <a:pt x="4600" y="14441"/>
                  </a:lnTo>
                  <a:lnTo>
                    <a:pt x="4934" y="14570"/>
                  </a:lnTo>
                  <a:lnTo>
                    <a:pt x="5268" y="14698"/>
                  </a:lnTo>
                  <a:lnTo>
                    <a:pt x="5628" y="14801"/>
                  </a:lnTo>
                  <a:lnTo>
                    <a:pt x="6013" y="14878"/>
                  </a:lnTo>
                  <a:lnTo>
                    <a:pt x="6373" y="14955"/>
                  </a:lnTo>
                  <a:lnTo>
                    <a:pt x="6758" y="15007"/>
                  </a:lnTo>
                  <a:lnTo>
                    <a:pt x="7118" y="15032"/>
                  </a:lnTo>
                  <a:lnTo>
                    <a:pt x="7889" y="15032"/>
                  </a:lnTo>
                  <a:lnTo>
                    <a:pt x="8274" y="15007"/>
                  </a:lnTo>
                  <a:lnTo>
                    <a:pt x="8660" y="14955"/>
                  </a:lnTo>
                  <a:lnTo>
                    <a:pt x="9019" y="14878"/>
                  </a:lnTo>
                  <a:lnTo>
                    <a:pt x="9405" y="14801"/>
                  </a:lnTo>
                  <a:lnTo>
                    <a:pt x="9739" y="14698"/>
                  </a:lnTo>
                  <a:lnTo>
                    <a:pt x="10098" y="14570"/>
                  </a:lnTo>
                  <a:lnTo>
                    <a:pt x="10433" y="14441"/>
                  </a:lnTo>
                  <a:lnTo>
                    <a:pt x="10767" y="14287"/>
                  </a:lnTo>
                  <a:lnTo>
                    <a:pt x="11101" y="14133"/>
                  </a:lnTo>
                  <a:lnTo>
                    <a:pt x="11409" y="13953"/>
                  </a:lnTo>
                  <a:lnTo>
                    <a:pt x="11717" y="13748"/>
                  </a:lnTo>
                  <a:lnTo>
                    <a:pt x="12000" y="13542"/>
                  </a:lnTo>
                  <a:lnTo>
                    <a:pt x="12283" y="13311"/>
                  </a:lnTo>
                  <a:lnTo>
                    <a:pt x="12565" y="13079"/>
                  </a:lnTo>
                  <a:lnTo>
                    <a:pt x="12822" y="12823"/>
                  </a:lnTo>
                  <a:lnTo>
                    <a:pt x="13079" y="12566"/>
                  </a:lnTo>
                  <a:lnTo>
                    <a:pt x="13310" y="12309"/>
                  </a:lnTo>
                  <a:lnTo>
                    <a:pt x="13542" y="12026"/>
                  </a:lnTo>
                  <a:lnTo>
                    <a:pt x="13747" y="11718"/>
                  </a:lnTo>
                  <a:lnTo>
                    <a:pt x="13953" y="11409"/>
                  </a:lnTo>
                  <a:lnTo>
                    <a:pt x="14133" y="11101"/>
                  </a:lnTo>
                  <a:lnTo>
                    <a:pt x="14287" y="10767"/>
                  </a:lnTo>
                  <a:lnTo>
                    <a:pt x="14441" y="10433"/>
                  </a:lnTo>
                  <a:lnTo>
                    <a:pt x="14569" y="10099"/>
                  </a:lnTo>
                  <a:lnTo>
                    <a:pt x="14698" y="9765"/>
                  </a:lnTo>
                  <a:lnTo>
                    <a:pt x="14801" y="9405"/>
                  </a:lnTo>
                  <a:lnTo>
                    <a:pt x="14878" y="9045"/>
                  </a:lnTo>
                  <a:lnTo>
                    <a:pt x="14955" y="8660"/>
                  </a:lnTo>
                  <a:lnTo>
                    <a:pt x="14980" y="8300"/>
                  </a:lnTo>
                  <a:lnTo>
                    <a:pt x="15032" y="7915"/>
                  </a:lnTo>
                  <a:lnTo>
                    <a:pt x="15032" y="7529"/>
                  </a:lnTo>
                  <a:lnTo>
                    <a:pt x="15032" y="7144"/>
                  </a:lnTo>
                  <a:lnTo>
                    <a:pt x="14980" y="6759"/>
                  </a:lnTo>
                  <a:lnTo>
                    <a:pt x="14955" y="6373"/>
                  </a:lnTo>
                  <a:lnTo>
                    <a:pt x="14878" y="6013"/>
                  </a:lnTo>
                  <a:lnTo>
                    <a:pt x="14801" y="5654"/>
                  </a:lnTo>
                  <a:lnTo>
                    <a:pt x="14698" y="5294"/>
                  </a:lnTo>
                  <a:lnTo>
                    <a:pt x="14569" y="4934"/>
                  </a:lnTo>
                  <a:lnTo>
                    <a:pt x="14441" y="4600"/>
                  </a:lnTo>
                  <a:lnTo>
                    <a:pt x="14287" y="4266"/>
                  </a:lnTo>
                  <a:lnTo>
                    <a:pt x="14133" y="3932"/>
                  </a:lnTo>
                  <a:lnTo>
                    <a:pt x="13953" y="3624"/>
                  </a:lnTo>
                  <a:lnTo>
                    <a:pt x="13747" y="3316"/>
                  </a:lnTo>
                  <a:lnTo>
                    <a:pt x="13542" y="3033"/>
                  </a:lnTo>
                  <a:lnTo>
                    <a:pt x="13310" y="2750"/>
                  </a:lnTo>
                  <a:lnTo>
                    <a:pt x="13079" y="2468"/>
                  </a:lnTo>
                  <a:lnTo>
                    <a:pt x="12822" y="2211"/>
                  </a:lnTo>
                  <a:lnTo>
                    <a:pt x="12565" y="1954"/>
                  </a:lnTo>
                  <a:lnTo>
                    <a:pt x="12283" y="1723"/>
                  </a:lnTo>
                  <a:lnTo>
                    <a:pt x="12000" y="1491"/>
                  </a:lnTo>
                  <a:lnTo>
                    <a:pt x="11717" y="1286"/>
                  </a:lnTo>
                  <a:lnTo>
                    <a:pt x="11409" y="1106"/>
                  </a:lnTo>
                  <a:lnTo>
                    <a:pt x="11101" y="900"/>
                  </a:lnTo>
                  <a:lnTo>
                    <a:pt x="10767" y="746"/>
                  </a:lnTo>
                  <a:lnTo>
                    <a:pt x="10433" y="592"/>
                  </a:lnTo>
                  <a:lnTo>
                    <a:pt x="10098" y="463"/>
                  </a:lnTo>
                  <a:lnTo>
                    <a:pt x="9739" y="335"/>
                  </a:lnTo>
                  <a:lnTo>
                    <a:pt x="9405" y="232"/>
                  </a:lnTo>
                  <a:lnTo>
                    <a:pt x="9019" y="155"/>
                  </a:lnTo>
                  <a:lnTo>
                    <a:pt x="8660" y="104"/>
                  </a:lnTo>
                  <a:lnTo>
                    <a:pt x="8274" y="52"/>
                  </a:lnTo>
                  <a:lnTo>
                    <a:pt x="7889" y="27"/>
                  </a:lnTo>
                  <a:lnTo>
                    <a:pt x="7503"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01" name="Google Shape;1001;p22"/>
          <p:cNvGrpSpPr/>
          <p:nvPr/>
        </p:nvGrpSpPr>
        <p:grpSpPr>
          <a:xfrm>
            <a:off x="5699241" y="12009878"/>
            <a:ext cx="620956" cy="1104061"/>
            <a:chOff x="5699241" y="9854921"/>
            <a:chExt cx="620956" cy="1104061"/>
          </a:xfrm>
        </p:grpSpPr>
        <p:sp>
          <p:nvSpPr>
            <p:cNvPr id="1002" name="Google Shape;1002;p22"/>
            <p:cNvSpPr/>
            <p:nvPr/>
          </p:nvSpPr>
          <p:spPr>
            <a:xfrm>
              <a:off x="5703060" y="10585233"/>
              <a:ext cx="615228" cy="137852"/>
            </a:xfrm>
            <a:custGeom>
              <a:avLst/>
              <a:gdLst/>
              <a:ahLst/>
              <a:cxnLst/>
              <a:rect l="l" t="t" r="r" b="b"/>
              <a:pathLst>
                <a:path w="8377" h="1877" extrusionOk="0">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3" name="Google Shape;1003;p22"/>
            <p:cNvSpPr/>
            <p:nvPr/>
          </p:nvSpPr>
          <p:spPr>
            <a:xfrm>
              <a:off x="5699241" y="10692826"/>
              <a:ext cx="620956" cy="266156"/>
            </a:xfrm>
            <a:custGeom>
              <a:avLst/>
              <a:gdLst/>
              <a:ahLst/>
              <a:cxnLst/>
              <a:rect l="l" t="t" r="r" b="b"/>
              <a:pathLst>
                <a:path w="8455" h="3624" extrusionOk="0">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04" name="Google Shape;1004;p22"/>
            <p:cNvSpPr/>
            <p:nvPr/>
          </p:nvSpPr>
          <p:spPr>
            <a:xfrm>
              <a:off x="5767176" y="10758851"/>
              <a:ext cx="486997" cy="134033"/>
            </a:xfrm>
            <a:custGeom>
              <a:avLst/>
              <a:gdLst/>
              <a:ahLst/>
              <a:cxnLst/>
              <a:rect l="l" t="t" r="r" b="b"/>
              <a:pathLst>
                <a:path w="6631" h="1825" extrusionOk="0">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05" name="Google Shape;1005;p22"/>
            <p:cNvSpPr/>
            <p:nvPr/>
          </p:nvSpPr>
          <p:spPr>
            <a:xfrm>
              <a:off x="5835110"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06" name="Google Shape;1006;p22"/>
            <p:cNvSpPr/>
            <p:nvPr/>
          </p:nvSpPr>
          <p:spPr>
            <a:xfrm>
              <a:off x="5946449"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07" name="Google Shape;1007;p22"/>
            <p:cNvSpPr/>
            <p:nvPr/>
          </p:nvSpPr>
          <p:spPr>
            <a:xfrm>
              <a:off x="5767176" y="9854921"/>
              <a:ext cx="485088" cy="666270"/>
            </a:xfrm>
            <a:custGeom>
              <a:avLst/>
              <a:gdLst/>
              <a:ahLst/>
              <a:cxnLst/>
              <a:rect l="l" t="t" r="r" b="b"/>
              <a:pathLst>
                <a:path w="6605" h="9072" extrusionOk="0">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08" name="Google Shape;1008;p22"/>
            <p:cNvSpPr/>
            <p:nvPr/>
          </p:nvSpPr>
          <p:spPr>
            <a:xfrm>
              <a:off x="5884169" y="10049323"/>
              <a:ext cx="251100" cy="164217"/>
            </a:xfrm>
            <a:custGeom>
              <a:avLst/>
              <a:gdLst/>
              <a:ahLst/>
              <a:cxnLst/>
              <a:rect l="l" t="t" r="r" b="b"/>
              <a:pathLst>
                <a:path w="3419" h="2236" extrusionOk="0">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09" name="Google Shape;1009;p22"/>
          <p:cNvGrpSpPr/>
          <p:nvPr/>
        </p:nvGrpSpPr>
        <p:grpSpPr>
          <a:xfrm>
            <a:off x="7675065" y="11993849"/>
            <a:ext cx="1103988" cy="1104061"/>
            <a:chOff x="7675065" y="9854921"/>
            <a:chExt cx="1103988" cy="1104061"/>
          </a:xfrm>
        </p:grpSpPr>
        <p:sp>
          <p:nvSpPr>
            <p:cNvPr id="1010" name="Google Shape;1010;p22"/>
            <p:cNvSpPr/>
            <p:nvPr/>
          </p:nvSpPr>
          <p:spPr>
            <a:xfrm>
              <a:off x="7914708" y="10222941"/>
              <a:ext cx="622792" cy="277466"/>
            </a:xfrm>
            <a:custGeom>
              <a:avLst/>
              <a:gdLst/>
              <a:ahLst/>
              <a:cxnLst/>
              <a:rect l="l" t="t" r="r" b="b"/>
              <a:pathLst>
                <a:path w="8480" h="3778" extrusionOk="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1" name="Google Shape;1011;p22"/>
            <p:cNvSpPr/>
            <p:nvPr/>
          </p:nvSpPr>
          <p:spPr>
            <a:xfrm>
              <a:off x="8192100" y="10739976"/>
              <a:ext cx="68008" cy="107667"/>
            </a:xfrm>
            <a:custGeom>
              <a:avLst/>
              <a:gdLst/>
              <a:ahLst/>
              <a:cxnLst/>
              <a:rect l="l" t="t" r="r" b="b"/>
              <a:pathLst>
                <a:path w="926" h="1466" extrusionOk="0">
                  <a:moveTo>
                    <a:pt x="1" y="1"/>
                  </a:moveTo>
                  <a:lnTo>
                    <a:pt x="1" y="1465"/>
                  </a:lnTo>
                  <a:lnTo>
                    <a:pt x="926" y="1465"/>
                  </a:lnTo>
                  <a:lnTo>
                    <a:pt x="92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12" name="Google Shape;1012;p22"/>
            <p:cNvSpPr/>
            <p:nvPr/>
          </p:nvSpPr>
          <p:spPr>
            <a:xfrm>
              <a:off x="7675065" y="10892810"/>
              <a:ext cx="1103988" cy="66172"/>
            </a:xfrm>
            <a:custGeom>
              <a:avLst/>
              <a:gdLst/>
              <a:ahLst/>
              <a:cxnLst/>
              <a:rect l="l" t="t" r="r" b="b"/>
              <a:pathLst>
                <a:path w="15032" h="901" extrusionOk="0">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13" name="Google Shape;1013;p22"/>
            <p:cNvSpPr/>
            <p:nvPr/>
          </p:nvSpPr>
          <p:spPr>
            <a:xfrm>
              <a:off x="7918453" y="9854921"/>
              <a:ext cx="615301" cy="137852"/>
            </a:xfrm>
            <a:custGeom>
              <a:avLst/>
              <a:gdLst/>
              <a:ahLst/>
              <a:cxnLst/>
              <a:rect l="l" t="t" r="r" b="b"/>
              <a:pathLst>
                <a:path w="8378" h="1877" extrusionOk="0">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4" name="Google Shape;1014;p22"/>
            <p:cNvSpPr/>
            <p:nvPr/>
          </p:nvSpPr>
          <p:spPr>
            <a:xfrm>
              <a:off x="7914708" y="9962514"/>
              <a:ext cx="622792" cy="266156"/>
            </a:xfrm>
            <a:custGeom>
              <a:avLst/>
              <a:gdLst/>
              <a:ahLst/>
              <a:cxnLst/>
              <a:rect l="l" t="t" r="r" b="b"/>
              <a:pathLst>
                <a:path w="8480" h="3624" extrusionOk="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15" name="Google Shape;1015;p22"/>
            <p:cNvSpPr/>
            <p:nvPr/>
          </p:nvSpPr>
          <p:spPr>
            <a:xfrm>
              <a:off x="7982642" y="10028539"/>
              <a:ext cx="488833" cy="134106"/>
            </a:xfrm>
            <a:custGeom>
              <a:avLst/>
              <a:gdLst/>
              <a:ahLst/>
              <a:cxnLst/>
              <a:rect l="l" t="t" r="r" b="b"/>
              <a:pathLst>
                <a:path w="6656" h="1826" extrusionOk="0">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16" name="Google Shape;1016;p22"/>
            <p:cNvSpPr/>
            <p:nvPr/>
          </p:nvSpPr>
          <p:spPr>
            <a:xfrm>
              <a:off x="8050576" y="10028539"/>
              <a:ext cx="66098" cy="71827"/>
            </a:xfrm>
            <a:custGeom>
              <a:avLst/>
              <a:gdLst/>
              <a:ahLst/>
              <a:cxnLst/>
              <a:rect l="l" t="t" r="r" b="b"/>
              <a:pathLst>
                <a:path w="900" h="978" extrusionOk="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17" name="Google Shape;1017;p22"/>
            <p:cNvSpPr/>
            <p:nvPr/>
          </p:nvSpPr>
          <p:spPr>
            <a:xfrm>
              <a:off x="8161915" y="10028539"/>
              <a:ext cx="66098" cy="71827"/>
            </a:xfrm>
            <a:custGeom>
              <a:avLst/>
              <a:gdLst/>
              <a:ahLst/>
              <a:cxnLst/>
              <a:rect l="l" t="t" r="r" b="b"/>
              <a:pathLst>
                <a:path w="900" h="978" extrusionOk="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18" name="Google Shape;1018;p22"/>
            <p:cNvSpPr/>
            <p:nvPr/>
          </p:nvSpPr>
          <p:spPr>
            <a:xfrm>
              <a:off x="7982642" y="10294621"/>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19" name="Google Shape;1019;p22"/>
            <p:cNvSpPr/>
            <p:nvPr/>
          </p:nvSpPr>
          <p:spPr>
            <a:xfrm>
              <a:off x="8050576" y="10294621"/>
              <a:ext cx="66098" cy="71827"/>
            </a:xfrm>
            <a:custGeom>
              <a:avLst/>
              <a:gdLst/>
              <a:ahLst/>
              <a:cxnLst/>
              <a:rect l="l" t="t" r="r" b="b"/>
              <a:pathLst>
                <a:path w="900" h="978" extrusionOk="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20" name="Google Shape;1020;p22"/>
            <p:cNvSpPr/>
            <p:nvPr/>
          </p:nvSpPr>
          <p:spPr>
            <a:xfrm>
              <a:off x="8161915" y="10294621"/>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21" name="Google Shape;1021;p22"/>
            <p:cNvSpPr/>
            <p:nvPr/>
          </p:nvSpPr>
          <p:spPr>
            <a:xfrm>
              <a:off x="7914708" y="10494678"/>
              <a:ext cx="622792" cy="266156"/>
            </a:xfrm>
            <a:custGeom>
              <a:avLst/>
              <a:gdLst/>
              <a:ahLst/>
              <a:cxnLst/>
              <a:rect l="l" t="t" r="r" b="b"/>
              <a:pathLst>
                <a:path w="8480" h="3624" extrusionOk="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22" name="Google Shape;1022;p22"/>
            <p:cNvSpPr/>
            <p:nvPr/>
          </p:nvSpPr>
          <p:spPr>
            <a:xfrm>
              <a:off x="7982642" y="10560703"/>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23" name="Google Shape;1023;p22"/>
            <p:cNvSpPr/>
            <p:nvPr/>
          </p:nvSpPr>
          <p:spPr>
            <a:xfrm>
              <a:off x="8050576" y="10560703"/>
              <a:ext cx="66098" cy="71827"/>
            </a:xfrm>
            <a:custGeom>
              <a:avLst/>
              <a:gdLst/>
              <a:ahLst/>
              <a:cxnLst/>
              <a:rect l="l" t="t" r="r" b="b"/>
              <a:pathLst>
                <a:path w="900" h="978" extrusionOk="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24" name="Google Shape;1024;p22"/>
            <p:cNvSpPr/>
            <p:nvPr/>
          </p:nvSpPr>
          <p:spPr>
            <a:xfrm>
              <a:off x="8161915" y="10560703"/>
              <a:ext cx="66098" cy="71827"/>
            </a:xfrm>
            <a:custGeom>
              <a:avLst/>
              <a:gdLst/>
              <a:ahLst/>
              <a:cxnLst/>
              <a:rect l="l" t="t" r="r" b="b"/>
              <a:pathLst>
                <a:path w="900" h="978" extrusionOk="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25" name="Google Shape;1025;p22"/>
            <p:cNvSpPr/>
            <p:nvPr/>
          </p:nvSpPr>
          <p:spPr>
            <a:xfrm>
              <a:off x="8126075" y="10824876"/>
              <a:ext cx="200057" cy="134106"/>
            </a:xfrm>
            <a:custGeom>
              <a:avLst/>
              <a:gdLst/>
              <a:ahLst/>
              <a:cxnLst/>
              <a:rect l="l" t="t" r="r" b="b"/>
              <a:pathLst>
                <a:path w="2724" h="1826" extrusionOk="0">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1026" name="Google Shape;1026;p22"/>
          <p:cNvGrpSpPr/>
          <p:nvPr/>
        </p:nvGrpSpPr>
        <p:grpSpPr>
          <a:xfrm>
            <a:off x="10035801" y="11966015"/>
            <a:ext cx="813376" cy="1104061"/>
            <a:chOff x="10035801" y="9854921"/>
            <a:chExt cx="813376" cy="1104061"/>
          </a:xfrm>
        </p:grpSpPr>
        <p:sp>
          <p:nvSpPr>
            <p:cNvPr id="1027" name="Google Shape;1027;p22"/>
            <p:cNvSpPr/>
            <p:nvPr/>
          </p:nvSpPr>
          <p:spPr>
            <a:xfrm>
              <a:off x="10035801" y="10507898"/>
              <a:ext cx="328435" cy="313306"/>
            </a:xfrm>
            <a:custGeom>
              <a:avLst/>
              <a:gdLst/>
              <a:ahLst/>
              <a:cxnLst/>
              <a:rect l="l" t="t" r="r" b="b"/>
              <a:pathLst>
                <a:path w="4472" h="4266" extrusionOk="0">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28" name="Google Shape;1028;p22"/>
            <p:cNvSpPr/>
            <p:nvPr/>
          </p:nvSpPr>
          <p:spPr>
            <a:xfrm>
              <a:off x="10532051" y="10507898"/>
              <a:ext cx="317125" cy="313306"/>
            </a:xfrm>
            <a:custGeom>
              <a:avLst/>
              <a:gdLst/>
              <a:ahLst/>
              <a:cxnLst/>
              <a:rect l="l" t="t" r="r" b="b"/>
              <a:pathLst>
                <a:path w="4318" h="4266" extrusionOk="0">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29" name="Google Shape;1029;p22"/>
            <p:cNvSpPr/>
            <p:nvPr/>
          </p:nvSpPr>
          <p:spPr>
            <a:xfrm>
              <a:off x="10182979" y="9939894"/>
              <a:ext cx="519018" cy="566168"/>
            </a:xfrm>
            <a:custGeom>
              <a:avLst/>
              <a:gdLst/>
              <a:ahLst/>
              <a:cxnLst/>
              <a:rect l="l" t="t" r="r" b="b"/>
              <a:pathLst>
                <a:path w="7067" h="7709" extrusionOk="0">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0" name="Google Shape;1030;p22"/>
            <p:cNvSpPr/>
            <p:nvPr/>
          </p:nvSpPr>
          <p:spPr>
            <a:xfrm>
              <a:off x="10133920" y="10585233"/>
              <a:ext cx="617137" cy="137852"/>
            </a:xfrm>
            <a:custGeom>
              <a:avLst/>
              <a:gdLst/>
              <a:ahLst/>
              <a:cxnLst/>
              <a:rect l="l" t="t" r="r" b="b"/>
              <a:pathLst>
                <a:path w="8403" h="1877" extrusionOk="0">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31" name="Google Shape;1031;p22"/>
            <p:cNvSpPr/>
            <p:nvPr/>
          </p:nvSpPr>
          <p:spPr>
            <a:xfrm>
              <a:off x="10132010" y="10692826"/>
              <a:ext cx="620956" cy="266156"/>
            </a:xfrm>
            <a:custGeom>
              <a:avLst/>
              <a:gdLst/>
              <a:ahLst/>
              <a:cxnLst/>
              <a:rect l="l" t="t" r="r" b="b"/>
              <a:pathLst>
                <a:path w="8455" h="3624" extrusionOk="0">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32" name="Google Shape;1032;p22"/>
            <p:cNvSpPr/>
            <p:nvPr/>
          </p:nvSpPr>
          <p:spPr>
            <a:xfrm>
              <a:off x="10198035" y="10758851"/>
              <a:ext cx="488833" cy="134033"/>
            </a:xfrm>
            <a:custGeom>
              <a:avLst/>
              <a:gdLst/>
              <a:ahLst/>
              <a:cxnLst/>
              <a:rect l="l" t="t" r="r" b="b"/>
              <a:pathLst>
                <a:path w="6656" h="1825" extrusionOk="0">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33" name="Google Shape;1033;p22"/>
            <p:cNvSpPr/>
            <p:nvPr/>
          </p:nvSpPr>
          <p:spPr>
            <a:xfrm>
              <a:off x="10265969" y="10758851"/>
              <a:ext cx="68008" cy="71827"/>
            </a:xfrm>
            <a:custGeom>
              <a:avLst/>
              <a:gdLst/>
              <a:ahLst/>
              <a:cxnLst/>
              <a:rect l="l" t="t" r="r" b="b"/>
              <a:pathLst>
                <a:path w="926" h="978" extrusionOk="0">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34" name="Google Shape;1034;p22"/>
            <p:cNvSpPr/>
            <p:nvPr/>
          </p:nvSpPr>
          <p:spPr>
            <a:xfrm>
              <a:off x="10377308" y="10758851"/>
              <a:ext cx="68008" cy="71827"/>
            </a:xfrm>
            <a:custGeom>
              <a:avLst/>
              <a:gdLst/>
              <a:ahLst/>
              <a:cxnLst/>
              <a:rect l="l" t="t" r="r" b="b"/>
              <a:pathLst>
                <a:path w="926" h="978" extrusionOk="0">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35" name="Google Shape;1035;p22"/>
            <p:cNvSpPr/>
            <p:nvPr/>
          </p:nvSpPr>
          <p:spPr>
            <a:xfrm>
              <a:off x="10309374" y="10088982"/>
              <a:ext cx="254845" cy="245371"/>
            </a:xfrm>
            <a:custGeom>
              <a:avLst/>
              <a:gdLst/>
              <a:ahLst/>
              <a:cxnLst/>
              <a:rect l="l" t="t" r="r" b="b"/>
              <a:pathLst>
                <a:path w="3470" h="3341" extrusionOk="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36" name="Google Shape;1036;p22"/>
            <p:cNvSpPr/>
            <p:nvPr/>
          </p:nvSpPr>
          <p:spPr>
            <a:xfrm>
              <a:off x="10426368" y="9854921"/>
              <a:ext cx="32168" cy="54862"/>
            </a:xfrm>
            <a:custGeom>
              <a:avLst/>
              <a:gdLst/>
              <a:ahLst/>
              <a:cxnLst/>
              <a:rect l="l" t="t" r="r" b="b"/>
              <a:pathLst>
                <a:path w="438" h="747" extrusionOk="0">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7" name="Google Shape;1037;p22"/>
            <p:cNvSpPr/>
            <p:nvPr/>
          </p:nvSpPr>
          <p:spPr>
            <a:xfrm>
              <a:off x="10313193" y="9875705"/>
              <a:ext cx="39659" cy="52952"/>
            </a:xfrm>
            <a:custGeom>
              <a:avLst/>
              <a:gdLst/>
              <a:ahLst/>
              <a:cxnLst/>
              <a:rect l="l" t="t" r="r" b="b"/>
              <a:pathLst>
                <a:path w="540" h="721" extrusionOk="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8" name="Google Shape;1038;p22"/>
            <p:cNvSpPr/>
            <p:nvPr/>
          </p:nvSpPr>
          <p:spPr>
            <a:xfrm>
              <a:off x="10211255" y="9932329"/>
              <a:ext cx="47297" cy="49133"/>
            </a:xfrm>
            <a:custGeom>
              <a:avLst/>
              <a:gdLst/>
              <a:ahLst/>
              <a:cxnLst/>
              <a:rect l="l" t="t" r="r" b="b"/>
              <a:pathLst>
                <a:path w="644" h="669" extrusionOk="0">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9" name="Google Shape;1039;p22"/>
            <p:cNvSpPr/>
            <p:nvPr/>
          </p:nvSpPr>
          <p:spPr>
            <a:xfrm>
              <a:off x="10626425" y="10419180"/>
              <a:ext cx="47224" cy="49133"/>
            </a:xfrm>
            <a:custGeom>
              <a:avLst/>
              <a:gdLst/>
              <a:ahLst/>
              <a:cxnLst/>
              <a:rect l="l" t="t" r="r" b="b"/>
              <a:pathLst>
                <a:path w="643" h="669" extrusionOk="0">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0" name="Google Shape;1040;p22"/>
            <p:cNvSpPr/>
            <p:nvPr/>
          </p:nvSpPr>
          <p:spPr>
            <a:xfrm>
              <a:off x="10137665" y="10021048"/>
              <a:ext cx="51043" cy="43478"/>
            </a:xfrm>
            <a:custGeom>
              <a:avLst/>
              <a:gdLst/>
              <a:ahLst/>
              <a:cxnLst/>
              <a:rect l="l" t="t" r="r" b="b"/>
              <a:pathLst>
                <a:path w="695" h="592" extrusionOk="0">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1" name="Google Shape;1041;p22"/>
            <p:cNvSpPr/>
            <p:nvPr/>
          </p:nvSpPr>
          <p:spPr>
            <a:xfrm>
              <a:off x="10696269" y="10338026"/>
              <a:ext cx="51043" cy="43478"/>
            </a:xfrm>
            <a:custGeom>
              <a:avLst/>
              <a:gdLst/>
              <a:ahLst/>
              <a:cxnLst/>
              <a:rect l="l" t="t" r="r" b="b"/>
              <a:pathLst>
                <a:path w="695" h="592" extrusionOk="0">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2" name="Google Shape;1042;p22"/>
            <p:cNvSpPr/>
            <p:nvPr/>
          </p:nvSpPr>
          <p:spPr>
            <a:xfrm>
              <a:off x="10098080" y="10128568"/>
              <a:ext cx="52879" cy="35913"/>
            </a:xfrm>
            <a:custGeom>
              <a:avLst/>
              <a:gdLst/>
              <a:ahLst/>
              <a:cxnLst/>
              <a:rect l="l" t="t" r="r" b="b"/>
              <a:pathLst>
                <a:path w="720" h="489" extrusionOk="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3" name="Google Shape;1043;p22"/>
            <p:cNvSpPr/>
            <p:nvPr/>
          </p:nvSpPr>
          <p:spPr>
            <a:xfrm>
              <a:off x="10732109" y="10237997"/>
              <a:ext cx="54788" cy="35987"/>
            </a:xfrm>
            <a:custGeom>
              <a:avLst/>
              <a:gdLst/>
              <a:ahLst/>
              <a:cxnLst/>
              <a:rect l="l" t="t" r="r" b="b"/>
              <a:pathLst>
                <a:path w="746" h="490" extrusionOk="0">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4" name="Google Shape;1044;p22"/>
            <p:cNvSpPr/>
            <p:nvPr/>
          </p:nvSpPr>
          <p:spPr>
            <a:xfrm>
              <a:off x="10098080" y="10237997"/>
              <a:ext cx="52879" cy="35987"/>
            </a:xfrm>
            <a:custGeom>
              <a:avLst/>
              <a:gdLst/>
              <a:ahLst/>
              <a:cxnLst/>
              <a:rect l="l" t="t" r="r" b="b"/>
              <a:pathLst>
                <a:path w="720" h="490" extrusionOk="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5" name="Google Shape;1045;p22"/>
            <p:cNvSpPr/>
            <p:nvPr/>
          </p:nvSpPr>
          <p:spPr>
            <a:xfrm>
              <a:off x="10732109" y="10128568"/>
              <a:ext cx="54788" cy="35913"/>
            </a:xfrm>
            <a:custGeom>
              <a:avLst/>
              <a:gdLst/>
              <a:ahLst/>
              <a:cxnLst/>
              <a:rect l="l" t="t" r="r" b="b"/>
              <a:pathLst>
                <a:path w="746" h="489" extrusionOk="0">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6" name="Google Shape;1046;p22"/>
            <p:cNvSpPr/>
            <p:nvPr/>
          </p:nvSpPr>
          <p:spPr>
            <a:xfrm>
              <a:off x="10137665" y="10339935"/>
              <a:ext cx="51043" cy="41568"/>
            </a:xfrm>
            <a:custGeom>
              <a:avLst/>
              <a:gdLst/>
              <a:ahLst/>
              <a:cxnLst/>
              <a:rect l="l" t="t" r="r" b="b"/>
              <a:pathLst>
                <a:path w="695" h="566" extrusionOk="0">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7" name="Google Shape;1047;p22"/>
            <p:cNvSpPr/>
            <p:nvPr/>
          </p:nvSpPr>
          <p:spPr>
            <a:xfrm>
              <a:off x="10696269" y="10021048"/>
              <a:ext cx="51043" cy="43478"/>
            </a:xfrm>
            <a:custGeom>
              <a:avLst/>
              <a:gdLst/>
              <a:ahLst/>
              <a:cxnLst/>
              <a:rect l="l" t="t" r="r" b="b"/>
              <a:pathLst>
                <a:path w="695" h="592" extrusionOk="0">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8" name="Google Shape;1048;p22"/>
            <p:cNvSpPr/>
            <p:nvPr/>
          </p:nvSpPr>
          <p:spPr>
            <a:xfrm>
              <a:off x="10211255" y="10421089"/>
              <a:ext cx="47297" cy="49133"/>
            </a:xfrm>
            <a:custGeom>
              <a:avLst/>
              <a:gdLst/>
              <a:ahLst/>
              <a:cxnLst/>
              <a:rect l="l" t="t" r="r" b="b"/>
              <a:pathLst>
                <a:path w="644" h="669" extrusionOk="0">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9" name="Google Shape;1049;p22"/>
            <p:cNvSpPr/>
            <p:nvPr/>
          </p:nvSpPr>
          <p:spPr>
            <a:xfrm>
              <a:off x="10626425" y="9934239"/>
              <a:ext cx="47224" cy="49133"/>
            </a:xfrm>
            <a:custGeom>
              <a:avLst/>
              <a:gdLst/>
              <a:ahLst/>
              <a:cxnLst/>
              <a:rect l="l" t="t" r="r" b="b"/>
              <a:pathLst>
                <a:path w="643" h="669" extrusionOk="0">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0" name="Google Shape;1050;p22"/>
            <p:cNvSpPr/>
            <p:nvPr/>
          </p:nvSpPr>
          <p:spPr>
            <a:xfrm>
              <a:off x="10533961" y="9877615"/>
              <a:ext cx="39732" cy="52879"/>
            </a:xfrm>
            <a:custGeom>
              <a:avLst/>
              <a:gdLst/>
              <a:ahLst/>
              <a:cxnLst/>
              <a:rect l="l" t="t" r="r" b="b"/>
              <a:pathLst>
                <a:path w="541" h="720" extrusionOk="0">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1" name="Google Shape;1051;p22"/>
            <p:cNvSpPr/>
            <p:nvPr/>
          </p:nvSpPr>
          <p:spPr>
            <a:xfrm>
              <a:off x="10320757" y="10490933"/>
              <a:ext cx="243462" cy="115158"/>
            </a:xfrm>
            <a:custGeom>
              <a:avLst/>
              <a:gdLst/>
              <a:ahLst/>
              <a:cxnLst/>
              <a:rect l="l" t="t" r="r" b="b"/>
              <a:pathLst>
                <a:path w="3315" h="1568" extrusionOk="0">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052" name="Google Shape;1052;p22"/>
          <p:cNvGrpSpPr/>
          <p:nvPr/>
        </p:nvGrpSpPr>
        <p:grpSpPr>
          <a:xfrm>
            <a:off x="12105925" y="11966051"/>
            <a:ext cx="1103988" cy="1000213"/>
            <a:chOff x="12105924" y="9907799"/>
            <a:chExt cx="1103988" cy="1000213"/>
          </a:xfrm>
        </p:grpSpPr>
        <p:sp>
          <p:nvSpPr>
            <p:cNvPr id="1053" name="Google Shape;1053;p22"/>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54" name="Google Shape;1054;p22"/>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5" name="Google Shape;1055;p22"/>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6" name="Google Shape;1056;p22"/>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57" name="Google Shape;1057;p22"/>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58" name="Google Shape;1058;p22"/>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59" name="Google Shape;1059;p22"/>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60" name="Google Shape;1060;p22"/>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61" name="Google Shape;1061;p22"/>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2" name="Google Shape;1062;p22"/>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3" name="Google Shape;1063;p22"/>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4" name="Google Shape;1064;p22"/>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5" name="Google Shape;1065;p22"/>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66" name="Google Shape;1066;p22"/>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7" name="Google Shape;1067;p22"/>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68" name="Google Shape;1068;p22"/>
          <p:cNvGrpSpPr/>
          <p:nvPr/>
        </p:nvGrpSpPr>
        <p:grpSpPr>
          <a:xfrm>
            <a:off x="16538622" y="11979730"/>
            <a:ext cx="1104061" cy="1104061"/>
            <a:chOff x="16538620" y="9854921"/>
            <a:chExt cx="1104061" cy="1104061"/>
          </a:xfrm>
        </p:grpSpPr>
        <p:sp>
          <p:nvSpPr>
            <p:cNvPr id="1069" name="Google Shape;1069;p22"/>
            <p:cNvSpPr/>
            <p:nvPr/>
          </p:nvSpPr>
          <p:spPr>
            <a:xfrm>
              <a:off x="16812267" y="10388995"/>
              <a:ext cx="115158" cy="115158"/>
            </a:xfrm>
            <a:custGeom>
              <a:avLst/>
              <a:gdLst/>
              <a:ahLst/>
              <a:cxnLst/>
              <a:rect l="l" t="t" r="r" b="b"/>
              <a:pathLst>
                <a:path w="1568" h="1568" extrusionOk="0">
                  <a:moveTo>
                    <a:pt x="797" y="1"/>
                  </a:moveTo>
                  <a:lnTo>
                    <a:pt x="643" y="26"/>
                  </a:lnTo>
                  <a:lnTo>
                    <a:pt x="489" y="78"/>
                  </a:lnTo>
                  <a:lnTo>
                    <a:pt x="360" y="155"/>
                  </a:lnTo>
                  <a:lnTo>
                    <a:pt x="232" y="232"/>
                  </a:lnTo>
                  <a:lnTo>
                    <a:pt x="155" y="360"/>
                  </a:lnTo>
                  <a:lnTo>
                    <a:pt x="78" y="489"/>
                  </a:lnTo>
                  <a:lnTo>
                    <a:pt x="26" y="643"/>
                  </a:lnTo>
                  <a:lnTo>
                    <a:pt x="1"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62" y="1337"/>
                  </a:lnTo>
                  <a:lnTo>
                    <a:pt x="1440" y="1234"/>
                  </a:lnTo>
                  <a:lnTo>
                    <a:pt x="1517" y="1105"/>
                  </a:lnTo>
                  <a:lnTo>
                    <a:pt x="1568" y="951"/>
                  </a:lnTo>
                  <a:lnTo>
                    <a:pt x="1568" y="797"/>
                  </a:lnTo>
                  <a:lnTo>
                    <a:pt x="1568" y="643"/>
                  </a:lnTo>
                  <a:lnTo>
                    <a:pt x="1517" y="489"/>
                  </a:lnTo>
                  <a:lnTo>
                    <a:pt x="1440" y="360"/>
                  </a:lnTo>
                  <a:lnTo>
                    <a:pt x="1362" y="232"/>
                  </a:lnTo>
                  <a:lnTo>
                    <a:pt x="1234" y="155"/>
                  </a:lnTo>
                  <a:lnTo>
                    <a:pt x="1105" y="78"/>
                  </a:lnTo>
                  <a:lnTo>
                    <a:pt x="951" y="26"/>
                  </a:lnTo>
                  <a:lnTo>
                    <a:pt x="79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0" name="Google Shape;1070;p22"/>
            <p:cNvSpPr/>
            <p:nvPr/>
          </p:nvSpPr>
          <p:spPr>
            <a:xfrm>
              <a:off x="16749987" y="10504079"/>
              <a:ext cx="241626" cy="120886"/>
            </a:xfrm>
            <a:custGeom>
              <a:avLst/>
              <a:gdLst/>
              <a:ahLst/>
              <a:cxnLst/>
              <a:rect l="l" t="t" r="r" b="b"/>
              <a:pathLst>
                <a:path w="3290" h="1646" extrusionOk="0">
                  <a:moveTo>
                    <a:pt x="1645" y="1"/>
                  </a:moveTo>
                  <a:lnTo>
                    <a:pt x="1465" y="27"/>
                  </a:lnTo>
                  <a:lnTo>
                    <a:pt x="1311" y="52"/>
                  </a:lnTo>
                  <a:lnTo>
                    <a:pt x="1157" y="78"/>
                  </a:lnTo>
                  <a:lnTo>
                    <a:pt x="1003" y="129"/>
                  </a:lnTo>
                  <a:lnTo>
                    <a:pt x="849" y="206"/>
                  </a:lnTo>
                  <a:lnTo>
                    <a:pt x="720" y="284"/>
                  </a:lnTo>
                  <a:lnTo>
                    <a:pt x="489" y="489"/>
                  </a:lnTo>
                  <a:lnTo>
                    <a:pt x="283" y="746"/>
                  </a:lnTo>
                  <a:lnTo>
                    <a:pt x="206" y="875"/>
                  </a:lnTo>
                  <a:lnTo>
                    <a:pt x="129" y="1029"/>
                  </a:lnTo>
                  <a:lnTo>
                    <a:pt x="78" y="1157"/>
                  </a:lnTo>
                  <a:lnTo>
                    <a:pt x="26" y="1337"/>
                  </a:lnTo>
                  <a:lnTo>
                    <a:pt x="1" y="1491"/>
                  </a:lnTo>
                  <a:lnTo>
                    <a:pt x="1" y="1645"/>
                  </a:lnTo>
                  <a:lnTo>
                    <a:pt x="3290" y="1645"/>
                  </a:lnTo>
                  <a:lnTo>
                    <a:pt x="3290" y="1491"/>
                  </a:lnTo>
                  <a:lnTo>
                    <a:pt x="3264" y="1337"/>
                  </a:lnTo>
                  <a:lnTo>
                    <a:pt x="3213" y="1157"/>
                  </a:lnTo>
                  <a:lnTo>
                    <a:pt x="3161" y="1029"/>
                  </a:lnTo>
                  <a:lnTo>
                    <a:pt x="3084" y="875"/>
                  </a:lnTo>
                  <a:lnTo>
                    <a:pt x="3007" y="746"/>
                  </a:lnTo>
                  <a:lnTo>
                    <a:pt x="2801" y="489"/>
                  </a:lnTo>
                  <a:lnTo>
                    <a:pt x="2570" y="284"/>
                  </a:lnTo>
                  <a:lnTo>
                    <a:pt x="2416" y="206"/>
                  </a:lnTo>
                  <a:lnTo>
                    <a:pt x="2288" y="129"/>
                  </a:lnTo>
                  <a:lnTo>
                    <a:pt x="2133" y="78"/>
                  </a:lnTo>
                  <a:lnTo>
                    <a:pt x="1979" y="52"/>
                  </a:lnTo>
                  <a:lnTo>
                    <a:pt x="1825" y="27"/>
                  </a:lnTo>
                  <a:lnTo>
                    <a:pt x="164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1" name="Google Shape;1071;p22"/>
            <p:cNvSpPr/>
            <p:nvPr/>
          </p:nvSpPr>
          <p:spPr>
            <a:xfrm>
              <a:off x="17251967" y="10388995"/>
              <a:ext cx="115158" cy="115158"/>
            </a:xfrm>
            <a:custGeom>
              <a:avLst/>
              <a:gdLst/>
              <a:ahLst/>
              <a:cxnLst/>
              <a:rect l="l" t="t" r="r" b="b"/>
              <a:pathLst>
                <a:path w="1568" h="1568" extrusionOk="0">
                  <a:moveTo>
                    <a:pt x="797" y="1"/>
                  </a:moveTo>
                  <a:lnTo>
                    <a:pt x="643" y="26"/>
                  </a:lnTo>
                  <a:lnTo>
                    <a:pt x="489" y="78"/>
                  </a:lnTo>
                  <a:lnTo>
                    <a:pt x="360" y="155"/>
                  </a:lnTo>
                  <a:lnTo>
                    <a:pt x="232" y="232"/>
                  </a:lnTo>
                  <a:lnTo>
                    <a:pt x="155" y="360"/>
                  </a:lnTo>
                  <a:lnTo>
                    <a:pt x="78" y="489"/>
                  </a:lnTo>
                  <a:lnTo>
                    <a:pt x="26" y="643"/>
                  </a:lnTo>
                  <a:lnTo>
                    <a:pt x="0" y="797"/>
                  </a:lnTo>
                  <a:lnTo>
                    <a:pt x="26" y="951"/>
                  </a:lnTo>
                  <a:lnTo>
                    <a:pt x="78" y="1105"/>
                  </a:lnTo>
                  <a:lnTo>
                    <a:pt x="155" y="1234"/>
                  </a:lnTo>
                  <a:lnTo>
                    <a:pt x="232" y="1337"/>
                  </a:lnTo>
                  <a:lnTo>
                    <a:pt x="360" y="1439"/>
                  </a:lnTo>
                  <a:lnTo>
                    <a:pt x="489" y="1517"/>
                  </a:lnTo>
                  <a:lnTo>
                    <a:pt x="643" y="1568"/>
                  </a:lnTo>
                  <a:lnTo>
                    <a:pt x="951" y="1568"/>
                  </a:lnTo>
                  <a:lnTo>
                    <a:pt x="1105" y="1517"/>
                  </a:lnTo>
                  <a:lnTo>
                    <a:pt x="1234" y="1439"/>
                  </a:lnTo>
                  <a:lnTo>
                    <a:pt x="1337" y="1337"/>
                  </a:lnTo>
                  <a:lnTo>
                    <a:pt x="1439" y="1234"/>
                  </a:lnTo>
                  <a:lnTo>
                    <a:pt x="1516" y="1105"/>
                  </a:lnTo>
                  <a:lnTo>
                    <a:pt x="1568" y="951"/>
                  </a:lnTo>
                  <a:lnTo>
                    <a:pt x="1568" y="797"/>
                  </a:lnTo>
                  <a:lnTo>
                    <a:pt x="1568" y="643"/>
                  </a:lnTo>
                  <a:lnTo>
                    <a:pt x="1516" y="489"/>
                  </a:lnTo>
                  <a:lnTo>
                    <a:pt x="1439" y="360"/>
                  </a:lnTo>
                  <a:lnTo>
                    <a:pt x="1337" y="232"/>
                  </a:lnTo>
                  <a:lnTo>
                    <a:pt x="1234" y="155"/>
                  </a:lnTo>
                  <a:lnTo>
                    <a:pt x="1105" y="78"/>
                  </a:lnTo>
                  <a:lnTo>
                    <a:pt x="951" y="26"/>
                  </a:lnTo>
                  <a:lnTo>
                    <a:pt x="79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2" name="Google Shape;1072;p22"/>
            <p:cNvSpPr/>
            <p:nvPr/>
          </p:nvSpPr>
          <p:spPr>
            <a:xfrm>
              <a:off x="17189688" y="10504079"/>
              <a:ext cx="241626" cy="120886"/>
            </a:xfrm>
            <a:custGeom>
              <a:avLst/>
              <a:gdLst/>
              <a:ahLst/>
              <a:cxnLst/>
              <a:rect l="l" t="t" r="r" b="b"/>
              <a:pathLst>
                <a:path w="3290" h="1646" extrusionOk="0">
                  <a:moveTo>
                    <a:pt x="1645" y="1"/>
                  </a:moveTo>
                  <a:lnTo>
                    <a:pt x="1465" y="27"/>
                  </a:lnTo>
                  <a:lnTo>
                    <a:pt x="1311" y="52"/>
                  </a:lnTo>
                  <a:lnTo>
                    <a:pt x="1157" y="78"/>
                  </a:lnTo>
                  <a:lnTo>
                    <a:pt x="1003" y="129"/>
                  </a:lnTo>
                  <a:lnTo>
                    <a:pt x="848" y="206"/>
                  </a:lnTo>
                  <a:lnTo>
                    <a:pt x="720" y="284"/>
                  </a:lnTo>
                  <a:lnTo>
                    <a:pt x="489" y="489"/>
                  </a:lnTo>
                  <a:lnTo>
                    <a:pt x="283" y="746"/>
                  </a:lnTo>
                  <a:lnTo>
                    <a:pt x="206" y="875"/>
                  </a:lnTo>
                  <a:lnTo>
                    <a:pt x="129" y="1029"/>
                  </a:lnTo>
                  <a:lnTo>
                    <a:pt x="78" y="1157"/>
                  </a:lnTo>
                  <a:lnTo>
                    <a:pt x="26" y="1337"/>
                  </a:lnTo>
                  <a:lnTo>
                    <a:pt x="1" y="1491"/>
                  </a:lnTo>
                  <a:lnTo>
                    <a:pt x="1" y="1645"/>
                  </a:lnTo>
                  <a:lnTo>
                    <a:pt x="3289" y="1645"/>
                  </a:lnTo>
                  <a:lnTo>
                    <a:pt x="3289" y="1491"/>
                  </a:lnTo>
                  <a:lnTo>
                    <a:pt x="3264" y="1337"/>
                  </a:lnTo>
                  <a:lnTo>
                    <a:pt x="3212" y="1157"/>
                  </a:lnTo>
                  <a:lnTo>
                    <a:pt x="3161" y="1029"/>
                  </a:lnTo>
                  <a:lnTo>
                    <a:pt x="3084" y="875"/>
                  </a:lnTo>
                  <a:lnTo>
                    <a:pt x="3007" y="746"/>
                  </a:lnTo>
                  <a:lnTo>
                    <a:pt x="2801" y="489"/>
                  </a:lnTo>
                  <a:lnTo>
                    <a:pt x="2570" y="284"/>
                  </a:lnTo>
                  <a:lnTo>
                    <a:pt x="2416" y="206"/>
                  </a:lnTo>
                  <a:lnTo>
                    <a:pt x="2287" y="129"/>
                  </a:lnTo>
                  <a:lnTo>
                    <a:pt x="2133" y="78"/>
                  </a:lnTo>
                  <a:lnTo>
                    <a:pt x="1979" y="52"/>
                  </a:lnTo>
                  <a:lnTo>
                    <a:pt x="1799" y="27"/>
                  </a:lnTo>
                  <a:lnTo>
                    <a:pt x="164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3" name="Google Shape;1073;p22"/>
            <p:cNvSpPr/>
            <p:nvPr/>
          </p:nvSpPr>
          <p:spPr>
            <a:xfrm>
              <a:off x="16538620" y="9854921"/>
              <a:ext cx="1104061" cy="1104061"/>
            </a:xfrm>
            <a:custGeom>
              <a:avLst/>
              <a:gdLst/>
              <a:ahLst/>
              <a:cxnLst/>
              <a:rect l="l" t="t" r="r" b="b"/>
              <a:pathLst>
                <a:path w="15033" h="15033" extrusionOk="0">
                  <a:moveTo>
                    <a:pt x="7966" y="926"/>
                  </a:moveTo>
                  <a:lnTo>
                    <a:pt x="8557" y="1003"/>
                  </a:lnTo>
                  <a:lnTo>
                    <a:pt x="9148" y="1106"/>
                  </a:lnTo>
                  <a:lnTo>
                    <a:pt x="9713" y="1286"/>
                  </a:lnTo>
                  <a:lnTo>
                    <a:pt x="10253" y="1491"/>
                  </a:lnTo>
                  <a:lnTo>
                    <a:pt x="10767" y="1774"/>
                  </a:lnTo>
                  <a:lnTo>
                    <a:pt x="11281" y="2082"/>
                  </a:lnTo>
                  <a:lnTo>
                    <a:pt x="11743" y="2442"/>
                  </a:lnTo>
                  <a:lnTo>
                    <a:pt x="12180" y="2853"/>
                  </a:lnTo>
                  <a:lnTo>
                    <a:pt x="12591" y="3290"/>
                  </a:lnTo>
                  <a:lnTo>
                    <a:pt x="12951" y="3752"/>
                  </a:lnTo>
                  <a:lnTo>
                    <a:pt x="13259" y="4266"/>
                  </a:lnTo>
                  <a:lnTo>
                    <a:pt x="13542" y="4780"/>
                  </a:lnTo>
                  <a:lnTo>
                    <a:pt x="13748" y="5320"/>
                  </a:lnTo>
                  <a:lnTo>
                    <a:pt x="13927" y="5885"/>
                  </a:lnTo>
                  <a:lnTo>
                    <a:pt x="14030" y="6476"/>
                  </a:lnTo>
                  <a:lnTo>
                    <a:pt x="14107" y="7067"/>
                  </a:lnTo>
                  <a:lnTo>
                    <a:pt x="13413" y="7067"/>
                  </a:lnTo>
                  <a:lnTo>
                    <a:pt x="13336" y="7093"/>
                  </a:lnTo>
                  <a:lnTo>
                    <a:pt x="13259" y="7144"/>
                  </a:lnTo>
                  <a:lnTo>
                    <a:pt x="13208" y="7195"/>
                  </a:lnTo>
                  <a:lnTo>
                    <a:pt x="13131" y="7273"/>
                  </a:lnTo>
                  <a:lnTo>
                    <a:pt x="13105" y="7350"/>
                  </a:lnTo>
                  <a:lnTo>
                    <a:pt x="13079" y="7427"/>
                  </a:lnTo>
                  <a:lnTo>
                    <a:pt x="13054" y="7529"/>
                  </a:lnTo>
                  <a:lnTo>
                    <a:pt x="13079" y="7607"/>
                  </a:lnTo>
                  <a:lnTo>
                    <a:pt x="13105" y="7709"/>
                  </a:lnTo>
                  <a:lnTo>
                    <a:pt x="13131" y="7786"/>
                  </a:lnTo>
                  <a:lnTo>
                    <a:pt x="13208" y="7838"/>
                  </a:lnTo>
                  <a:lnTo>
                    <a:pt x="13259" y="7889"/>
                  </a:lnTo>
                  <a:lnTo>
                    <a:pt x="13336" y="7941"/>
                  </a:lnTo>
                  <a:lnTo>
                    <a:pt x="13413" y="7966"/>
                  </a:lnTo>
                  <a:lnTo>
                    <a:pt x="14107" y="7966"/>
                  </a:lnTo>
                  <a:lnTo>
                    <a:pt x="14030" y="8557"/>
                  </a:lnTo>
                  <a:lnTo>
                    <a:pt x="13927" y="9148"/>
                  </a:lnTo>
                  <a:lnTo>
                    <a:pt x="13748" y="9714"/>
                  </a:lnTo>
                  <a:lnTo>
                    <a:pt x="13542" y="10253"/>
                  </a:lnTo>
                  <a:lnTo>
                    <a:pt x="13259" y="10767"/>
                  </a:lnTo>
                  <a:lnTo>
                    <a:pt x="12951" y="11281"/>
                  </a:lnTo>
                  <a:lnTo>
                    <a:pt x="12591" y="11743"/>
                  </a:lnTo>
                  <a:lnTo>
                    <a:pt x="12180" y="12180"/>
                  </a:lnTo>
                  <a:lnTo>
                    <a:pt x="11743" y="12591"/>
                  </a:lnTo>
                  <a:lnTo>
                    <a:pt x="11281" y="12951"/>
                  </a:lnTo>
                  <a:lnTo>
                    <a:pt x="10767" y="13285"/>
                  </a:lnTo>
                  <a:lnTo>
                    <a:pt x="10253" y="13542"/>
                  </a:lnTo>
                  <a:lnTo>
                    <a:pt x="9713" y="13748"/>
                  </a:lnTo>
                  <a:lnTo>
                    <a:pt x="9148" y="13927"/>
                  </a:lnTo>
                  <a:lnTo>
                    <a:pt x="8557" y="14056"/>
                  </a:lnTo>
                  <a:lnTo>
                    <a:pt x="7966" y="14107"/>
                  </a:lnTo>
                  <a:lnTo>
                    <a:pt x="7966" y="13516"/>
                  </a:lnTo>
                  <a:lnTo>
                    <a:pt x="7966" y="13439"/>
                  </a:lnTo>
                  <a:lnTo>
                    <a:pt x="7941" y="13336"/>
                  </a:lnTo>
                  <a:lnTo>
                    <a:pt x="7889" y="13259"/>
                  </a:lnTo>
                  <a:lnTo>
                    <a:pt x="7838" y="13208"/>
                  </a:lnTo>
                  <a:lnTo>
                    <a:pt x="7761" y="13157"/>
                  </a:lnTo>
                  <a:lnTo>
                    <a:pt x="7684" y="13105"/>
                  </a:lnTo>
                  <a:lnTo>
                    <a:pt x="7606" y="13079"/>
                  </a:lnTo>
                  <a:lnTo>
                    <a:pt x="7427" y="13079"/>
                  </a:lnTo>
                  <a:lnTo>
                    <a:pt x="7350" y="13105"/>
                  </a:lnTo>
                  <a:lnTo>
                    <a:pt x="7272" y="13157"/>
                  </a:lnTo>
                  <a:lnTo>
                    <a:pt x="7195" y="13208"/>
                  </a:lnTo>
                  <a:lnTo>
                    <a:pt x="7144" y="13259"/>
                  </a:lnTo>
                  <a:lnTo>
                    <a:pt x="7093" y="13336"/>
                  </a:lnTo>
                  <a:lnTo>
                    <a:pt x="7067" y="13439"/>
                  </a:lnTo>
                  <a:lnTo>
                    <a:pt x="7067" y="13516"/>
                  </a:lnTo>
                  <a:lnTo>
                    <a:pt x="7067" y="14107"/>
                  </a:lnTo>
                  <a:lnTo>
                    <a:pt x="6476" y="14056"/>
                  </a:lnTo>
                  <a:lnTo>
                    <a:pt x="5885" y="13927"/>
                  </a:lnTo>
                  <a:lnTo>
                    <a:pt x="5320" y="13748"/>
                  </a:lnTo>
                  <a:lnTo>
                    <a:pt x="4780" y="13542"/>
                  </a:lnTo>
                  <a:lnTo>
                    <a:pt x="4266" y="13285"/>
                  </a:lnTo>
                  <a:lnTo>
                    <a:pt x="3752" y="12951"/>
                  </a:lnTo>
                  <a:lnTo>
                    <a:pt x="3290" y="12591"/>
                  </a:lnTo>
                  <a:lnTo>
                    <a:pt x="2853" y="12180"/>
                  </a:lnTo>
                  <a:lnTo>
                    <a:pt x="2442" y="11743"/>
                  </a:lnTo>
                  <a:lnTo>
                    <a:pt x="2082" y="11281"/>
                  </a:lnTo>
                  <a:lnTo>
                    <a:pt x="1774" y="10767"/>
                  </a:lnTo>
                  <a:lnTo>
                    <a:pt x="1491" y="10253"/>
                  </a:lnTo>
                  <a:lnTo>
                    <a:pt x="1286" y="9714"/>
                  </a:lnTo>
                  <a:lnTo>
                    <a:pt x="1106" y="9148"/>
                  </a:lnTo>
                  <a:lnTo>
                    <a:pt x="977" y="8557"/>
                  </a:lnTo>
                  <a:lnTo>
                    <a:pt x="926" y="7966"/>
                  </a:lnTo>
                  <a:lnTo>
                    <a:pt x="1594" y="7966"/>
                  </a:lnTo>
                  <a:lnTo>
                    <a:pt x="1697" y="7941"/>
                  </a:lnTo>
                  <a:lnTo>
                    <a:pt x="1774" y="7889"/>
                  </a:lnTo>
                  <a:lnTo>
                    <a:pt x="1825" y="7838"/>
                  </a:lnTo>
                  <a:lnTo>
                    <a:pt x="1877" y="7786"/>
                  </a:lnTo>
                  <a:lnTo>
                    <a:pt x="1928" y="7709"/>
                  </a:lnTo>
                  <a:lnTo>
                    <a:pt x="1954" y="7607"/>
                  </a:lnTo>
                  <a:lnTo>
                    <a:pt x="1954" y="7529"/>
                  </a:lnTo>
                  <a:lnTo>
                    <a:pt x="1954" y="7427"/>
                  </a:lnTo>
                  <a:lnTo>
                    <a:pt x="1928" y="7350"/>
                  </a:lnTo>
                  <a:lnTo>
                    <a:pt x="1877" y="7273"/>
                  </a:lnTo>
                  <a:lnTo>
                    <a:pt x="1825" y="7195"/>
                  </a:lnTo>
                  <a:lnTo>
                    <a:pt x="1774" y="7144"/>
                  </a:lnTo>
                  <a:lnTo>
                    <a:pt x="1697" y="7093"/>
                  </a:lnTo>
                  <a:lnTo>
                    <a:pt x="1594" y="7067"/>
                  </a:lnTo>
                  <a:lnTo>
                    <a:pt x="926" y="7067"/>
                  </a:lnTo>
                  <a:lnTo>
                    <a:pt x="977" y="6476"/>
                  </a:lnTo>
                  <a:lnTo>
                    <a:pt x="1106" y="5885"/>
                  </a:lnTo>
                  <a:lnTo>
                    <a:pt x="1286" y="5320"/>
                  </a:lnTo>
                  <a:lnTo>
                    <a:pt x="1491" y="4780"/>
                  </a:lnTo>
                  <a:lnTo>
                    <a:pt x="1774" y="4266"/>
                  </a:lnTo>
                  <a:lnTo>
                    <a:pt x="2082" y="3752"/>
                  </a:lnTo>
                  <a:lnTo>
                    <a:pt x="2442" y="3290"/>
                  </a:lnTo>
                  <a:lnTo>
                    <a:pt x="2853" y="2853"/>
                  </a:lnTo>
                  <a:lnTo>
                    <a:pt x="3290" y="2442"/>
                  </a:lnTo>
                  <a:lnTo>
                    <a:pt x="3752" y="2082"/>
                  </a:lnTo>
                  <a:lnTo>
                    <a:pt x="4266" y="1774"/>
                  </a:lnTo>
                  <a:lnTo>
                    <a:pt x="4780" y="1491"/>
                  </a:lnTo>
                  <a:lnTo>
                    <a:pt x="5320" y="1286"/>
                  </a:lnTo>
                  <a:lnTo>
                    <a:pt x="5885" y="1106"/>
                  </a:lnTo>
                  <a:lnTo>
                    <a:pt x="6476" y="1003"/>
                  </a:lnTo>
                  <a:lnTo>
                    <a:pt x="7067" y="926"/>
                  </a:lnTo>
                  <a:lnTo>
                    <a:pt x="7067" y="1517"/>
                  </a:lnTo>
                  <a:lnTo>
                    <a:pt x="7067" y="1620"/>
                  </a:lnTo>
                  <a:lnTo>
                    <a:pt x="7093" y="1697"/>
                  </a:lnTo>
                  <a:lnTo>
                    <a:pt x="7144" y="1774"/>
                  </a:lnTo>
                  <a:lnTo>
                    <a:pt x="7195" y="1851"/>
                  </a:lnTo>
                  <a:lnTo>
                    <a:pt x="7272" y="1902"/>
                  </a:lnTo>
                  <a:lnTo>
                    <a:pt x="7350" y="1928"/>
                  </a:lnTo>
                  <a:lnTo>
                    <a:pt x="7427" y="1954"/>
                  </a:lnTo>
                  <a:lnTo>
                    <a:pt x="7504" y="1979"/>
                  </a:lnTo>
                  <a:lnTo>
                    <a:pt x="7606" y="1954"/>
                  </a:lnTo>
                  <a:lnTo>
                    <a:pt x="7684" y="1928"/>
                  </a:lnTo>
                  <a:lnTo>
                    <a:pt x="7761" y="1902"/>
                  </a:lnTo>
                  <a:lnTo>
                    <a:pt x="7838" y="1851"/>
                  </a:lnTo>
                  <a:lnTo>
                    <a:pt x="7889" y="1774"/>
                  </a:lnTo>
                  <a:lnTo>
                    <a:pt x="7941" y="1697"/>
                  </a:lnTo>
                  <a:lnTo>
                    <a:pt x="7966" y="1620"/>
                  </a:lnTo>
                  <a:lnTo>
                    <a:pt x="7966" y="1517"/>
                  </a:lnTo>
                  <a:lnTo>
                    <a:pt x="7966" y="926"/>
                  </a:lnTo>
                  <a:close/>
                  <a:moveTo>
                    <a:pt x="7504" y="1"/>
                  </a:moveTo>
                  <a:lnTo>
                    <a:pt x="7118" y="27"/>
                  </a:lnTo>
                  <a:lnTo>
                    <a:pt x="6733" y="52"/>
                  </a:lnTo>
                  <a:lnTo>
                    <a:pt x="6373" y="104"/>
                  </a:lnTo>
                  <a:lnTo>
                    <a:pt x="5988" y="155"/>
                  </a:lnTo>
                  <a:lnTo>
                    <a:pt x="5628" y="232"/>
                  </a:lnTo>
                  <a:lnTo>
                    <a:pt x="5268" y="335"/>
                  </a:lnTo>
                  <a:lnTo>
                    <a:pt x="4934" y="463"/>
                  </a:lnTo>
                  <a:lnTo>
                    <a:pt x="4600" y="592"/>
                  </a:lnTo>
                  <a:lnTo>
                    <a:pt x="4266" y="746"/>
                  </a:lnTo>
                  <a:lnTo>
                    <a:pt x="3932" y="900"/>
                  </a:lnTo>
                  <a:lnTo>
                    <a:pt x="3624" y="1106"/>
                  </a:lnTo>
                  <a:lnTo>
                    <a:pt x="3315" y="1286"/>
                  </a:lnTo>
                  <a:lnTo>
                    <a:pt x="3007" y="1491"/>
                  </a:lnTo>
                  <a:lnTo>
                    <a:pt x="2725" y="1723"/>
                  </a:lnTo>
                  <a:lnTo>
                    <a:pt x="2468" y="1954"/>
                  </a:lnTo>
                  <a:lnTo>
                    <a:pt x="2211" y="2211"/>
                  </a:lnTo>
                  <a:lnTo>
                    <a:pt x="1954" y="2468"/>
                  </a:lnTo>
                  <a:lnTo>
                    <a:pt x="1722" y="2750"/>
                  </a:lnTo>
                  <a:lnTo>
                    <a:pt x="1491" y="3033"/>
                  </a:lnTo>
                  <a:lnTo>
                    <a:pt x="1286" y="3316"/>
                  </a:lnTo>
                  <a:lnTo>
                    <a:pt x="1080" y="3624"/>
                  </a:lnTo>
                  <a:lnTo>
                    <a:pt x="900" y="3932"/>
                  </a:lnTo>
                  <a:lnTo>
                    <a:pt x="746" y="4266"/>
                  </a:lnTo>
                  <a:lnTo>
                    <a:pt x="592" y="4600"/>
                  </a:lnTo>
                  <a:lnTo>
                    <a:pt x="463" y="4934"/>
                  </a:lnTo>
                  <a:lnTo>
                    <a:pt x="335" y="5294"/>
                  </a:lnTo>
                  <a:lnTo>
                    <a:pt x="232" y="5654"/>
                  </a:lnTo>
                  <a:lnTo>
                    <a:pt x="155" y="6013"/>
                  </a:lnTo>
                  <a:lnTo>
                    <a:pt x="78" y="6373"/>
                  </a:lnTo>
                  <a:lnTo>
                    <a:pt x="27" y="6759"/>
                  </a:lnTo>
                  <a:lnTo>
                    <a:pt x="1" y="7144"/>
                  </a:lnTo>
                  <a:lnTo>
                    <a:pt x="1" y="7529"/>
                  </a:lnTo>
                  <a:lnTo>
                    <a:pt x="1" y="7915"/>
                  </a:lnTo>
                  <a:lnTo>
                    <a:pt x="27" y="8300"/>
                  </a:lnTo>
                  <a:lnTo>
                    <a:pt x="78" y="8660"/>
                  </a:lnTo>
                  <a:lnTo>
                    <a:pt x="155" y="9045"/>
                  </a:lnTo>
                  <a:lnTo>
                    <a:pt x="232" y="9405"/>
                  </a:lnTo>
                  <a:lnTo>
                    <a:pt x="335" y="9765"/>
                  </a:lnTo>
                  <a:lnTo>
                    <a:pt x="463" y="10099"/>
                  </a:lnTo>
                  <a:lnTo>
                    <a:pt x="592" y="10433"/>
                  </a:lnTo>
                  <a:lnTo>
                    <a:pt x="746" y="10767"/>
                  </a:lnTo>
                  <a:lnTo>
                    <a:pt x="900" y="11101"/>
                  </a:lnTo>
                  <a:lnTo>
                    <a:pt x="1080" y="11409"/>
                  </a:lnTo>
                  <a:lnTo>
                    <a:pt x="1286" y="11718"/>
                  </a:lnTo>
                  <a:lnTo>
                    <a:pt x="1491" y="12026"/>
                  </a:lnTo>
                  <a:lnTo>
                    <a:pt x="1722" y="12309"/>
                  </a:lnTo>
                  <a:lnTo>
                    <a:pt x="1954" y="12566"/>
                  </a:lnTo>
                  <a:lnTo>
                    <a:pt x="2211" y="12823"/>
                  </a:lnTo>
                  <a:lnTo>
                    <a:pt x="2468" y="13079"/>
                  </a:lnTo>
                  <a:lnTo>
                    <a:pt x="2725" y="13311"/>
                  </a:lnTo>
                  <a:lnTo>
                    <a:pt x="3007" y="13542"/>
                  </a:lnTo>
                  <a:lnTo>
                    <a:pt x="3315" y="13748"/>
                  </a:lnTo>
                  <a:lnTo>
                    <a:pt x="3624" y="13953"/>
                  </a:lnTo>
                  <a:lnTo>
                    <a:pt x="3932" y="14133"/>
                  </a:lnTo>
                  <a:lnTo>
                    <a:pt x="4266" y="14287"/>
                  </a:lnTo>
                  <a:lnTo>
                    <a:pt x="4600" y="14441"/>
                  </a:lnTo>
                  <a:lnTo>
                    <a:pt x="4934" y="14570"/>
                  </a:lnTo>
                  <a:lnTo>
                    <a:pt x="5268" y="14698"/>
                  </a:lnTo>
                  <a:lnTo>
                    <a:pt x="5628" y="14801"/>
                  </a:lnTo>
                  <a:lnTo>
                    <a:pt x="5988" y="14878"/>
                  </a:lnTo>
                  <a:lnTo>
                    <a:pt x="6373" y="14955"/>
                  </a:lnTo>
                  <a:lnTo>
                    <a:pt x="6733" y="15007"/>
                  </a:lnTo>
                  <a:lnTo>
                    <a:pt x="7118" y="15032"/>
                  </a:lnTo>
                  <a:lnTo>
                    <a:pt x="7889" y="15032"/>
                  </a:lnTo>
                  <a:lnTo>
                    <a:pt x="8275" y="15007"/>
                  </a:lnTo>
                  <a:lnTo>
                    <a:pt x="8660" y="14955"/>
                  </a:lnTo>
                  <a:lnTo>
                    <a:pt x="9020" y="14878"/>
                  </a:lnTo>
                  <a:lnTo>
                    <a:pt x="9379" y="14801"/>
                  </a:lnTo>
                  <a:lnTo>
                    <a:pt x="9739" y="14698"/>
                  </a:lnTo>
                  <a:lnTo>
                    <a:pt x="10099" y="14570"/>
                  </a:lnTo>
                  <a:lnTo>
                    <a:pt x="10433" y="14441"/>
                  </a:lnTo>
                  <a:lnTo>
                    <a:pt x="10767" y="14287"/>
                  </a:lnTo>
                  <a:lnTo>
                    <a:pt x="11101" y="14133"/>
                  </a:lnTo>
                  <a:lnTo>
                    <a:pt x="11409" y="13953"/>
                  </a:lnTo>
                  <a:lnTo>
                    <a:pt x="11718" y="13748"/>
                  </a:lnTo>
                  <a:lnTo>
                    <a:pt x="12000" y="13542"/>
                  </a:lnTo>
                  <a:lnTo>
                    <a:pt x="12283" y="13311"/>
                  </a:lnTo>
                  <a:lnTo>
                    <a:pt x="12566" y="13079"/>
                  </a:lnTo>
                  <a:lnTo>
                    <a:pt x="12823" y="12823"/>
                  </a:lnTo>
                  <a:lnTo>
                    <a:pt x="13079" y="12566"/>
                  </a:lnTo>
                  <a:lnTo>
                    <a:pt x="13311" y="12309"/>
                  </a:lnTo>
                  <a:lnTo>
                    <a:pt x="13542" y="12026"/>
                  </a:lnTo>
                  <a:lnTo>
                    <a:pt x="13748" y="11718"/>
                  </a:lnTo>
                  <a:lnTo>
                    <a:pt x="13953" y="11409"/>
                  </a:lnTo>
                  <a:lnTo>
                    <a:pt x="14133" y="11101"/>
                  </a:lnTo>
                  <a:lnTo>
                    <a:pt x="14287" y="10767"/>
                  </a:lnTo>
                  <a:lnTo>
                    <a:pt x="14441" y="10433"/>
                  </a:lnTo>
                  <a:lnTo>
                    <a:pt x="14570" y="10099"/>
                  </a:lnTo>
                  <a:lnTo>
                    <a:pt x="14698" y="9765"/>
                  </a:lnTo>
                  <a:lnTo>
                    <a:pt x="14801" y="9405"/>
                  </a:lnTo>
                  <a:lnTo>
                    <a:pt x="14878" y="9045"/>
                  </a:lnTo>
                  <a:lnTo>
                    <a:pt x="14929" y="8660"/>
                  </a:lnTo>
                  <a:lnTo>
                    <a:pt x="14981" y="8300"/>
                  </a:lnTo>
                  <a:lnTo>
                    <a:pt x="15007" y="7915"/>
                  </a:lnTo>
                  <a:lnTo>
                    <a:pt x="15032" y="7529"/>
                  </a:lnTo>
                  <a:lnTo>
                    <a:pt x="15007" y="7144"/>
                  </a:lnTo>
                  <a:lnTo>
                    <a:pt x="14981" y="6759"/>
                  </a:lnTo>
                  <a:lnTo>
                    <a:pt x="14929" y="6373"/>
                  </a:lnTo>
                  <a:lnTo>
                    <a:pt x="14878" y="6013"/>
                  </a:lnTo>
                  <a:lnTo>
                    <a:pt x="14801" y="5654"/>
                  </a:lnTo>
                  <a:lnTo>
                    <a:pt x="14698" y="5294"/>
                  </a:lnTo>
                  <a:lnTo>
                    <a:pt x="14570" y="4934"/>
                  </a:lnTo>
                  <a:lnTo>
                    <a:pt x="14441" y="4600"/>
                  </a:lnTo>
                  <a:lnTo>
                    <a:pt x="14287" y="4266"/>
                  </a:lnTo>
                  <a:lnTo>
                    <a:pt x="14133" y="3932"/>
                  </a:lnTo>
                  <a:lnTo>
                    <a:pt x="13953" y="3624"/>
                  </a:lnTo>
                  <a:lnTo>
                    <a:pt x="13748" y="3316"/>
                  </a:lnTo>
                  <a:lnTo>
                    <a:pt x="13542" y="3033"/>
                  </a:lnTo>
                  <a:lnTo>
                    <a:pt x="13311" y="2750"/>
                  </a:lnTo>
                  <a:lnTo>
                    <a:pt x="13079" y="2468"/>
                  </a:lnTo>
                  <a:lnTo>
                    <a:pt x="12823" y="2211"/>
                  </a:lnTo>
                  <a:lnTo>
                    <a:pt x="12566" y="1954"/>
                  </a:lnTo>
                  <a:lnTo>
                    <a:pt x="12283" y="1723"/>
                  </a:lnTo>
                  <a:lnTo>
                    <a:pt x="12000" y="1491"/>
                  </a:lnTo>
                  <a:lnTo>
                    <a:pt x="11718" y="1286"/>
                  </a:lnTo>
                  <a:lnTo>
                    <a:pt x="11409" y="1106"/>
                  </a:lnTo>
                  <a:lnTo>
                    <a:pt x="11101" y="900"/>
                  </a:lnTo>
                  <a:lnTo>
                    <a:pt x="10767" y="746"/>
                  </a:lnTo>
                  <a:lnTo>
                    <a:pt x="10433" y="592"/>
                  </a:lnTo>
                  <a:lnTo>
                    <a:pt x="10099" y="463"/>
                  </a:lnTo>
                  <a:lnTo>
                    <a:pt x="9739" y="335"/>
                  </a:lnTo>
                  <a:lnTo>
                    <a:pt x="9379" y="232"/>
                  </a:lnTo>
                  <a:lnTo>
                    <a:pt x="9020" y="155"/>
                  </a:lnTo>
                  <a:lnTo>
                    <a:pt x="8660" y="104"/>
                  </a:lnTo>
                  <a:lnTo>
                    <a:pt x="8275" y="52"/>
                  </a:lnTo>
                  <a:lnTo>
                    <a:pt x="7889" y="27"/>
                  </a:lnTo>
                  <a:lnTo>
                    <a:pt x="7504"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4" name="Google Shape;1074;p22"/>
            <p:cNvSpPr/>
            <p:nvPr/>
          </p:nvSpPr>
          <p:spPr>
            <a:xfrm>
              <a:off x="17004759" y="10304095"/>
              <a:ext cx="158562" cy="156653"/>
            </a:xfrm>
            <a:custGeom>
              <a:avLst/>
              <a:gdLst/>
              <a:ahLst/>
              <a:cxnLst/>
              <a:rect l="l" t="t" r="r" b="b"/>
              <a:pathLst>
                <a:path w="2159" h="2133" extrusionOk="0">
                  <a:moveTo>
                    <a:pt x="1080" y="0"/>
                  </a:moveTo>
                  <a:lnTo>
                    <a:pt x="874" y="26"/>
                  </a:lnTo>
                  <a:lnTo>
                    <a:pt x="669" y="77"/>
                  </a:lnTo>
                  <a:lnTo>
                    <a:pt x="489" y="180"/>
                  </a:lnTo>
                  <a:lnTo>
                    <a:pt x="334" y="309"/>
                  </a:lnTo>
                  <a:lnTo>
                    <a:pt x="206" y="463"/>
                  </a:lnTo>
                  <a:lnTo>
                    <a:pt x="103" y="643"/>
                  </a:lnTo>
                  <a:lnTo>
                    <a:pt x="26" y="848"/>
                  </a:lnTo>
                  <a:lnTo>
                    <a:pt x="0" y="1079"/>
                  </a:lnTo>
                  <a:lnTo>
                    <a:pt x="26" y="1285"/>
                  </a:lnTo>
                  <a:lnTo>
                    <a:pt x="103" y="1491"/>
                  </a:lnTo>
                  <a:lnTo>
                    <a:pt x="206" y="1670"/>
                  </a:lnTo>
                  <a:lnTo>
                    <a:pt x="334" y="1825"/>
                  </a:lnTo>
                  <a:lnTo>
                    <a:pt x="489" y="1953"/>
                  </a:lnTo>
                  <a:lnTo>
                    <a:pt x="669" y="2056"/>
                  </a:lnTo>
                  <a:lnTo>
                    <a:pt x="874" y="2107"/>
                  </a:lnTo>
                  <a:lnTo>
                    <a:pt x="1080" y="2133"/>
                  </a:lnTo>
                  <a:lnTo>
                    <a:pt x="1285" y="2107"/>
                  </a:lnTo>
                  <a:lnTo>
                    <a:pt x="1491" y="2056"/>
                  </a:lnTo>
                  <a:lnTo>
                    <a:pt x="1671" y="1953"/>
                  </a:lnTo>
                  <a:lnTo>
                    <a:pt x="1825" y="1825"/>
                  </a:lnTo>
                  <a:lnTo>
                    <a:pt x="1979" y="1670"/>
                  </a:lnTo>
                  <a:lnTo>
                    <a:pt x="2056" y="1491"/>
                  </a:lnTo>
                  <a:lnTo>
                    <a:pt x="2133" y="1285"/>
                  </a:lnTo>
                  <a:lnTo>
                    <a:pt x="2159" y="1079"/>
                  </a:lnTo>
                  <a:lnTo>
                    <a:pt x="2133" y="848"/>
                  </a:lnTo>
                  <a:lnTo>
                    <a:pt x="2056" y="643"/>
                  </a:lnTo>
                  <a:lnTo>
                    <a:pt x="1979" y="463"/>
                  </a:lnTo>
                  <a:lnTo>
                    <a:pt x="1825" y="309"/>
                  </a:lnTo>
                  <a:lnTo>
                    <a:pt x="1671" y="180"/>
                  </a:lnTo>
                  <a:lnTo>
                    <a:pt x="1491" y="77"/>
                  </a:lnTo>
                  <a:lnTo>
                    <a:pt x="1285" y="26"/>
                  </a:lnTo>
                  <a:lnTo>
                    <a:pt x="108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75" name="Google Shape;1075;p22"/>
            <p:cNvSpPr/>
            <p:nvPr/>
          </p:nvSpPr>
          <p:spPr>
            <a:xfrm>
              <a:off x="16919860" y="10460675"/>
              <a:ext cx="328435" cy="164291"/>
            </a:xfrm>
            <a:custGeom>
              <a:avLst/>
              <a:gdLst/>
              <a:ahLst/>
              <a:cxnLst/>
              <a:rect l="l" t="t" r="r" b="b"/>
              <a:pathLst>
                <a:path w="4472" h="2237" extrusionOk="0">
                  <a:moveTo>
                    <a:pt x="2236" y="1"/>
                  </a:moveTo>
                  <a:lnTo>
                    <a:pt x="2004" y="27"/>
                  </a:lnTo>
                  <a:lnTo>
                    <a:pt x="1773" y="52"/>
                  </a:lnTo>
                  <a:lnTo>
                    <a:pt x="1568" y="104"/>
                  </a:lnTo>
                  <a:lnTo>
                    <a:pt x="1362" y="181"/>
                  </a:lnTo>
                  <a:lnTo>
                    <a:pt x="1156" y="284"/>
                  </a:lnTo>
                  <a:lnTo>
                    <a:pt x="977" y="386"/>
                  </a:lnTo>
                  <a:lnTo>
                    <a:pt x="822" y="515"/>
                  </a:lnTo>
                  <a:lnTo>
                    <a:pt x="643" y="669"/>
                  </a:lnTo>
                  <a:lnTo>
                    <a:pt x="514" y="823"/>
                  </a:lnTo>
                  <a:lnTo>
                    <a:pt x="386" y="1003"/>
                  </a:lnTo>
                  <a:lnTo>
                    <a:pt x="257" y="1183"/>
                  </a:lnTo>
                  <a:lnTo>
                    <a:pt x="180" y="1363"/>
                  </a:lnTo>
                  <a:lnTo>
                    <a:pt x="103" y="1568"/>
                  </a:lnTo>
                  <a:lnTo>
                    <a:pt x="52" y="1800"/>
                  </a:lnTo>
                  <a:lnTo>
                    <a:pt x="0" y="2031"/>
                  </a:lnTo>
                  <a:lnTo>
                    <a:pt x="0" y="2236"/>
                  </a:lnTo>
                  <a:lnTo>
                    <a:pt x="4471" y="2236"/>
                  </a:lnTo>
                  <a:lnTo>
                    <a:pt x="4471" y="2031"/>
                  </a:lnTo>
                  <a:lnTo>
                    <a:pt x="4445" y="1800"/>
                  </a:lnTo>
                  <a:lnTo>
                    <a:pt x="4368" y="1568"/>
                  </a:lnTo>
                  <a:lnTo>
                    <a:pt x="4317" y="1363"/>
                  </a:lnTo>
                  <a:lnTo>
                    <a:pt x="4214" y="1183"/>
                  </a:lnTo>
                  <a:lnTo>
                    <a:pt x="4086" y="1003"/>
                  </a:lnTo>
                  <a:lnTo>
                    <a:pt x="3957" y="823"/>
                  </a:lnTo>
                  <a:lnTo>
                    <a:pt x="3829" y="669"/>
                  </a:lnTo>
                  <a:lnTo>
                    <a:pt x="3675" y="515"/>
                  </a:lnTo>
                  <a:lnTo>
                    <a:pt x="3495" y="386"/>
                  </a:lnTo>
                  <a:lnTo>
                    <a:pt x="3315" y="284"/>
                  </a:lnTo>
                  <a:lnTo>
                    <a:pt x="3109" y="181"/>
                  </a:lnTo>
                  <a:lnTo>
                    <a:pt x="2904" y="104"/>
                  </a:lnTo>
                  <a:lnTo>
                    <a:pt x="2698" y="52"/>
                  </a:lnTo>
                  <a:lnTo>
                    <a:pt x="2467" y="27"/>
                  </a:lnTo>
                  <a:lnTo>
                    <a:pt x="223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76" name="Google Shape;1076;p22"/>
            <p:cNvSpPr/>
            <p:nvPr/>
          </p:nvSpPr>
          <p:spPr>
            <a:xfrm>
              <a:off x="16968919" y="10068198"/>
              <a:ext cx="283121" cy="181256"/>
            </a:xfrm>
            <a:custGeom>
              <a:avLst/>
              <a:gdLst/>
              <a:ahLst/>
              <a:cxnLst/>
              <a:rect l="l" t="t" r="r" b="b"/>
              <a:pathLst>
                <a:path w="3855" h="2468" extrusionOk="0">
                  <a:moveTo>
                    <a:pt x="3649" y="0"/>
                  </a:moveTo>
                  <a:lnTo>
                    <a:pt x="3546" y="26"/>
                  </a:lnTo>
                  <a:lnTo>
                    <a:pt x="3495" y="78"/>
                  </a:lnTo>
                  <a:lnTo>
                    <a:pt x="1568" y="1953"/>
                  </a:lnTo>
                  <a:lnTo>
                    <a:pt x="386" y="746"/>
                  </a:lnTo>
                  <a:lnTo>
                    <a:pt x="309" y="694"/>
                  </a:lnTo>
                  <a:lnTo>
                    <a:pt x="232" y="669"/>
                  </a:lnTo>
                  <a:lnTo>
                    <a:pt x="154" y="694"/>
                  </a:lnTo>
                  <a:lnTo>
                    <a:pt x="77" y="746"/>
                  </a:lnTo>
                  <a:lnTo>
                    <a:pt x="26" y="797"/>
                  </a:lnTo>
                  <a:lnTo>
                    <a:pt x="0" y="900"/>
                  </a:lnTo>
                  <a:lnTo>
                    <a:pt x="26" y="977"/>
                  </a:lnTo>
                  <a:lnTo>
                    <a:pt x="77" y="1054"/>
                  </a:lnTo>
                  <a:lnTo>
                    <a:pt x="1413" y="2416"/>
                  </a:lnTo>
                  <a:lnTo>
                    <a:pt x="1491" y="2467"/>
                  </a:lnTo>
                  <a:lnTo>
                    <a:pt x="1645" y="2467"/>
                  </a:lnTo>
                  <a:lnTo>
                    <a:pt x="1722" y="2416"/>
                  </a:lnTo>
                  <a:lnTo>
                    <a:pt x="3803" y="386"/>
                  </a:lnTo>
                  <a:lnTo>
                    <a:pt x="3854" y="309"/>
                  </a:lnTo>
                  <a:lnTo>
                    <a:pt x="3854" y="232"/>
                  </a:lnTo>
                  <a:lnTo>
                    <a:pt x="3854" y="155"/>
                  </a:lnTo>
                  <a:lnTo>
                    <a:pt x="3803" y="78"/>
                  </a:lnTo>
                  <a:lnTo>
                    <a:pt x="3726" y="26"/>
                  </a:lnTo>
                  <a:lnTo>
                    <a:pt x="364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7" name="Google Shape;1077;p22"/>
            <p:cNvSpPr/>
            <p:nvPr/>
          </p:nvSpPr>
          <p:spPr>
            <a:xfrm>
              <a:off x="16708492" y="10609763"/>
              <a:ext cx="764316" cy="32168"/>
            </a:xfrm>
            <a:custGeom>
              <a:avLst/>
              <a:gdLst/>
              <a:ahLst/>
              <a:cxnLst/>
              <a:rect l="l" t="t" r="r" b="b"/>
              <a:pathLst>
                <a:path w="10407" h="438" extrusionOk="0">
                  <a:moveTo>
                    <a:pt x="206" y="1"/>
                  </a:moveTo>
                  <a:lnTo>
                    <a:pt x="129" y="26"/>
                  </a:lnTo>
                  <a:lnTo>
                    <a:pt x="52" y="52"/>
                  </a:lnTo>
                  <a:lnTo>
                    <a:pt x="26" y="129"/>
                  </a:lnTo>
                  <a:lnTo>
                    <a:pt x="0" y="206"/>
                  </a:lnTo>
                  <a:lnTo>
                    <a:pt x="26" y="309"/>
                  </a:lnTo>
                  <a:lnTo>
                    <a:pt x="52" y="361"/>
                  </a:lnTo>
                  <a:lnTo>
                    <a:pt x="129" y="412"/>
                  </a:lnTo>
                  <a:lnTo>
                    <a:pt x="206" y="438"/>
                  </a:lnTo>
                  <a:lnTo>
                    <a:pt x="10175" y="438"/>
                  </a:lnTo>
                  <a:lnTo>
                    <a:pt x="10278" y="412"/>
                  </a:lnTo>
                  <a:lnTo>
                    <a:pt x="10330" y="361"/>
                  </a:lnTo>
                  <a:lnTo>
                    <a:pt x="10381" y="309"/>
                  </a:lnTo>
                  <a:lnTo>
                    <a:pt x="10407" y="206"/>
                  </a:lnTo>
                  <a:lnTo>
                    <a:pt x="10381" y="129"/>
                  </a:lnTo>
                  <a:lnTo>
                    <a:pt x="10330" y="52"/>
                  </a:lnTo>
                  <a:lnTo>
                    <a:pt x="10278" y="26"/>
                  </a:lnTo>
                  <a:lnTo>
                    <a:pt x="10175" y="1"/>
                  </a:ln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078" name="Google Shape;1078;p22"/>
          <p:cNvGrpSpPr/>
          <p:nvPr/>
        </p:nvGrpSpPr>
        <p:grpSpPr>
          <a:xfrm>
            <a:off x="14323228" y="12097236"/>
            <a:ext cx="1103988" cy="786937"/>
            <a:chOff x="14323227" y="10013483"/>
            <a:chExt cx="1103988" cy="786936"/>
          </a:xfrm>
        </p:grpSpPr>
        <p:sp>
          <p:nvSpPr>
            <p:cNvPr id="1079"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0"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81"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82"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83"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4"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5"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6"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7"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88"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089"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1090" name="Google Shape;1090;p22"/>
          <p:cNvGrpSpPr/>
          <p:nvPr/>
        </p:nvGrpSpPr>
        <p:grpSpPr>
          <a:xfrm>
            <a:off x="18978673" y="12104233"/>
            <a:ext cx="656724" cy="1104061"/>
            <a:chOff x="18978673" y="9854921"/>
            <a:chExt cx="656723" cy="1104061"/>
          </a:xfrm>
        </p:grpSpPr>
        <p:sp>
          <p:nvSpPr>
            <p:cNvPr id="1091" name="Google Shape;1091;p22"/>
            <p:cNvSpPr/>
            <p:nvPr/>
          </p:nvSpPr>
          <p:spPr>
            <a:xfrm>
              <a:off x="19239027" y="10330461"/>
              <a:ext cx="134106" cy="209605"/>
            </a:xfrm>
            <a:custGeom>
              <a:avLst/>
              <a:gdLst/>
              <a:ahLst/>
              <a:cxnLst/>
              <a:rect l="l" t="t" r="r" b="b"/>
              <a:pathLst>
                <a:path w="1826" h="2854" extrusionOk="0">
                  <a:moveTo>
                    <a:pt x="1" y="1"/>
                  </a:moveTo>
                  <a:lnTo>
                    <a:pt x="1" y="2853"/>
                  </a:lnTo>
                  <a:lnTo>
                    <a:pt x="1825" y="2853"/>
                  </a:lnTo>
                  <a:lnTo>
                    <a:pt x="1825" y="1"/>
                  </a:lnTo>
                  <a:close/>
                </a:path>
              </a:pathLst>
            </a:custGeom>
            <a:solidFill>
              <a:srgbClr val="FCC6A2"/>
            </a:solidFill>
            <a:ln>
              <a:noFill/>
            </a:ln>
          </p:spPr>
          <p:txBody>
            <a:bodyPr spcFirstLastPara="1" wrap="square" lIns="91425" tIns="91425" rIns="91425" bIns="91425" anchor="ctr" anchorCtr="0">
              <a:noAutofit/>
            </a:bodyPr>
            <a:lstStyle/>
            <a:p>
              <a:endParaRPr/>
            </a:p>
          </p:txBody>
        </p:sp>
        <p:sp>
          <p:nvSpPr>
            <p:cNvPr id="1092" name="Google Shape;1092;p22"/>
            <p:cNvSpPr/>
            <p:nvPr/>
          </p:nvSpPr>
          <p:spPr>
            <a:xfrm>
              <a:off x="19193786" y="10447528"/>
              <a:ext cx="113248" cy="92538"/>
            </a:xfrm>
            <a:custGeom>
              <a:avLst/>
              <a:gdLst/>
              <a:ahLst/>
              <a:cxnLst/>
              <a:rect l="l" t="t" r="r" b="b"/>
              <a:pathLst>
                <a:path w="1542" h="1260" extrusionOk="0">
                  <a:moveTo>
                    <a:pt x="52" y="0"/>
                  </a:moveTo>
                  <a:lnTo>
                    <a:pt x="26" y="26"/>
                  </a:lnTo>
                  <a:lnTo>
                    <a:pt x="0" y="51"/>
                  </a:lnTo>
                  <a:lnTo>
                    <a:pt x="0" y="103"/>
                  </a:lnTo>
                  <a:lnTo>
                    <a:pt x="0" y="1259"/>
                  </a:lnTo>
                  <a:lnTo>
                    <a:pt x="1542" y="1259"/>
                  </a:lnTo>
                  <a:lnTo>
                    <a:pt x="1542" y="565"/>
                  </a:lnTo>
                  <a:lnTo>
                    <a:pt x="1516" y="463"/>
                  </a:lnTo>
                  <a:lnTo>
                    <a:pt x="1491" y="334"/>
                  </a:lnTo>
                  <a:lnTo>
                    <a:pt x="1439" y="257"/>
                  </a:lnTo>
                  <a:lnTo>
                    <a:pt x="1362" y="154"/>
                  </a:lnTo>
                  <a:lnTo>
                    <a:pt x="1285" y="103"/>
                  </a:lnTo>
                  <a:lnTo>
                    <a:pt x="1182" y="26"/>
                  </a:lnTo>
                  <a:lnTo>
                    <a:pt x="107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3" name="Google Shape;1093;p22"/>
            <p:cNvSpPr/>
            <p:nvPr/>
          </p:nvSpPr>
          <p:spPr>
            <a:xfrm>
              <a:off x="19306961" y="10447528"/>
              <a:ext cx="113322" cy="92538"/>
            </a:xfrm>
            <a:custGeom>
              <a:avLst/>
              <a:gdLst/>
              <a:ahLst/>
              <a:cxnLst/>
              <a:rect l="l" t="t" r="r" b="b"/>
              <a:pathLst>
                <a:path w="1543" h="1260" extrusionOk="0">
                  <a:moveTo>
                    <a:pt x="463" y="0"/>
                  </a:moveTo>
                  <a:lnTo>
                    <a:pt x="335" y="26"/>
                  </a:lnTo>
                  <a:lnTo>
                    <a:pt x="258" y="103"/>
                  </a:lnTo>
                  <a:lnTo>
                    <a:pt x="155" y="154"/>
                  </a:lnTo>
                  <a:lnTo>
                    <a:pt x="104" y="257"/>
                  </a:lnTo>
                  <a:lnTo>
                    <a:pt x="27" y="334"/>
                  </a:lnTo>
                  <a:lnTo>
                    <a:pt x="1" y="463"/>
                  </a:lnTo>
                  <a:lnTo>
                    <a:pt x="1" y="565"/>
                  </a:lnTo>
                  <a:lnTo>
                    <a:pt x="1" y="1259"/>
                  </a:lnTo>
                  <a:lnTo>
                    <a:pt x="1543" y="1259"/>
                  </a:lnTo>
                  <a:lnTo>
                    <a:pt x="1543" y="103"/>
                  </a:lnTo>
                  <a:lnTo>
                    <a:pt x="1517" y="51"/>
                  </a:lnTo>
                  <a:lnTo>
                    <a:pt x="1517" y="26"/>
                  </a:lnTo>
                  <a:lnTo>
                    <a:pt x="146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4" name="Google Shape;1094;p22"/>
            <p:cNvSpPr/>
            <p:nvPr/>
          </p:nvSpPr>
          <p:spPr>
            <a:xfrm>
              <a:off x="19112633" y="10513553"/>
              <a:ext cx="388805" cy="445429"/>
            </a:xfrm>
            <a:custGeom>
              <a:avLst/>
              <a:gdLst/>
              <a:ahLst/>
              <a:cxnLst/>
              <a:rect l="l" t="t" r="r" b="b"/>
              <a:pathLst>
                <a:path w="5294" h="6065" extrusionOk="0">
                  <a:moveTo>
                    <a:pt x="0" y="0"/>
                  </a:moveTo>
                  <a:lnTo>
                    <a:pt x="0" y="6064"/>
                  </a:lnTo>
                  <a:lnTo>
                    <a:pt x="5293" y="6064"/>
                  </a:lnTo>
                  <a:lnTo>
                    <a:pt x="529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95" name="Google Shape;1095;p22"/>
            <p:cNvSpPr/>
            <p:nvPr/>
          </p:nvSpPr>
          <p:spPr>
            <a:xfrm>
              <a:off x="19061663" y="10134223"/>
              <a:ext cx="92538" cy="128377"/>
            </a:xfrm>
            <a:custGeom>
              <a:avLst/>
              <a:gdLst/>
              <a:ahLst/>
              <a:cxnLst/>
              <a:rect l="l" t="t" r="r" b="b"/>
              <a:pathLst>
                <a:path w="1260" h="1748" extrusionOk="0">
                  <a:moveTo>
                    <a:pt x="463" y="1"/>
                  </a:moveTo>
                  <a:lnTo>
                    <a:pt x="335" y="52"/>
                  </a:lnTo>
                  <a:lnTo>
                    <a:pt x="232" y="129"/>
                  </a:lnTo>
                  <a:lnTo>
                    <a:pt x="155" y="232"/>
                  </a:lnTo>
                  <a:lnTo>
                    <a:pt x="103" y="335"/>
                  </a:lnTo>
                  <a:lnTo>
                    <a:pt x="52" y="489"/>
                  </a:lnTo>
                  <a:lnTo>
                    <a:pt x="26" y="643"/>
                  </a:lnTo>
                  <a:lnTo>
                    <a:pt x="1" y="823"/>
                  </a:lnTo>
                  <a:lnTo>
                    <a:pt x="26" y="1003"/>
                  </a:lnTo>
                  <a:lnTo>
                    <a:pt x="52" y="1157"/>
                  </a:lnTo>
                  <a:lnTo>
                    <a:pt x="103" y="1311"/>
                  </a:lnTo>
                  <a:lnTo>
                    <a:pt x="155" y="1465"/>
                  </a:lnTo>
                  <a:lnTo>
                    <a:pt x="232" y="1568"/>
                  </a:lnTo>
                  <a:lnTo>
                    <a:pt x="335" y="1671"/>
                  </a:lnTo>
                  <a:lnTo>
                    <a:pt x="463" y="1722"/>
                  </a:lnTo>
                  <a:lnTo>
                    <a:pt x="592" y="1748"/>
                  </a:lnTo>
                  <a:lnTo>
                    <a:pt x="720" y="1722"/>
                  </a:lnTo>
                  <a:lnTo>
                    <a:pt x="849" y="1671"/>
                  </a:lnTo>
                  <a:lnTo>
                    <a:pt x="951" y="1594"/>
                  </a:lnTo>
                  <a:lnTo>
                    <a:pt x="1054" y="1491"/>
                  </a:lnTo>
                  <a:lnTo>
                    <a:pt x="1131" y="1363"/>
                  </a:lnTo>
                  <a:lnTo>
                    <a:pt x="1208" y="1208"/>
                  </a:lnTo>
                  <a:lnTo>
                    <a:pt x="1234" y="1054"/>
                  </a:lnTo>
                  <a:lnTo>
                    <a:pt x="1260" y="874"/>
                  </a:lnTo>
                  <a:lnTo>
                    <a:pt x="1234" y="695"/>
                  </a:lnTo>
                  <a:lnTo>
                    <a:pt x="1208" y="540"/>
                  </a:lnTo>
                  <a:lnTo>
                    <a:pt x="1131" y="386"/>
                  </a:lnTo>
                  <a:lnTo>
                    <a:pt x="1054" y="258"/>
                  </a:lnTo>
                  <a:lnTo>
                    <a:pt x="951" y="155"/>
                  </a:lnTo>
                  <a:lnTo>
                    <a:pt x="849" y="78"/>
                  </a:lnTo>
                  <a:lnTo>
                    <a:pt x="720" y="26"/>
                  </a:lnTo>
                  <a:lnTo>
                    <a:pt x="592" y="1"/>
                  </a:lnTo>
                  <a:close/>
                </a:path>
              </a:pathLst>
            </a:custGeom>
            <a:solidFill>
              <a:srgbClr val="F79B7B"/>
            </a:solidFill>
            <a:ln>
              <a:noFill/>
            </a:ln>
          </p:spPr>
          <p:txBody>
            <a:bodyPr spcFirstLastPara="1" wrap="square" lIns="91425" tIns="91425" rIns="91425" bIns="91425" anchor="ctr" anchorCtr="0">
              <a:noAutofit/>
            </a:bodyPr>
            <a:lstStyle/>
            <a:p>
              <a:endParaRPr/>
            </a:p>
          </p:txBody>
        </p:sp>
        <p:sp>
          <p:nvSpPr>
            <p:cNvPr id="1096" name="Google Shape;1096;p22"/>
            <p:cNvSpPr/>
            <p:nvPr/>
          </p:nvSpPr>
          <p:spPr>
            <a:xfrm>
              <a:off x="19459869" y="10134223"/>
              <a:ext cx="90628" cy="128377"/>
            </a:xfrm>
            <a:custGeom>
              <a:avLst/>
              <a:gdLst/>
              <a:ahLst/>
              <a:cxnLst/>
              <a:rect l="l" t="t" r="r" b="b"/>
              <a:pathLst>
                <a:path w="1234" h="1748" extrusionOk="0">
                  <a:moveTo>
                    <a:pt x="668" y="1"/>
                  </a:moveTo>
                  <a:lnTo>
                    <a:pt x="540" y="26"/>
                  </a:lnTo>
                  <a:lnTo>
                    <a:pt x="411" y="78"/>
                  </a:lnTo>
                  <a:lnTo>
                    <a:pt x="283" y="155"/>
                  </a:lnTo>
                  <a:lnTo>
                    <a:pt x="180" y="258"/>
                  </a:lnTo>
                  <a:lnTo>
                    <a:pt x="103" y="386"/>
                  </a:lnTo>
                  <a:lnTo>
                    <a:pt x="52" y="540"/>
                  </a:lnTo>
                  <a:lnTo>
                    <a:pt x="0" y="695"/>
                  </a:lnTo>
                  <a:lnTo>
                    <a:pt x="0" y="874"/>
                  </a:lnTo>
                  <a:lnTo>
                    <a:pt x="0" y="1054"/>
                  </a:lnTo>
                  <a:lnTo>
                    <a:pt x="52" y="1208"/>
                  </a:lnTo>
                  <a:lnTo>
                    <a:pt x="103" y="1363"/>
                  </a:lnTo>
                  <a:lnTo>
                    <a:pt x="180" y="1491"/>
                  </a:lnTo>
                  <a:lnTo>
                    <a:pt x="283" y="1594"/>
                  </a:lnTo>
                  <a:lnTo>
                    <a:pt x="411" y="1671"/>
                  </a:lnTo>
                  <a:lnTo>
                    <a:pt x="540" y="1722"/>
                  </a:lnTo>
                  <a:lnTo>
                    <a:pt x="668" y="1748"/>
                  </a:lnTo>
                  <a:lnTo>
                    <a:pt x="797" y="1722"/>
                  </a:lnTo>
                  <a:lnTo>
                    <a:pt x="899" y="1671"/>
                  </a:lnTo>
                  <a:lnTo>
                    <a:pt x="1002" y="1568"/>
                  </a:lnTo>
                  <a:lnTo>
                    <a:pt x="1079" y="1465"/>
                  </a:lnTo>
                  <a:lnTo>
                    <a:pt x="1156" y="1311"/>
                  </a:lnTo>
                  <a:lnTo>
                    <a:pt x="1208" y="1157"/>
                  </a:lnTo>
                  <a:lnTo>
                    <a:pt x="1234" y="1003"/>
                  </a:lnTo>
                  <a:lnTo>
                    <a:pt x="1234" y="823"/>
                  </a:lnTo>
                  <a:lnTo>
                    <a:pt x="1234" y="643"/>
                  </a:lnTo>
                  <a:lnTo>
                    <a:pt x="1208" y="489"/>
                  </a:lnTo>
                  <a:lnTo>
                    <a:pt x="1156" y="335"/>
                  </a:lnTo>
                  <a:lnTo>
                    <a:pt x="1079" y="232"/>
                  </a:lnTo>
                  <a:lnTo>
                    <a:pt x="1002" y="129"/>
                  </a:lnTo>
                  <a:lnTo>
                    <a:pt x="899" y="52"/>
                  </a:lnTo>
                  <a:lnTo>
                    <a:pt x="797" y="1"/>
                  </a:lnTo>
                  <a:close/>
                </a:path>
              </a:pathLst>
            </a:custGeom>
            <a:solidFill>
              <a:srgbClr val="F79B7B"/>
            </a:solidFill>
            <a:ln>
              <a:noFill/>
            </a:ln>
          </p:spPr>
          <p:txBody>
            <a:bodyPr spcFirstLastPara="1" wrap="square" lIns="91425" tIns="91425" rIns="91425" bIns="91425" anchor="ctr" anchorCtr="0">
              <a:noAutofit/>
            </a:bodyPr>
            <a:lstStyle/>
            <a:p>
              <a:endParaRPr/>
            </a:p>
          </p:txBody>
        </p:sp>
        <p:sp>
          <p:nvSpPr>
            <p:cNvPr id="1097" name="Google Shape;1097;p22"/>
            <p:cNvSpPr/>
            <p:nvPr/>
          </p:nvSpPr>
          <p:spPr>
            <a:xfrm>
              <a:off x="19127688" y="9904054"/>
              <a:ext cx="356784" cy="477450"/>
            </a:xfrm>
            <a:custGeom>
              <a:avLst/>
              <a:gdLst/>
              <a:ahLst/>
              <a:cxnLst/>
              <a:rect l="l" t="t" r="r" b="b"/>
              <a:pathLst>
                <a:path w="4858" h="6501" extrusionOk="0">
                  <a:moveTo>
                    <a:pt x="2056" y="0"/>
                  </a:moveTo>
                  <a:lnTo>
                    <a:pt x="1825" y="26"/>
                  </a:lnTo>
                  <a:lnTo>
                    <a:pt x="1620" y="103"/>
                  </a:lnTo>
                  <a:lnTo>
                    <a:pt x="1414" y="180"/>
                  </a:lnTo>
                  <a:lnTo>
                    <a:pt x="1209" y="257"/>
                  </a:lnTo>
                  <a:lnTo>
                    <a:pt x="1003" y="385"/>
                  </a:lnTo>
                  <a:lnTo>
                    <a:pt x="849" y="514"/>
                  </a:lnTo>
                  <a:lnTo>
                    <a:pt x="669" y="668"/>
                  </a:lnTo>
                  <a:lnTo>
                    <a:pt x="541" y="822"/>
                  </a:lnTo>
                  <a:lnTo>
                    <a:pt x="386" y="1002"/>
                  </a:lnTo>
                  <a:lnTo>
                    <a:pt x="284" y="1182"/>
                  </a:lnTo>
                  <a:lnTo>
                    <a:pt x="181" y="1388"/>
                  </a:lnTo>
                  <a:lnTo>
                    <a:pt x="104" y="1593"/>
                  </a:lnTo>
                  <a:lnTo>
                    <a:pt x="52" y="1824"/>
                  </a:lnTo>
                  <a:lnTo>
                    <a:pt x="27" y="2056"/>
                  </a:lnTo>
                  <a:lnTo>
                    <a:pt x="1" y="2287"/>
                  </a:lnTo>
                  <a:lnTo>
                    <a:pt x="1" y="4085"/>
                  </a:lnTo>
                  <a:lnTo>
                    <a:pt x="27" y="4317"/>
                  </a:lnTo>
                  <a:lnTo>
                    <a:pt x="52" y="4574"/>
                  </a:lnTo>
                  <a:lnTo>
                    <a:pt x="104" y="4805"/>
                  </a:lnTo>
                  <a:lnTo>
                    <a:pt x="206" y="5010"/>
                  </a:lnTo>
                  <a:lnTo>
                    <a:pt x="309" y="5242"/>
                  </a:lnTo>
                  <a:lnTo>
                    <a:pt x="412" y="5422"/>
                  </a:lnTo>
                  <a:lnTo>
                    <a:pt x="566" y="5627"/>
                  </a:lnTo>
                  <a:lnTo>
                    <a:pt x="720" y="5781"/>
                  </a:lnTo>
                  <a:lnTo>
                    <a:pt x="900" y="5935"/>
                  </a:lnTo>
                  <a:lnTo>
                    <a:pt x="1080" y="6090"/>
                  </a:lnTo>
                  <a:lnTo>
                    <a:pt x="1286" y="6218"/>
                  </a:lnTo>
                  <a:lnTo>
                    <a:pt x="1491" y="6321"/>
                  </a:lnTo>
                  <a:lnTo>
                    <a:pt x="1722" y="6398"/>
                  </a:lnTo>
                  <a:lnTo>
                    <a:pt x="1954" y="6449"/>
                  </a:lnTo>
                  <a:lnTo>
                    <a:pt x="2185" y="6475"/>
                  </a:lnTo>
                  <a:lnTo>
                    <a:pt x="2442" y="6501"/>
                  </a:lnTo>
                  <a:lnTo>
                    <a:pt x="2699" y="6475"/>
                  </a:lnTo>
                  <a:lnTo>
                    <a:pt x="2930" y="6449"/>
                  </a:lnTo>
                  <a:lnTo>
                    <a:pt x="3161" y="6398"/>
                  </a:lnTo>
                  <a:lnTo>
                    <a:pt x="3393" y="6321"/>
                  </a:lnTo>
                  <a:lnTo>
                    <a:pt x="3598" y="6218"/>
                  </a:lnTo>
                  <a:lnTo>
                    <a:pt x="3804" y="6090"/>
                  </a:lnTo>
                  <a:lnTo>
                    <a:pt x="3984" y="5935"/>
                  </a:lnTo>
                  <a:lnTo>
                    <a:pt x="4163" y="5781"/>
                  </a:lnTo>
                  <a:lnTo>
                    <a:pt x="4318" y="5627"/>
                  </a:lnTo>
                  <a:lnTo>
                    <a:pt x="4446" y="5422"/>
                  </a:lnTo>
                  <a:lnTo>
                    <a:pt x="4575" y="5242"/>
                  </a:lnTo>
                  <a:lnTo>
                    <a:pt x="4677" y="5010"/>
                  </a:lnTo>
                  <a:lnTo>
                    <a:pt x="4754" y="4805"/>
                  </a:lnTo>
                  <a:lnTo>
                    <a:pt x="4806" y="4574"/>
                  </a:lnTo>
                  <a:lnTo>
                    <a:pt x="4857" y="4317"/>
                  </a:lnTo>
                  <a:lnTo>
                    <a:pt x="4857" y="4085"/>
                  </a:lnTo>
                  <a:lnTo>
                    <a:pt x="4857" y="2287"/>
                  </a:lnTo>
                  <a:lnTo>
                    <a:pt x="4857" y="2056"/>
                  </a:lnTo>
                  <a:lnTo>
                    <a:pt x="4806" y="1824"/>
                  </a:lnTo>
                  <a:lnTo>
                    <a:pt x="4754" y="1593"/>
                  </a:lnTo>
                  <a:lnTo>
                    <a:pt x="4677" y="1388"/>
                  </a:lnTo>
                  <a:lnTo>
                    <a:pt x="4575" y="1182"/>
                  </a:lnTo>
                  <a:lnTo>
                    <a:pt x="4472" y="1002"/>
                  </a:lnTo>
                  <a:lnTo>
                    <a:pt x="4343" y="822"/>
                  </a:lnTo>
                  <a:lnTo>
                    <a:pt x="4189" y="668"/>
                  </a:lnTo>
                  <a:lnTo>
                    <a:pt x="4035" y="514"/>
                  </a:lnTo>
                  <a:lnTo>
                    <a:pt x="3855" y="385"/>
                  </a:lnTo>
                  <a:lnTo>
                    <a:pt x="3675" y="257"/>
                  </a:lnTo>
                  <a:lnTo>
                    <a:pt x="3470" y="180"/>
                  </a:lnTo>
                  <a:lnTo>
                    <a:pt x="3264" y="103"/>
                  </a:lnTo>
                  <a:lnTo>
                    <a:pt x="3033" y="26"/>
                  </a:lnTo>
                  <a:lnTo>
                    <a:pt x="2802" y="0"/>
                  </a:lnTo>
                  <a:close/>
                </a:path>
              </a:pathLst>
            </a:custGeom>
            <a:solidFill>
              <a:srgbClr val="FCC6A2"/>
            </a:solidFill>
            <a:ln>
              <a:noFill/>
            </a:ln>
          </p:spPr>
          <p:txBody>
            <a:bodyPr spcFirstLastPara="1" wrap="square" lIns="91425" tIns="91425" rIns="91425" bIns="91425" anchor="ctr" anchorCtr="0">
              <a:noAutofit/>
            </a:bodyPr>
            <a:lstStyle/>
            <a:p>
              <a:endParaRPr/>
            </a:p>
          </p:txBody>
        </p:sp>
        <p:sp>
          <p:nvSpPr>
            <p:cNvPr id="1098" name="Google Shape;1098;p22"/>
            <p:cNvSpPr/>
            <p:nvPr/>
          </p:nvSpPr>
          <p:spPr>
            <a:xfrm>
              <a:off x="19484398" y="10513553"/>
              <a:ext cx="92538" cy="205786"/>
            </a:xfrm>
            <a:custGeom>
              <a:avLst/>
              <a:gdLst/>
              <a:ahLst/>
              <a:cxnLst/>
              <a:rect l="l" t="t" r="r" b="b"/>
              <a:pathLst>
                <a:path w="1260" h="2802" extrusionOk="0">
                  <a:moveTo>
                    <a:pt x="0" y="0"/>
                  </a:moveTo>
                  <a:lnTo>
                    <a:pt x="0" y="2801"/>
                  </a:lnTo>
                  <a:lnTo>
                    <a:pt x="1259" y="2801"/>
                  </a:lnTo>
                  <a:lnTo>
                    <a:pt x="1259" y="1080"/>
                  </a:lnTo>
                  <a:lnTo>
                    <a:pt x="1234" y="874"/>
                  </a:lnTo>
                  <a:lnTo>
                    <a:pt x="1182" y="668"/>
                  </a:lnTo>
                  <a:lnTo>
                    <a:pt x="1079" y="489"/>
                  </a:lnTo>
                  <a:lnTo>
                    <a:pt x="951" y="309"/>
                  </a:lnTo>
                  <a:lnTo>
                    <a:pt x="797" y="180"/>
                  </a:lnTo>
                  <a:lnTo>
                    <a:pt x="591" y="77"/>
                  </a:lnTo>
                  <a:lnTo>
                    <a:pt x="386" y="26"/>
                  </a:lnTo>
                  <a:lnTo>
                    <a:pt x="18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9" name="Google Shape;1099;p22"/>
            <p:cNvSpPr/>
            <p:nvPr/>
          </p:nvSpPr>
          <p:spPr>
            <a:xfrm>
              <a:off x="19035224" y="10513553"/>
              <a:ext cx="94447" cy="205786"/>
            </a:xfrm>
            <a:custGeom>
              <a:avLst/>
              <a:gdLst/>
              <a:ahLst/>
              <a:cxnLst/>
              <a:rect l="l" t="t" r="r" b="b"/>
              <a:pathLst>
                <a:path w="1286" h="2802" extrusionOk="0">
                  <a:moveTo>
                    <a:pt x="1106" y="0"/>
                  </a:moveTo>
                  <a:lnTo>
                    <a:pt x="874" y="26"/>
                  </a:lnTo>
                  <a:lnTo>
                    <a:pt x="669" y="77"/>
                  </a:lnTo>
                  <a:lnTo>
                    <a:pt x="489" y="180"/>
                  </a:lnTo>
                  <a:lnTo>
                    <a:pt x="335" y="309"/>
                  </a:lnTo>
                  <a:lnTo>
                    <a:pt x="181" y="489"/>
                  </a:lnTo>
                  <a:lnTo>
                    <a:pt x="78" y="668"/>
                  </a:lnTo>
                  <a:lnTo>
                    <a:pt x="27" y="874"/>
                  </a:lnTo>
                  <a:lnTo>
                    <a:pt x="1" y="1080"/>
                  </a:lnTo>
                  <a:lnTo>
                    <a:pt x="1" y="2801"/>
                  </a:lnTo>
                  <a:lnTo>
                    <a:pt x="1286" y="2801"/>
                  </a:lnTo>
                  <a:lnTo>
                    <a:pt x="128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0" name="Google Shape;1100;p22"/>
            <p:cNvSpPr/>
            <p:nvPr/>
          </p:nvSpPr>
          <p:spPr>
            <a:xfrm>
              <a:off x="19086193" y="9854921"/>
              <a:ext cx="441683" cy="298250"/>
            </a:xfrm>
            <a:custGeom>
              <a:avLst/>
              <a:gdLst/>
              <a:ahLst/>
              <a:cxnLst/>
              <a:rect l="l" t="t" r="r" b="b"/>
              <a:pathLst>
                <a:path w="6014" h="4061" extrusionOk="0">
                  <a:moveTo>
                    <a:pt x="3007" y="1"/>
                  </a:moveTo>
                  <a:lnTo>
                    <a:pt x="2647" y="27"/>
                  </a:lnTo>
                  <a:lnTo>
                    <a:pt x="2313" y="78"/>
                  </a:lnTo>
                  <a:lnTo>
                    <a:pt x="1979" y="129"/>
                  </a:lnTo>
                  <a:lnTo>
                    <a:pt x="1696" y="232"/>
                  </a:lnTo>
                  <a:lnTo>
                    <a:pt x="1440" y="361"/>
                  </a:lnTo>
                  <a:lnTo>
                    <a:pt x="1183" y="489"/>
                  </a:lnTo>
                  <a:lnTo>
                    <a:pt x="951" y="643"/>
                  </a:lnTo>
                  <a:lnTo>
                    <a:pt x="746" y="823"/>
                  </a:lnTo>
                  <a:lnTo>
                    <a:pt x="566" y="977"/>
                  </a:lnTo>
                  <a:lnTo>
                    <a:pt x="412" y="1183"/>
                  </a:lnTo>
                  <a:lnTo>
                    <a:pt x="283" y="1363"/>
                  </a:lnTo>
                  <a:lnTo>
                    <a:pt x="180" y="1543"/>
                  </a:lnTo>
                  <a:lnTo>
                    <a:pt x="103" y="1723"/>
                  </a:lnTo>
                  <a:lnTo>
                    <a:pt x="52" y="1902"/>
                  </a:lnTo>
                  <a:lnTo>
                    <a:pt x="1" y="2082"/>
                  </a:lnTo>
                  <a:lnTo>
                    <a:pt x="1" y="2236"/>
                  </a:lnTo>
                  <a:lnTo>
                    <a:pt x="26" y="2673"/>
                  </a:lnTo>
                  <a:lnTo>
                    <a:pt x="103" y="3059"/>
                  </a:lnTo>
                  <a:lnTo>
                    <a:pt x="180" y="3367"/>
                  </a:lnTo>
                  <a:lnTo>
                    <a:pt x="283" y="3624"/>
                  </a:lnTo>
                  <a:lnTo>
                    <a:pt x="386" y="3829"/>
                  </a:lnTo>
                  <a:lnTo>
                    <a:pt x="489" y="3958"/>
                  </a:lnTo>
                  <a:lnTo>
                    <a:pt x="566" y="4061"/>
                  </a:lnTo>
                  <a:lnTo>
                    <a:pt x="1028" y="3932"/>
                  </a:lnTo>
                  <a:lnTo>
                    <a:pt x="1440" y="3752"/>
                  </a:lnTo>
                  <a:lnTo>
                    <a:pt x="1825" y="3573"/>
                  </a:lnTo>
                  <a:lnTo>
                    <a:pt x="2133" y="3393"/>
                  </a:lnTo>
                  <a:lnTo>
                    <a:pt x="2416" y="3213"/>
                  </a:lnTo>
                  <a:lnTo>
                    <a:pt x="2673" y="3007"/>
                  </a:lnTo>
                  <a:lnTo>
                    <a:pt x="2878" y="2802"/>
                  </a:lnTo>
                  <a:lnTo>
                    <a:pt x="3058" y="2596"/>
                  </a:lnTo>
                  <a:lnTo>
                    <a:pt x="3212" y="2416"/>
                  </a:lnTo>
                  <a:lnTo>
                    <a:pt x="3341" y="2236"/>
                  </a:lnTo>
                  <a:lnTo>
                    <a:pt x="3521" y="1928"/>
                  </a:lnTo>
                  <a:lnTo>
                    <a:pt x="3598" y="1723"/>
                  </a:lnTo>
                  <a:lnTo>
                    <a:pt x="3624" y="1645"/>
                  </a:lnTo>
                  <a:lnTo>
                    <a:pt x="3726" y="1928"/>
                  </a:lnTo>
                  <a:lnTo>
                    <a:pt x="3855" y="2211"/>
                  </a:lnTo>
                  <a:lnTo>
                    <a:pt x="4060" y="2545"/>
                  </a:lnTo>
                  <a:lnTo>
                    <a:pt x="4292" y="2956"/>
                  </a:lnTo>
                  <a:lnTo>
                    <a:pt x="4600" y="3341"/>
                  </a:lnTo>
                  <a:lnTo>
                    <a:pt x="4780" y="3547"/>
                  </a:lnTo>
                  <a:lnTo>
                    <a:pt x="4985" y="3727"/>
                  </a:lnTo>
                  <a:lnTo>
                    <a:pt x="5191" y="3907"/>
                  </a:lnTo>
                  <a:lnTo>
                    <a:pt x="5422" y="4061"/>
                  </a:lnTo>
                  <a:lnTo>
                    <a:pt x="5525" y="3958"/>
                  </a:lnTo>
                  <a:lnTo>
                    <a:pt x="5602" y="3829"/>
                  </a:lnTo>
                  <a:lnTo>
                    <a:pt x="5705" y="3624"/>
                  </a:lnTo>
                  <a:lnTo>
                    <a:pt x="5808" y="3367"/>
                  </a:lnTo>
                  <a:lnTo>
                    <a:pt x="5910" y="3059"/>
                  </a:lnTo>
                  <a:lnTo>
                    <a:pt x="5962" y="2673"/>
                  </a:lnTo>
                  <a:lnTo>
                    <a:pt x="6013" y="2236"/>
                  </a:lnTo>
                  <a:lnTo>
                    <a:pt x="5987" y="2134"/>
                  </a:lnTo>
                  <a:lnTo>
                    <a:pt x="5962" y="2005"/>
                  </a:lnTo>
                  <a:lnTo>
                    <a:pt x="5885" y="1851"/>
                  </a:lnTo>
                  <a:lnTo>
                    <a:pt x="5808" y="1671"/>
                  </a:lnTo>
                  <a:lnTo>
                    <a:pt x="5705" y="1491"/>
                  </a:lnTo>
                  <a:lnTo>
                    <a:pt x="5576" y="1311"/>
                  </a:lnTo>
                  <a:lnTo>
                    <a:pt x="5422" y="1132"/>
                  </a:lnTo>
                  <a:lnTo>
                    <a:pt x="5242" y="952"/>
                  </a:lnTo>
                  <a:lnTo>
                    <a:pt x="5037" y="746"/>
                  </a:lnTo>
                  <a:lnTo>
                    <a:pt x="4806" y="592"/>
                  </a:lnTo>
                  <a:lnTo>
                    <a:pt x="4574" y="438"/>
                  </a:lnTo>
                  <a:lnTo>
                    <a:pt x="4292" y="284"/>
                  </a:lnTo>
                  <a:lnTo>
                    <a:pt x="4009" y="181"/>
                  </a:lnTo>
                  <a:lnTo>
                    <a:pt x="3701" y="78"/>
                  </a:lnTo>
                  <a:lnTo>
                    <a:pt x="3367" y="27"/>
                  </a:lnTo>
                  <a:lnTo>
                    <a:pt x="300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01" name="Google Shape;1101;p22"/>
            <p:cNvSpPr/>
            <p:nvPr/>
          </p:nvSpPr>
          <p:spPr>
            <a:xfrm>
              <a:off x="19112633" y="10088982"/>
              <a:ext cx="168036" cy="167963"/>
            </a:xfrm>
            <a:custGeom>
              <a:avLst/>
              <a:gdLst/>
              <a:ahLst/>
              <a:cxnLst/>
              <a:rect l="l" t="t" r="r" b="b"/>
              <a:pathLst>
                <a:path w="2288" h="2287" extrusionOk="0">
                  <a:moveTo>
                    <a:pt x="1131" y="0"/>
                  </a:moveTo>
                  <a:lnTo>
                    <a:pt x="900" y="26"/>
                  </a:lnTo>
                  <a:lnTo>
                    <a:pt x="694" y="77"/>
                  </a:lnTo>
                  <a:lnTo>
                    <a:pt x="489" y="180"/>
                  </a:lnTo>
                  <a:lnTo>
                    <a:pt x="334" y="334"/>
                  </a:lnTo>
                  <a:lnTo>
                    <a:pt x="180" y="488"/>
                  </a:lnTo>
                  <a:lnTo>
                    <a:pt x="77" y="694"/>
                  </a:lnTo>
                  <a:lnTo>
                    <a:pt x="26" y="899"/>
                  </a:lnTo>
                  <a:lnTo>
                    <a:pt x="0" y="1131"/>
                  </a:lnTo>
                  <a:lnTo>
                    <a:pt x="26" y="1362"/>
                  </a:lnTo>
                  <a:lnTo>
                    <a:pt x="77" y="1593"/>
                  </a:lnTo>
                  <a:lnTo>
                    <a:pt x="180" y="1773"/>
                  </a:lnTo>
                  <a:lnTo>
                    <a:pt x="334" y="1953"/>
                  </a:lnTo>
                  <a:lnTo>
                    <a:pt x="489" y="2081"/>
                  </a:lnTo>
                  <a:lnTo>
                    <a:pt x="694" y="2210"/>
                  </a:lnTo>
                  <a:lnTo>
                    <a:pt x="900" y="2261"/>
                  </a:lnTo>
                  <a:lnTo>
                    <a:pt x="1131" y="2287"/>
                  </a:lnTo>
                  <a:lnTo>
                    <a:pt x="1362" y="2261"/>
                  </a:lnTo>
                  <a:lnTo>
                    <a:pt x="1593" y="2210"/>
                  </a:lnTo>
                  <a:lnTo>
                    <a:pt x="1773" y="2081"/>
                  </a:lnTo>
                  <a:lnTo>
                    <a:pt x="1953" y="1953"/>
                  </a:lnTo>
                  <a:lnTo>
                    <a:pt x="2107" y="1773"/>
                  </a:lnTo>
                  <a:lnTo>
                    <a:pt x="2210" y="1593"/>
                  </a:lnTo>
                  <a:lnTo>
                    <a:pt x="2261" y="1362"/>
                  </a:lnTo>
                  <a:lnTo>
                    <a:pt x="2287" y="1131"/>
                  </a:lnTo>
                  <a:lnTo>
                    <a:pt x="2261" y="899"/>
                  </a:lnTo>
                  <a:lnTo>
                    <a:pt x="2210" y="694"/>
                  </a:lnTo>
                  <a:lnTo>
                    <a:pt x="2107" y="488"/>
                  </a:lnTo>
                  <a:lnTo>
                    <a:pt x="1953" y="334"/>
                  </a:lnTo>
                  <a:lnTo>
                    <a:pt x="1773" y="180"/>
                  </a:lnTo>
                  <a:lnTo>
                    <a:pt x="1593" y="77"/>
                  </a:lnTo>
                  <a:lnTo>
                    <a:pt x="1362" y="26"/>
                  </a:lnTo>
                  <a:lnTo>
                    <a:pt x="113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02" name="Google Shape;1102;p22"/>
            <p:cNvSpPr/>
            <p:nvPr/>
          </p:nvSpPr>
          <p:spPr>
            <a:xfrm>
              <a:off x="19331491" y="10088982"/>
              <a:ext cx="169946" cy="167963"/>
            </a:xfrm>
            <a:custGeom>
              <a:avLst/>
              <a:gdLst/>
              <a:ahLst/>
              <a:cxnLst/>
              <a:rect l="l" t="t" r="r" b="b"/>
              <a:pathLst>
                <a:path w="2314" h="2287" extrusionOk="0">
                  <a:moveTo>
                    <a:pt x="1157" y="0"/>
                  </a:moveTo>
                  <a:lnTo>
                    <a:pt x="926" y="26"/>
                  </a:lnTo>
                  <a:lnTo>
                    <a:pt x="720" y="77"/>
                  </a:lnTo>
                  <a:lnTo>
                    <a:pt x="515" y="180"/>
                  </a:lnTo>
                  <a:lnTo>
                    <a:pt x="335" y="334"/>
                  </a:lnTo>
                  <a:lnTo>
                    <a:pt x="206" y="488"/>
                  </a:lnTo>
                  <a:lnTo>
                    <a:pt x="104" y="694"/>
                  </a:lnTo>
                  <a:lnTo>
                    <a:pt x="27" y="899"/>
                  </a:lnTo>
                  <a:lnTo>
                    <a:pt x="1" y="1131"/>
                  </a:lnTo>
                  <a:lnTo>
                    <a:pt x="27" y="1362"/>
                  </a:lnTo>
                  <a:lnTo>
                    <a:pt x="104" y="1593"/>
                  </a:lnTo>
                  <a:lnTo>
                    <a:pt x="206" y="1773"/>
                  </a:lnTo>
                  <a:lnTo>
                    <a:pt x="335" y="1953"/>
                  </a:lnTo>
                  <a:lnTo>
                    <a:pt x="515" y="2081"/>
                  </a:lnTo>
                  <a:lnTo>
                    <a:pt x="720" y="2210"/>
                  </a:lnTo>
                  <a:lnTo>
                    <a:pt x="926" y="2261"/>
                  </a:lnTo>
                  <a:lnTo>
                    <a:pt x="1157" y="2287"/>
                  </a:lnTo>
                  <a:lnTo>
                    <a:pt x="1388" y="2261"/>
                  </a:lnTo>
                  <a:lnTo>
                    <a:pt x="1594" y="2210"/>
                  </a:lnTo>
                  <a:lnTo>
                    <a:pt x="1800" y="2081"/>
                  </a:lnTo>
                  <a:lnTo>
                    <a:pt x="1979" y="1953"/>
                  </a:lnTo>
                  <a:lnTo>
                    <a:pt x="2108" y="1773"/>
                  </a:lnTo>
                  <a:lnTo>
                    <a:pt x="2211" y="1593"/>
                  </a:lnTo>
                  <a:lnTo>
                    <a:pt x="2288" y="1362"/>
                  </a:lnTo>
                  <a:lnTo>
                    <a:pt x="2313" y="1131"/>
                  </a:lnTo>
                  <a:lnTo>
                    <a:pt x="2288" y="899"/>
                  </a:lnTo>
                  <a:lnTo>
                    <a:pt x="2211" y="694"/>
                  </a:lnTo>
                  <a:lnTo>
                    <a:pt x="2108" y="488"/>
                  </a:lnTo>
                  <a:lnTo>
                    <a:pt x="1979" y="334"/>
                  </a:lnTo>
                  <a:lnTo>
                    <a:pt x="1800" y="180"/>
                  </a:lnTo>
                  <a:lnTo>
                    <a:pt x="1594" y="77"/>
                  </a:lnTo>
                  <a:lnTo>
                    <a:pt x="1388" y="26"/>
                  </a:lnTo>
                  <a:lnTo>
                    <a:pt x="115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03" name="Google Shape;1103;p22"/>
            <p:cNvSpPr/>
            <p:nvPr/>
          </p:nvSpPr>
          <p:spPr>
            <a:xfrm>
              <a:off x="19095667" y="10071943"/>
              <a:ext cx="420826" cy="202040"/>
            </a:xfrm>
            <a:custGeom>
              <a:avLst/>
              <a:gdLst/>
              <a:ahLst/>
              <a:cxnLst/>
              <a:rect l="l" t="t" r="r" b="b"/>
              <a:pathLst>
                <a:path w="5730" h="2751" extrusionOk="0">
                  <a:moveTo>
                    <a:pt x="1362" y="438"/>
                  </a:moveTo>
                  <a:lnTo>
                    <a:pt x="1567" y="463"/>
                  </a:lnTo>
                  <a:lnTo>
                    <a:pt x="1747" y="515"/>
                  </a:lnTo>
                  <a:lnTo>
                    <a:pt x="1902" y="592"/>
                  </a:lnTo>
                  <a:lnTo>
                    <a:pt x="2030" y="720"/>
                  </a:lnTo>
                  <a:lnTo>
                    <a:pt x="2133" y="849"/>
                  </a:lnTo>
                  <a:lnTo>
                    <a:pt x="2236" y="1003"/>
                  </a:lnTo>
                  <a:lnTo>
                    <a:pt x="2287" y="1183"/>
                  </a:lnTo>
                  <a:lnTo>
                    <a:pt x="2313" y="1363"/>
                  </a:lnTo>
                  <a:lnTo>
                    <a:pt x="2287" y="1568"/>
                  </a:lnTo>
                  <a:lnTo>
                    <a:pt x="2236" y="1722"/>
                  </a:lnTo>
                  <a:lnTo>
                    <a:pt x="2133" y="1902"/>
                  </a:lnTo>
                  <a:lnTo>
                    <a:pt x="2030" y="2031"/>
                  </a:lnTo>
                  <a:lnTo>
                    <a:pt x="1902" y="2133"/>
                  </a:lnTo>
                  <a:lnTo>
                    <a:pt x="1747" y="2236"/>
                  </a:lnTo>
                  <a:lnTo>
                    <a:pt x="1567" y="2288"/>
                  </a:lnTo>
                  <a:lnTo>
                    <a:pt x="1362" y="2313"/>
                  </a:lnTo>
                  <a:lnTo>
                    <a:pt x="1182" y="2288"/>
                  </a:lnTo>
                  <a:lnTo>
                    <a:pt x="1002" y="2236"/>
                  </a:lnTo>
                  <a:lnTo>
                    <a:pt x="848" y="2133"/>
                  </a:lnTo>
                  <a:lnTo>
                    <a:pt x="720" y="2031"/>
                  </a:lnTo>
                  <a:lnTo>
                    <a:pt x="617" y="1902"/>
                  </a:lnTo>
                  <a:lnTo>
                    <a:pt x="514" y="1722"/>
                  </a:lnTo>
                  <a:lnTo>
                    <a:pt x="463" y="1568"/>
                  </a:lnTo>
                  <a:lnTo>
                    <a:pt x="437" y="1363"/>
                  </a:lnTo>
                  <a:lnTo>
                    <a:pt x="463" y="1183"/>
                  </a:lnTo>
                  <a:lnTo>
                    <a:pt x="514" y="1003"/>
                  </a:lnTo>
                  <a:lnTo>
                    <a:pt x="617" y="849"/>
                  </a:lnTo>
                  <a:lnTo>
                    <a:pt x="720" y="720"/>
                  </a:lnTo>
                  <a:lnTo>
                    <a:pt x="848" y="592"/>
                  </a:lnTo>
                  <a:lnTo>
                    <a:pt x="1002" y="515"/>
                  </a:lnTo>
                  <a:lnTo>
                    <a:pt x="1182" y="463"/>
                  </a:lnTo>
                  <a:lnTo>
                    <a:pt x="1362" y="438"/>
                  </a:lnTo>
                  <a:close/>
                  <a:moveTo>
                    <a:pt x="4368" y="438"/>
                  </a:moveTo>
                  <a:lnTo>
                    <a:pt x="4548" y="463"/>
                  </a:lnTo>
                  <a:lnTo>
                    <a:pt x="4728" y="515"/>
                  </a:lnTo>
                  <a:lnTo>
                    <a:pt x="4882" y="592"/>
                  </a:lnTo>
                  <a:lnTo>
                    <a:pt x="5036" y="720"/>
                  </a:lnTo>
                  <a:lnTo>
                    <a:pt x="5139" y="849"/>
                  </a:lnTo>
                  <a:lnTo>
                    <a:pt x="5216" y="1003"/>
                  </a:lnTo>
                  <a:lnTo>
                    <a:pt x="5268" y="1183"/>
                  </a:lnTo>
                  <a:lnTo>
                    <a:pt x="5293" y="1363"/>
                  </a:lnTo>
                  <a:lnTo>
                    <a:pt x="5268" y="1568"/>
                  </a:lnTo>
                  <a:lnTo>
                    <a:pt x="5216" y="1722"/>
                  </a:lnTo>
                  <a:lnTo>
                    <a:pt x="5139" y="1902"/>
                  </a:lnTo>
                  <a:lnTo>
                    <a:pt x="5036" y="2031"/>
                  </a:lnTo>
                  <a:lnTo>
                    <a:pt x="4882" y="2133"/>
                  </a:lnTo>
                  <a:lnTo>
                    <a:pt x="4728" y="2236"/>
                  </a:lnTo>
                  <a:lnTo>
                    <a:pt x="4548" y="2288"/>
                  </a:lnTo>
                  <a:lnTo>
                    <a:pt x="4368" y="2313"/>
                  </a:lnTo>
                  <a:lnTo>
                    <a:pt x="4188" y="2288"/>
                  </a:lnTo>
                  <a:lnTo>
                    <a:pt x="4008" y="2236"/>
                  </a:lnTo>
                  <a:lnTo>
                    <a:pt x="3854" y="2133"/>
                  </a:lnTo>
                  <a:lnTo>
                    <a:pt x="3700" y="2031"/>
                  </a:lnTo>
                  <a:lnTo>
                    <a:pt x="3597" y="1902"/>
                  </a:lnTo>
                  <a:lnTo>
                    <a:pt x="3520" y="1722"/>
                  </a:lnTo>
                  <a:lnTo>
                    <a:pt x="3469" y="1568"/>
                  </a:lnTo>
                  <a:lnTo>
                    <a:pt x="3443" y="1363"/>
                  </a:lnTo>
                  <a:lnTo>
                    <a:pt x="3469" y="1183"/>
                  </a:lnTo>
                  <a:lnTo>
                    <a:pt x="3520" y="1003"/>
                  </a:lnTo>
                  <a:lnTo>
                    <a:pt x="3597" y="849"/>
                  </a:lnTo>
                  <a:lnTo>
                    <a:pt x="3700" y="720"/>
                  </a:lnTo>
                  <a:lnTo>
                    <a:pt x="3854" y="592"/>
                  </a:lnTo>
                  <a:lnTo>
                    <a:pt x="4008" y="515"/>
                  </a:lnTo>
                  <a:lnTo>
                    <a:pt x="4188" y="463"/>
                  </a:lnTo>
                  <a:lnTo>
                    <a:pt x="4368" y="438"/>
                  </a:lnTo>
                  <a:close/>
                  <a:moveTo>
                    <a:pt x="1362" y="1"/>
                  </a:moveTo>
                  <a:lnTo>
                    <a:pt x="1105" y="27"/>
                  </a:lnTo>
                  <a:lnTo>
                    <a:pt x="848" y="104"/>
                  </a:lnTo>
                  <a:lnTo>
                    <a:pt x="617" y="232"/>
                  </a:lnTo>
                  <a:lnTo>
                    <a:pt x="411" y="412"/>
                  </a:lnTo>
                  <a:lnTo>
                    <a:pt x="231" y="618"/>
                  </a:lnTo>
                  <a:lnTo>
                    <a:pt x="103" y="849"/>
                  </a:lnTo>
                  <a:lnTo>
                    <a:pt x="26" y="1106"/>
                  </a:lnTo>
                  <a:lnTo>
                    <a:pt x="0" y="1363"/>
                  </a:lnTo>
                  <a:lnTo>
                    <a:pt x="26" y="1645"/>
                  </a:lnTo>
                  <a:lnTo>
                    <a:pt x="103" y="1902"/>
                  </a:lnTo>
                  <a:lnTo>
                    <a:pt x="231" y="2133"/>
                  </a:lnTo>
                  <a:lnTo>
                    <a:pt x="411" y="2339"/>
                  </a:lnTo>
                  <a:lnTo>
                    <a:pt x="617" y="2519"/>
                  </a:lnTo>
                  <a:lnTo>
                    <a:pt x="848" y="2622"/>
                  </a:lnTo>
                  <a:lnTo>
                    <a:pt x="1105" y="2724"/>
                  </a:lnTo>
                  <a:lnTo>
                    <a:pt x="1362" y="2750"/>
                  </a:lnTo>
                  <a:lnTo>
                    <a:pt x="1619" y="2724"/>
                  </a:lnTo>
                  <a:lnTo>
                    <a:pt x="1850" y="2647"/>
                  </a:lnTo>
                  <a:lnTo>
                    <a:pt x="2081" y="2545"/>
                  </a:lnTo>
                  <a:lnTo>
                    <a:pt x="2261" y="2416"/>
                  </a:lnTo>
                  <a:lnTo>
                    <a:pt x="2441" y="2236"/>
                  </a:lnTo>
                  <a:lnTo>
                    <a:pt x="2570" y="2056"/>
                  </a:lnTo>
                  <a:lnTo>
                    <a:pt x="2672" y="1825"/>
                  </a:lnTo>
                  <a:lnTo>
                    <a:pt x="2724" y="1594"/>
                  </a:lnTo>
                  <a:lnTo>
                    <a:pt x="3006" y="1594"/>
                  </a:lnTo>
                  <a:lnTo>
                    <a:pt x="3083" y="1825"/>
                  </a:lnTo>
                  <a:lnTo>
                    <a:pt x="3186" y="2056"/>
                  </a:lnTo>
                  <a:lnTo>
                    <a:pt x="3315" y="2236"/>
                  </a:lnTo>
                  <a:lnTo>
                    <a:pt x="3469" y="2416"/>
                  </a:lnTo>
                  <a:lnTo>
                    <a:pt x="3674" y="2545"/>
                  </a:lnTo>
                  <a:lnTo>
                    <a:pt x="3880" y="2647"/>
                  </a:lnTo>
                  <a:lnTo>
                    <a:pt x="4111" y="2724"/>
                  </a:lnTo>
                  <a:lnTo>
                    <a:pt x="4368" y="2750"/>
                  </a:lnTo>
                  <a:lnTo>
                    <a:pt x="4651" y="2724"/>
                  </a:lnTo>
                  <a:lnTo>
                    <a:pt x="4908" y="2622"/>
                  </a:lnTo>
                  <a:lnTo>
                    <a:pt x="5139" y="2519"/>
                  </a:lnTo>
                  <a:lnTo>
                    <a:pt x="5345" y="2339"/>
                  </a:lnTo>
                  <a:lnTo>
                    <a:pt x="5499" y="2133"/>
                  </a:lnTo>
                  <a:lnTo>
                    <a:pt x="5627" y="1902"/>
                  </a:lnTo>
                  <a:lnTo>
                    <a:pt x="5704" y="1645"/>
                  </a:lnTo>
                  <a:lnTo>
                    <a:pt x="5730" y="1363"/>
                  </a:lnTo>
                  <a:lnTo>
                    <a:pt x="5704" y="1106"/>
                  </a:lnTo>
                  <a:lnTo>
                    <a:pt x="5627" y="849"/>
                  </a:lnTo>
                  <a:lnTo>
                    <a:pt x="5499" y="618"/>
                  </a:lnTo>
                  <a:lnTo>
                    <a:pt x="5345" y="412"/>
                  </a:lnTo>
                  <a:lnTo>
                    <a:pt x="5139" y="232"/>
                  </a:lnTo>
                  <a:lnTo>
                    <a:pt x="4908" y="104"/>
                  </a:lnTo>
                  <a:lnTo>
                    <a:pt x="4651" y="27"/>
                  </a:lnTo>
                  <a:lnTo>
                    <a:pt x="4368" y="1"/>
                  </a:lnTo>
                  <a:lnTo>
                    <a:pt x="4111" y="27"/>
                  </a:lnTo>
                  <a:lnTo>
                    <a:pt x="3880" y="104"/>
                  </a:lnTo>
                  <a:lnTo>
                    <a:pt x="3674" y="206"/>
                  </a:lnTo>
                  <a:lnTo>
                    <a:pt x="3469" y="335"/>
                  </a:lnTo>
                  <a:lnTo>
                    <a:pt x="3315" y="515"/>
                  </a:lnTo>
                  <a:lnTo>
                    <a:pt x="3186" y="695"/>
                  </a:lnTo>
                  <a:lnTo>
                    <a:pt x="3083" y="926"/>
                  </a:lnTo>
                  <a:lnTo>
                    <a:pt x="3006" y="1157"/>
                  </a:lnTo>
                  <a:lnTo>
                    <a:pt x="2724" y="1157"/>
                  </a:lnTo>
                  <a:lnTo>
                    <a:pt x="2672" y="926"/>
                  </a:lnTo>
                  <a:lnTo>
                    <a:pt x="2570" y="695"/>
                  </a:lnTo>
                  <a:lnTo>
                    <a:pt x="2441" y="515"/>
                  </a:lnTo>
                  <a:lnTo>
                    <a:pt x="2261" y="335"/>
                  </a:lnTo>
                  <a:lnTo>
                    <a:pt x="2081" y="206"/>
                  </a:lnTo>
                  <a:lnTo>
                    <a:pt x="1850" y="104"/>
                  </a:lnTo>
                  <a:lnTo>
                    <a:pt x="1619" y="27"/>
                  </a:lnTo>
                  <a:lnTo>
                    <a:pt x="136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04" name="Google Shape;1104;p22"/>
            <p:cNvSpPr/>
            <p:nvPr/>
          </p:nvSpPr>
          <p:spPr>
            <a:xfrm>
              <a:off x="18978673" y="10626802"/>
              <a:ext cx="656723" cy="332180"/>
            </a:xfrm>
            <a:custGeom>
              <a:avLst/>
              <a:gdLst/>
              <a:ahLst/>
              <a:cxnLst/>
              <a:rect l="l" t="t" r="r" b="b"/>
              <a:pathLst>
                <a:path w="8942" h="4523" extrusionOk="0">
                  <a:moveTo>
                    <a:pt x="565" y="0"/>
                  </a:moveTo>
                  <a:lnTo>
                    <a:pt x="437" y="51"/>
                  </a:lnTo>
                  <a:lnTo>
                    <a:pt x="308" y="103"/>
                  </a:lnTo>
                  <a:lnTo>
                    <a:pt x="206" y="206"/>
                  </a:lnTo>
                  <a:lnTo>
                    <a:pt x="103" y="308"/>
                  </a:lnTo>
                  <a:lnTo>
                    <a:pt x="51" y="437"/>
                  </a:lnTo>
                  <a:lnTo>
                    <a:pt x="0" y="565"/>
                  </a:lnTo>
                  <a:lnTo>
                    <a:pt x="0" y="719"/>
                  </a:lnTo>
                  <a:lnTo>
                    <a:pt x="0" y="4419"/>
                  </a:lnTo>
                  <a:lnTo>
                    <a:pt x="0" y="4445"/>
                  </a:lnTo>
                  <a:lnTo>
                    <a:pt x="26" y="4497"/>
                  </a:lnTo>
                  <a:lnTo>
                    <a:pt x="51" y="4522"/>
                  </a:lnTo>
                  <a:lnTo>
                    <a:pt x="8865" y="4522"/>
                  </a:lnTo>
                  <a:lnTo>
                    <a:pt x="8916" y="4497"/>
                  </a:lnTo>
                  <a:lnTo>
                    <a:pt x="8942" y="4445"/>
                  </a:lnTo>
                  <a:lnTo>
                    <a:pt x="8942" y="4419"/>
                  </a:lnTo>
                  <a:lnTo>
                    <a:pt x="8942" y="719"/>
                  </a:lnTo>
                  <a:lnTo>
                    <a:pt x="8916" y="565"/>
                  </a:lnTo>
                  <a:lnTo>
                    <a:pt x="8890" y="437"/>
                  </a:lnTo>
                  <a:lnTo>
                    <a:pt x="8813" y="308"/>
                  </a:lnTo>
                  <a:lnTo>
                    <a:pt x="8736" y="206"/>
                  </a:lnTo>
                  <a:lnTo>
                    <a:pt x="8608" y="103"/>
                  </a:lnTo>
                  <a:lnTo>
                    <a:pt x="8505" y="51"/>
                  </a:lnTo>
                  <a:lnTo>
                    <a:pt x="835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05" name="Google Shape;1105;p22"/>
            <p:cNvSpPr/>
            <p:nvPr/>
          </p:nvSpPr>
          <p:spPr>
            <a:xfrm>
              <a:off x="19256066" y="10800346"/>
              <a:ext cx="101938" cy="102012"/>
            </a:xfrm>
            <a:custGeom>
              <a:avLst/>
              <a:gdLst/>
              <a:ahLst/>
              <a:cxnLst/>
              <a:rect l="l" t="t" r="r" b="b"/>
              <a:pathLst>
                <a:path w="1388" h="1389" extrusionOk="0">
                  <a:moveTo>
                    <a:pt x="694" y="1"/>
                  </a:moveTo>
                  <a:lnTo>
                    <a:pt x="565" y="27"/>
                  </a:lnTo>
                  <a:lnTo>
                    <a:pt x="437" y="104"/>
                  </a:lnTo>
                  <a:lnTo>
                    <a:pt x="103" y="463"/>
                  </a:lnTo>
                  <a:lnTo>
                    <a:pt x="26" y="566"/>
                  </a:lnTo>
                  <a:lnTo>
                    <a:pt x="0" y="695"/>
                  </a:lnTo>
                  <a:lnTo>
                    <a:pt x="26" y="823"/>
                  </a:lnTo>
                  <a:lnTo>
                    <a:pt x="103" y="926"/>
                  </a:lnTo>
                  <a:lnTo>
                    <a:pt x="437" y="1286"/>
                  </a:lnTo>
                  <a:lnTo>
                    <a:pt x="565" y="1363"/>
                  </a:lnTo>
                  <a:lnTo>
                    <a:pt x="694" y="1388"/>
                  </a:lnTo>
                  <a:lnTo>
                    <a:pt x="822" y="1363"/>
                  </a:lnTo>
                  <a:lnTo>
                    <a:pt x="925" y="1286"/>
                  </a:lnTo>
                  <a:lnTo>
                    <a:pt x="1285" y="926"/>
                  </a:lnTo>
                  <a:lnTo>
                    <a:pt x="1362" y="823"/>
                  </a:lnTo>
                  <a:lnTo>
                    <a:pt x="1388" y="695"/>
                  </a:lnTo>
                  <a:lnTo>
                    <a:pt x="1362" y="566"/>
                  </a:lnTo>
                  <a:lnTo>
                    <a:pt x="1285" y="463"/>
                  </a:lnTo>
                  <a:lnTo>
                    <a:pt x="925" y="104"/>
                  </a:lnTo>
                  <a:lnTo>
                    <a:pt x="822" y="27"/>
                  </a:lnTo>
                  <a:lnTo>
                    <a:pt x="694"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6" name="Google Shape;1106;p22"/>
            <p:cNvSpPr/>
            <p:nvPr/>
          </p:nvSpPr>
          <p:spPr>
            <a:xfrm>
              <a:off x="19016349" y="10690917"/>
              <a:ext cx="62353" cy="90628"/>
            </a:xfrm>
            <a:custGeom>
              <a:avLst/>
              <a:gdLst/>
              <a:ahLst/>
              <a:cxnLst/>
              <a:rect l="l" t="t" r="r" b="b"/>
              <a:pathLst>
                <a:path w="849" h="1234" extrusionOk="0">
                  <a:moveTo>
                    <a:pt x="618" y="1"/>
                  </a:moveTo>
                  <a:lnTo>
                    <a:pt x="541" y="26"/>
                  </a:lnTo>
                  <a:lnTo>
                    <a:pt x="463" y="78"/>
                  </a:lnTo>
                  <a:lnTo>
                    <a:pt x="78" y="463"/>
                  </a:lnTo>
                  <a:lnTo>
                    <a:pt x="27" y="540"/>
                  </a:lnTo>
                  <a:lnTo>
                    <a:pt x="1" y="617"/>
                  </a:lnTo>
                  <a:lnTo>
                    <a:pt x="27" y="694"/>
                  </a:lnTo>
                  <a:lnTo>
                    <a:pt x="78" y="771"/>
                  </a:lnTo>
                  <a:lnTo>
                    <a:pt x="463" y="1157"/>
                  </a:lnTo>
                  <a:lnTo>
                    <a:pt x="541" y="1208"/>
                  </a:lnTo>
                  <a:lnTo>
                    <a:pt x="618" y="1234"/>
                  </a:lnTo>
                  <a:lnTo>
                    <a:pt x="695" y="1208"/>
                  </a:lnTo>
                  <a:lnTo>
                    <a:pt x="772" y="1157"/>
                  </a:lnTo>
                  <a:lnTo>
                    <a:pt x="823" y="1106"/>
                  </a:lnTo>
                  <a:lnTo>
                    <a:pt x="823" y="1003"/>
                  </a:lnTo>
                  <a:lnTo>
                    <a:pt x="823" y="926"/>
                  </a:lnTo>
                  <a:lnTo>
                    <a:pt x="772" y="849"/>
                  </a:lnTo>
                  <a:lnTo>
                    <a:pt x="541" y="617"/>
                  </a:lnTo>
                  <a:lnTo>
                    <a:pt x="772" y="386"/>
                  </a:lnTo>
                  <a:lnTo>
                    <a:pt x="823" y="309"/>
                  </a:lnTo>
                  <a:lnTo>
                    <a:pt x="849" y="232"/>
                  </a:lnTo>
                  <a:lnTo>
                    <a:pt x="823" y="155"/>
                  </a:lnTo>
                  <a:lnTo>
                    <a:pt x="772" y="78"/>
                  </a:lnTo>
                  <a:lnTo>
                    <a:pt x="695" y="26"/>
                  </a:lnTo>
                  <a:lnTo>
                    <a:pt x="61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7" name="Google Shape;1107;p22"/>
            <p:cNvSpPr/>
            <p:nvPr/>
          </p:nvSpPr>
          <p:spPr>
            <a:xfrm>
              <a:off x="19163602" y="10690917"/>
              <a:ext cx="62353" cy="90628"/>
            </a:xfrm>
            <a:custGeom>
              <a:avLst/>
              <a:gdLst/>
              <a:ahLst/>
              <a:cxnLst/>
              <a:rect l="l" t="t" r="r" b="b"/>
              <a:pathLst>
                <a:path w="849" h="1234" extrusionOk="0">
                  <a:moveTo>
                    <a:pt x="231" y="1"/>
                  </a:moveTo>
                  <a:lnTo>
                    <a:pt x="154" y="26"/>
                  </a:lnTo>
                  <a:lnTo>
                    <a:pt x="77" y="78"/>
                  </a:lnTo>
                  <a:lnTo>
                    <a:pt x="26" y="155"/>
                  </a:lnTo>
                  <a:lnTo>
                    <a:pt x="0" y="232"/>
                  </a:lnTo>
                  <a:lnTo>
                    <a:pt x="26" y="309"/>
                  </a:lnTo>
                  <a:lnTo>
                    <a:pt x="77" y="386"/>
                  </a:lnTo>
                  <a:lnTo>
                    <a:pt x="308" y="617"/>
                  </a:lnTo>
                  <a:lnTo>
                    <a:pt x="77" y="849"/>
                  </a:lnTo>
                  <a:lnTo>
                    <a:pt x="26" y="926"/>
                  </a:lnTo>
                  <a:lnTo>
                    <a:pt x="0" y="1003"/>
                  </a:lnTo>
                  <a:lnTo>
                    <a:pt x="26" y="1106"/>
                  </a:lnTo>
                  <a:lnTo>
                    <a:pt x="77" y="1157"/>
                  </a:lnTo>
                  <a:lnTo>
                    <a:pt x="154" y="1208"/>
                  </a:lnTo>
                  <a:lnTo>
                    <a:pt x="231" y="1234"/>
                  </a:lnTo>
                  <a:lnTo>
                    <a:pt x="308" y="1208"/>
                  </a:lnTo>
                  <a:lnTo>
                    <a:pt x="386" y="1157"/>
                  </a:lnTo>
                  <a:lnTo>
                    <a:pt x="771" y="771"/>
                  </a:lnTo>
                  <a:lnTo>
                    <a:pt x="822" y="694"/>
                  </a:lnTo>
                  <a:lnTo>
                    <a:pt x="848" y="617"/>
                  </a:lnTo>
                  <a:lnTo>
                    <a:pt x="822" y="540"/>
                  </a:lnTo>
                  <a:lnTo>
                    <a:pt x="771" y="463"/>
                  </a:lnTo>
                  <a:lnTo>
                    <a:pt x="386" y="78"/>
                  </a:lnTo>
                  <a:lnTo>
                    <a:pt x="308" y="26"/>
                  </a:lnTo>
                  <a:lnTo>
                    <a:pt x="23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8" name="Google Shape;1108;p22"/>
            <p:cNvSpPr/>
            <p:nvPr/>
          </p:nvSpPr>
          <p:spPr>
            <a:xfrm>
              <a:off x="19086193" y="10675861"/>
              <a:ext cx="66098" cy="122722"/>
            </a:xfrm>
            <a:custGeom>
              <a:avLst/>
              <a:gdLst/>
              <a:ahLst/>
              <a:cxnLst/>
              <a:rect l="l" t="t" r="r" b="b"/>
              <a:pathLst>
                <a:path w="900" h="1671" extrusionOk="0">
                  <a:moveTo>
                    <a:pt x="592" y="0"/>
                  </a:moveTo>
                  <a:lnTo>
                    <a:pt x="515" y="51"/>
                  </a:lnTo>
                  <a:lnTo>
                    <a:pt x="489" y="129"/>
                  </a:lnTo>
                  <a:lnTo>
                    <a:pt x="1" y="1362"/>
                  </a:lnTo>
                  <a:lnTo>
                    <a:pt x="1" y="1439"/>
                  </a:lnTo>
                  <a:lnTo>
                    <a:pt x="26" y="1516"/>
                  </a:lnTo>
                  <a:lnTo>
                    <a:pt x="78" y="1593"/>
                  </a:lnTo>
                  <a:lnTo>
                    <a:pt x="129" y="1645"/>
                  </a:lnTo>
                  <a:lnTo>
                    <a:pt x="206" y="1670"/>
                  </a:lnTo>
                  <a:lnTo>
                    <a:pt x="283" y="1645"/>
                  </a:lnTo>
                  <a:lnTo>
                    <a:pt x="335" y="1619"/>
                  </a:lnTo>
                  <a:lnTo>
                    <a:pt x="386" y="1567"/>
                  </a:lnTo>
                  <a:lnTo>
                    <a:pt x="412" y="1516"/>
                  </a:lnTo>
                  <a:lnTo>
                    <a:pt x="900" y="283"/>
                  </a:lnTo>
                  <a:lnTo>
                    <a:pt x="900" y="206"/>
                  </a:lnTo>
                  <a:lnTo>
                    <a:pt x="874" y="129"/>
                  </a:lnTo>
                  <a:lnTo>
                    <a:pt x="849" y="51"/>
                  </a:lnTo>
                  <a:lnTo>
                    <a:pt x="771"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09" name="Google Shape;1109;p22"/>
          <p:cNvGrpSpPr/>
          <p:nvPr/>
        </p:nvGrpSpPr>
        <p:grpSpPr>
          <a:xfrm>
            <a:off x="21031761" y="11967905"/>
            <a:ext cx="981339" cy="1104061"/>
            <a:chOff x="21031759" y="9854921"/>
            <a:chExt cx="981339" cy="1104061"/>
          </a:xfrm>
        </p:grpSpPr>
        <p:sp>
          <p:nvSpPr>
            <p:cNvPr id="1110" name="Google Shape;1110;p22"/>
            <p:cNvSpPr/>
            <p:nvPr/>
          </p:nvSpPr>
          <p:spPr>
            <a:xfrm>
              <a:off x="21437528" y="10188937"/>
              <a:ext cx="360456" cy="360529"/>
            </a:xfrm>
            <a:custGeom>
              <a:avLst/>
              <a:gdLst/>
              <a:ahLst/>
              <a:cxnLst/>
              <a:rect l="l" t="t" r="r" b="b"/>
              <a:pathLst>
                <a:path w="4908" h="4909" extrusionOk="0">
                  <a:moveTo>
                    <a:pt x="745" y="1"/>
                  </a:moveTo>
                  <a:lnTo>
                    <a:pt x="591" y="27"/>
                  </a:lnTo>
                  <a:lnTo>
                    <a:pt x="463" y="78"/>
                  </a:lnTo>
                  <a:lnTo>
                    <a:pt x="334" y="129"/>
                  </a:lnTo>
                  <a:lnTo>
                    <a:pt x="231" y="232"/>
                  </a:lnTo>
                  <a:lnTo>
                    <a:pt x="129" y="335"/>
                  </a:lnTo>
                  <a:lnTo>
                    <a:pt x="52" y="463"/>
                  </a:lnTo>
                  <a:lnTo>
                    <a:pt x="26" y="592"/>
                  </a:lnTo>
                  <a:lnTo>
                    <a:pt x="0" y="746"/>
                  </a:lnTo>
                  <a:lnTo>
                    <a:pt x="0" y="4189"/>
                  </a:lnTo>
                  <a:lnTo>
                    <a:pt x="26" y="4318"/>
                  </a:lnTo>
                  <a:lnTo>
                    <a:pt x="52" y="4472"/>
                  </a:lnTo>
                  <a:lnTo>
                    <a:pt x="129" y="4575"/>
                  </a:lnTo>
                  <a:lnTo>
                    <a:pt x="231" y="4703"/>
                  </a:lnTo>
                  <a:lnTo>
                    <a:pt x="334" y="4780"/>
                  </a:lnTo>
                  <a:lnTo>
                    <a:pt x="463" y="4857"/>
                  </a:lnTo>
                  <a:lnTo>
                    <a:pt x="591" y="4883"/>
                  </a:lnTo>
                  <a:lnTo>
                    <a:pt x="745" y="4909"/>
                  </a:lnTo>
                  <a:lnTo>
                    <a:pt x="4163" y="4909"/>
                  </a:lnTo>
                  <a:lnTo>
                    <a:pt x="4317" y="4883"/>
                  </a:lnTo>
                  <a:lnTo>
                    <a:pt x="4445" y="4857"/>
                  </a:lnTo>
                  <a:lnTo>
                    <a:pt x="4574" y="4780"/>
                  </a:lnTo>
                  <a:lnTo>
                    <a:pt x="4677" y="4703"/>
                  </a:lnTo>
                  <a:lnTo>
                    <a:pt x="4779" y="4575"/>
                  </a:lnTo>
                  <a:lnTo>
                    <a:pt x="4831" y="4472"/>
                  </a:lnTo>
                  <a:lnTo>
                    <a:pt x="4882" y="4318"/>
                  </a:lnTo>
                  <a:lnTo>
                    <a:pt x="4908" y="4189"/>
                  </a:lnTo>
                  <a:lnTo>
                    <a:pt x="4908" y="746"/>
                  </a:lnTo>
                  <a:lnTo>
                    <a:pt x="4882" y="592"/>
                  </a:lnTo>
                  <a:lnTo>
                    <a:pt x="4831" y="463"/>
                  </a:lnTo>
                  <a:lnTo>
                    <a:pt x="4779" y="335"/>
                  </a:lnTo>
                  <a:lnTo>
                    <a:pt x="4677" y="232"/>
                  </a:lnTo>
                  <a:lnTo>
                    <a:pt x="4574" y="129"/>
                  </a:lnTo>
                  <a:lnTo>
                    <a:pt x="4445" y="78"/>
                  </a:lnTo>
                  <a:lnTo>
                    <a:pt x="4317" y="27"/>
                  </a:lnTo>
                  <a:lnTo>
                    <a:pt x="41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1" name="Google Shape;1111;p22"/>
            <p:cNvSpPr/>
            <p:nvPr/>
          </p:nvSpPr>
          <p:spPr>
            <a:xfrm>
              <a:off x="21503553" y="10256872"/>
              <a:ext cx="226497" cy="226570"/>
            </a:xfrm>
            <a:custGeom>
              <a:avLst/>
              <a:gdLst/>
              <a:ahLst/>
              <a:cxnLst/>
              <a:rect l="l" t="t" r="r" b="b"/>
              <a:pathLst>
                <a:path w="3084" h="3085" extrusionOk="0">
                  <a:moveTo>
                    <a:pt x="26" y="1"/>
                  </a:moveTo>
                  <a:lnTo>
                    <a:pt x="0" y="52"/>
                  </a:lnTo>
                  <a:lnTo>
                    <a:pt x="0" y="3007"/>
                  </a:lnTo>
                  <a:lnTo>
                    <a:pt x="26" y="3059"/>
                  </a:lnTo>
                  <a:lnTo>
                    <a:pt x="78" y="3084"/>
                  </a:lnTo>
                  <a:lnTo>
                    <a:pt x="3032" y="3084"/>
                  </a:lnTo>
                  <a:lnTo>
                    <a:pt x="3084" y="3059"/>
                  </a:lnTo>
                  <a:lnTo>
                    <a:pt x="3084" y="3007"/>
                  </a:lnTo>
                  <a:lnTo>
                    <a:pt x="3084" y="52"/>
                  </a:lnTo>
                  <a:lnTo>
                    <a:pt x="308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12" name="Google Shape;1112;p22"/>
            <p:cNvSpPr/>
            <p:nvPr/>
          </p:nvSpPr>
          <p:spPr>
            <a:xfrm>
              <a:off x="21545048" y="10300276"/>
              <a:ext cx="135942" cy="132196"/>
            </a:xfrm>
            <a:custGeom>
              <a:avLst/>
              <a:gdLst/>
              <a:ahLst/>
              <a:cxnLst/>
              <a:rect l="l" t="t" r="r" b="b"/>
              <a:pathLst>
                <a:path w="1851" h="1800" extrusionOk="0">
                  <a:moveTo>
                    <a:pt x="360" y="1"/>
                  </a:moveTo>
                  <a:lnTo>
                    <a:pt x="309" y="52"/>
                  </a:lnTo>
                  <a:lnTo>
                    <a:pt x="258" y="129"/>
                  </a:lnTo>
                  <a:lnTo>
                    <a:pt x="232" y="206"/>
                  </a:lnTo>
                  <a:lnTo>
                    <a:pt x="232" y="1363"/>
                  </a:lnTo>
                  <a:lnTo>
                    <a:pt x="129" y="1363"/>
                  </a:lnTo>
                  <a:lnTo>
                    <a:pt x="52" y="1414"/>
                  </a:lnTo>
                  <a:lnTo>
                    <a:pt x="1" y="1491"/>
                  </a:lnTo>
                  <a:lnTo>
                    <a:pt x="1" y="1568"/>
                  </a:lnTo>
                  <a:lnTo>
                    <a:pt x="1" y="1645"/>
                  </a:lnTo>
                  <a:lnTo>
                    <a:pt x="52" y="1722"/>
                  </a:lnTo>
                  <a:lnTo>
                    <a:pt x="129" y="1774"/>
                  </a:lnTo>
                  <a:lnTo>
                    <a:pt x="206" y="1800"/>
                  </a:lnTo>
                  <a:lnTo>
                    <a:pt x="463" y="1800"/>
                  </a:lnTo>
                  <a:lnTo>
                    <a:pt x="540" y="1774"/>
                  </a:lnTo>
                  <a:lnTo>
                    <a:pt x="617" y="1722"/>
                  </a:lnTo>
                  <a:lnTo>
                    <a:pt x="669" y="1645"/>
                  </a:lnTo>
                  <a:lnTo>
                    <a:pt x="669" y="1568"/>
                  </a:lnTo>
                  <a:lnTo>
                    <a:pt x="669" y="438"/>
                  </a:lnTo>
                  <a:lnTo>
                    <a:pt x="1414" y="438"/>
                  </a:lnTo>
                  <a:lnTo>
                    <a:pt x="1414" y="1363"/>
                  </a:lnTo>
                  <a:lnTo>
                    <a:pt x="1260" y="1363"/>
                  </a:lnTo>
                  <a:lnTo>
                    <a:pt x="1183" y="1414"/>
                  </a:lnTo>
                  <a:lnTo>
                    <a:pt x="1157" y="1491"/>
                  </a:lnTo>
                  <a:lnTo>
                    <a:pt x="1131" y="1568"/>
                  </a:lnTo>
                  <a:lnTo>
                    <a:pt x="1157" y="1645"/>
                  </a:lnTo>
                  <a:lnTo>
                    <a:pt x="1183" y="1722"/>
                  </a:lnTo>
                  <a:lnTo>
                    <a:pt x="1260" y="1774"/>
                  </a:lnTo>
                  <a:lnTo>
                    <a:pt x="1337" y="1800"/>
                  </a:lnTo>
                  <a:lnTo>
                    <a:pt x="1645" y="1800"/>
                  </a:lnTo>
                  <a:lnTo>
                    <a:pt x="1722" y="1774"/>
                  </a:lnTo>
                  <a:lnTo>
                    <a:pt x="1799" y="1722"/>
                  </a:lnTo>
                  <a:lnTo>
                    <a:pt x="1851" y="1645"/>
                  </a:lnTo>
                  <a:lnTo>
                    <a:pt x="1851" y="1568"/>
                  </a:lnTo>
                  <a:lnTo>
                    <a:pt x="1851" y="206"/>
                  </a:lnTo>
                  <a:lnTo>
                    <a:pt x="1851" y="129"/>
                  </a:lnTo>
                  <a:lnTo>
                    <a:pt x="1799" y="52"/>
                  </a:lnTo>
                  <a:lnTo>
                    <a:pt x="1722" y="1"/>
                  </a:lnTo>
                  <a:close/>
                </a:path>
              </a:pathLst>
            </a:custGeom>
            <a:solidFill>
              <a:srgbClr val="F3F3F3"/>
            </a:solidFill>
            <a:ln>
              <a:noFill/>
            </a:ln>
          </p:spPr>
          <p:txBody>
            <a:bodyPr spcFirstLastPara="1" wrap="square" lIns="91425" tIns="91425" rIns="91425" bIns="91425" anchor="ctr" anchorCtr="0">
              <a:noAutofit/>
            </a:bodyPr>
            <a:lstStyle/>
            <a:p>
              <a:endParaRPr/>
            </a:p>
          </p:txBody>
        </p:sp>
        <p:sp>
          <p:nvSpPr>
            <p:cNvPr id="1113" name="Google Shape;1113;p22"/>
            <p:cNvSpPr/>
            <p:nvPr/>
          </p:nvSpPr>
          <p:spPr>
            <a:xfrm>
              <a:off x="21399779" y="10745631"/>
              <a:ext cx="245371" cy="213350"/>
            </a:xfrm>
            <a:custGeom>
              <a:avLst/>
              <a:gdLst/>
              <a:ahLst/>
              <a:cxnLst/>
              <a:rect l="l" t="t" r="r" b="b"/>
              <a:pathLst>
                <a:path w="3341" h="2905" extrusionOk="0">
                  <a:moveTo>
                    <a:pt x="0" y="1"/>
                  </a:moveTo>
                  <a:lnTo>
                    <a:pt x="206" y="2801"/>
                  </a:lnTo>
                  <a:lnTo>
                    <a:pt x="206" y="2827"/>
                  </a:lnTo>
                  <a:lnTo>
                    <a:pt x="232" y="2879"/>
                  </a:lnTo>
                  <a:lnTo>
                    <a:pt x="257" y="2904"/>
                  </a:lnTo>
                  <a:lnTo>
                    <a:pt x="3084" y="2904"/>
                  </a:lnTo>
                  <a:lnTo>
                    <a:pt x="3109" y="2879"/>
                  </a:lnTo>
                  <a:lnTo>
                    <a:pt x="3135" y="2827"/>
                  </a:lnTo>
                  <a:lnTo>
                    <a:pt x="3161" y="2801"/>
                  </a:lnTo>
                  <a:lnTo>
                    <a:pt x="3341"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114" name="Google Shape;1114;p22"/>
            <p:cNvSpPr/>
            <p:nvPr/>
          </p:nvSpPr>
          <p:spPr>
            <a:xfrm>
              <a:off x="21171446" y="10526773"/>
              <a:ext cx="702037" cy="226497"/>
            </a:xfrm>
            <a:custGeom>
              <a:avLst/>
              <a:gdLst/>
              <a:ahLst/>
              <a:cxnLst/>
              <a:rect l="l" t="t" r="r" b="b"/>
              <a:pathLst>
                <a:path w="9559" h="3084" extrusionOk="0">
                  <a:moveTo>
                    <a:pt x="0" y="0"/>
                  </a:moveTo>
                  <a:lnTo>
                    <a:pt x="3109" y="3084"/>
                  </a:lnTo>
                  <a:lnTo>
                    <a:pt x="6450" y="3084"/>
                  </a:lnTo>
                  <a:lnTo>
                    <a:pt x="9559"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15" name="Google Shape;1115;p22"/>
            <p:cNvSpPr/>
            <p:nvPr/>
          </p:nvSpPr>
          <p:spPr>
            <a:xfrm>
              <a:off x="21111003" y="10458839"/>
              <a:ext cx="822850" cy="75499"/>
            </a:xfrm>
            <a:custGeom>
              <a:avLst/>
              <a:gdLst/>
              <a:ahLst/>
              <a:cxnLst/>
              <a:rect l="l" t="t" r="r" b="b"/>
              <a:pathLst>
                <a:path w="11204" h="1028" extrusionOk="0">
                  <a:moveTo>
                    <a:pt x="515" y="0"/>
                  </a:moveTo>
                  <a:lnTo>
                    <a:pt x="412" y="26"/>
                  </a:lnTo>
                  <a:lnTo>
                    <a:pt x="335" y="52"/>
                  </a:lnTo>
                  <a:lnTo>
                    <a:pt x="232" y="103"/>
                  </a:lnTo>
                  <a:lnTo>
                    <a:pt x="155" y="154"/>
                  </a:lnTo>
                  <a:lnTo>
                    <a:pt x="104" y="231"/>
                  </a:lnTo>
                  <a:lnTo>
                    <a:pt x="52" y="334"/>
                  </a:lnTo>
                  <a:lnTo>
                    <a:pt x="27" y="411"/>
                  </a:lnTo>
                  <a:lnTo>
                    <a:pt x="1" y="514"/>
                  </a:lnTo>
                  <a:lnTo>
                    <a:pt x="27" y="617"/>
                  </a:lnTo>
                  <a:lnTo>
                    <a:pt x="52" y="720"/>
                  </a:lnTo>
                  <a:lnTo>
                    <a:pt x="104" y="797"/>
                  </a:lnTo>
                  <a:lnTo>
                    <a:pt x="155" y="874"/>
                  </a:lnTo>
                  <a:lnTo>
                    <a:pt x="232" y="951"/>
                  </a:lnTo>
                  <a:lnTo>
                    <a:pt x="335" y="1002"/>
                  </a:lnTo>
                  <a:lnTo>
                    <a:pt x="412" y="1028"/>
                  </a:lnTo>
                  <a:lnTo>
                    <a:pt x="10793" y="1028"/>
                  </a:lnTo>
                  <a:lnTo>
                    <a:pt x="10870" y="1002"/>
                  </a:lnTo>
                  <a:lnTo>
                    <a:pt x="10973" y="951"/>
                  </a:lnTo>
                  <a:lnTo>
                    <a:pt x="11050" y="874"/>
                  </a:lnTo>
                  <a:lnTo>
                    <a:pt x="11101" y="797"/>
                  </a:lnTo>
                  <a:lnTo>
                    <a:pt x="11152" y="720"/>
                  </a:lnTo>
                  <a:lnTo>
                    <a:pt x="11178" y="617"/>
                  </a:lnTo>
                  <a:lnTo>
                    <a:pt x="11204" y="514"/>
                  </a:lnTo>
                  <a:lnTo>
                    <a:pt x="11178" y="411"/>
                  </a:lnTo>
                  <a:lnTo>
                    <a:pt x="11152" y="334"/>
                  </a:lnTo>
                  <a:lnTo>
                    <a:pt x="11101" y="231"/>
                  </a:lnTo>
                  <a:lnTo>
                    <a:pt x="11050" y="154"/>
                  </a:lnTo>
                  <a:lnTo>
                    <a:pt x="10973" y="103"/>
                  </a:lnTo>
                  <a:lnTo>
                    <a:pt x="10870" y="52"/>
                  </a:lnTo>
                  <a:lnTo>
                    <a:pt x="10793" y="26"/>
                  </a:lnTo>
                  <a:lnTo>
                    <a:pt x="10690"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116" name="Google Shape;1116;p22"/>
            <p:cNvSpPr/>
            <p:nvPr/>
          </p:nvSpPr>
          <p:spPr>
            <a:xfrm>
              <a:off x="21652641" y="9854921"/>
              <a:ext cx="360456" cy="360529"/>
            </a:xfrm>
            <a:custGeom>
              <a:avLst/>
              <a:gdLst/>
              <a:ahLst/>
              <a:cxnLst/>
              <a:rect l="l" t="t" r="r" b="b"/>
              <a:pathLst>
                <a:path w="4908" h="4909" extrusionOk="0">
                  <a:moveTo>
                    <a:pt x="745" y="1"/>
                  </a:moveTo>
                  <a:lnTo>
                    <a:pt x="591" y="27"/>
                  </a:lnTo>
                  <a:lnTo>
                    <a:pt x="463" y="52"/>
                  </a:lnTo>
                  <a:lnTo>
                    <a:pt x="334" y="129"/>
                  </a:lnTo>
                  <a:lnTo>
                    <a:pt x="232" y="232"/>
                  </a:lnTo>
                  <a:lnTo>
                    <a:pt x="129" y="335"/>
                  </a:lnTo>
                  <a:lnTo>
                    <a:pt x="77" y="463"/>
                  </a:lnTo>
                  <a:lnTo>
                    <a:pt x="26" y="592"/>
                  </a:lnTo>
                  <a:lnTo>
                    <a:pt x="0" y="746"/>
                  </a:lnTo>
                  <a:lnTo>
                    <a:pt x="0" y="4163"/>
                  </a:lnTo>
                  <a:lnTo>
                    <a:pt x="26" y="4318"/>
                  </a:lnTo>
                  <a:lnTo>
                    <a:pt x="77" y="4446"/>
                  </a:lnTo>
                  <a:lnTo>
                    <a:pt x="129" y="4575"/>
                  </a:lnTo>
                  <a:lnTo>
                    <a:pt x="232" y="4677"/>
                  </a:lnTo>
                  <a:lnTo>
                    <a:pt x="334" y="4780"/>
                  </a:lnTo>
                  <a:lnTo>
                    <a:pt x="463" y="4857"/>
                  </a:lnTo>
                  <a:lnTo>
                    <a:pt x="591" y="4883"/>
                  </a:lnTo>
                  <a:lnTo>
                    <a:pt x="745" y="4909"/>
                  </a:lnTo>
                  <a:lnTo>
                    <a:pt x="4163" y="4909"/>
                  </a:lnTo>
                  <a:lnTo>
                    <a:pt x="4317" y="4883"/>
                  </a:lnTo>
                  <a:lnTo>
                    <a:pt x="4471" y="4857"/>
                  </a:lnTo>
                  <a:lnTo>
                    <a:pt x="4574" y="4780"/>
                  </a:lnTo>
                  <a:lnTo>
                    <a:pt x="4702" y="4677"/>
                  </a:lnTo>
                  <a:lnTo>
                    <a:pt x="4780" y="4575"/>
                  </a:lnTo>
                  <a:lnTo>
                    <a:pt x="4857" y="4446"/>
                  </a:lnTo>
                  <a:lnTo>
                    <a:pt x="4882" y="4318"/>
                  </a:lnTo>
                  <a:lnTo>
                    <a:pt x="4908" y="4163"/>
                  </a:lnTo>
                  <a:lnTo>
                    <a:pt x="4908" y="746"/>
                  </a:lnTo>
                  <a:lnTo>
                    <a:pt x="4882" y="592"/>
                  </a:lnTo>
                  <a:lnTo>
                    <a:pt x="4857" y="463"/>
                  </a:lnTo>
                  <a:lnTo>
                    <a:pt x="4780" y="335"/>
                  </a:lnTo>
                  <a:lnTo>
                    <a:pt x="4702" y="232"/>
                  </a:lnTo>
                  <a:lnTo>
                    <a:pt x="4574" y="129"/>
                  </a:lnTo>
                  <a:lnTo>
                    <a:pt x="4471" y="52"/>
                  </a:lnTo>
                  <a:lnTo>
                    <a:pt x="4317" y="27"/>
                  </a:lnTo>
                  <a:lnTo>
                    <a:pt x="416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7" name="Google Shape;1117;p22"/>
            <p:cNvSpPr/>
            <p:nvPr/>
          </p:nvSpPr>
          <p:spPr>
            <a:xfrm>
              <a:off x="21720576" y="9921019"/>
              <a:ext cx="226497" cy="228406"/>
            </a:xfrm>
            <a:custGeom>
              <a:avLst/>
              <a:gdLst/>
              <a:ahLst/>
              <a:cxnLst/>
              <a:rect l="l" t="t" r="r" b="b"/>
              <a:pathLst>
                <a:path w="3084" h="3110" extrusionOk="0">
                  <a:moveTo>
                    <a:pt x="52" y="0"/>
                  </a:moveTo>
                  <a:lnTo>
                    <a:pt x="0" y="26"/>
                  </a:lnTo>
                  <a:lnTo>
                    <a:pt x="0" y="77"/>
                  </a:lnTo>
                  <a:lnTo>
                    <a:pt x="0" y="3032"/>
                  </a:lnTo>
                  <a:lnTo>
                    <a:pt x="0" y="3084"/>
                  </a:lnTo>
                  <a:lnTo>
                    <a:pt x="52" y="3109"/>
                  </a:lnTo>
                  <a:lnTo>
                    <a:pt x="3007" y="3109"/>
                  </a:lnTo>
                  <a:lnTo>
                    <a:pt x="3058" y="3084"/>
                  </a:lnTo>
                  <a:lnTo>
                    <a:pt x="3084" y="3032"/>
                  </a:lnTo>
                  <a:lnTo>
                    <a:pt x="3084" y="77"/>
                  </a:lnTo>
                  <a:lnTo>
                    <a:pt x="3058" y="26"/>
                  </a:lnTo>
                  <a:lnTo>
                    <a:pt x="300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18" name="Google Shape;1118;p22"/>
            <p:cNvSpPr/>
            <p:nvPr/>
          </p:nvSpPr>
          <p:spPr>
            <a:xfrm>
              <a:off x="21790420" y="9981389"/>
              <a:ext cx="86809" cy="107667"/>
            </a:xfrm>
            <a:custGeom>
              <a:avLst/>
              <a:gdLst/>
              <a:ahLst/>
              <a:cxnLst/>
              <a:rect l="l" t="t" r="r" b="b"/>
              <a:pathLst>
                <a:path w="1182" h="1466" extrusionOk="0">
                  <a:moveTo>
                    <a:pt x="129" y="1"/>
                  </a:moveTo>
                  <a:lnTo>
                    <a:pt x="51" y="26"/>
                  </a:lnTo>
                  <a:lnTo>
                    <a:pt x="26" y="78"/>
                  </a:lnTo>
                  <a:lnTo>
                    <a:pt x="0" y="155"/>
                  </a:lnTo>
                  <a:lnTo>
                    <a:pt x="0" y="1311"/>
                  </a:lnTo>
                  <a:lnTo>
                    <a:pt x="26" y="1388"/>
                  </a:lnTo>
                  <a:lnTo>
                    <a:pt x="51" y="1439"/>
                  </a:lnTo>
                  <a:lnTo>
                    <a:pt x="129" y="1465"/>
                  </a:lnTo>
                  <a:lnTo>
                    <a:pt x="206" y="1439"/>
                  </a:lnTo>
                  <a:lnTo>
                    <a:pt x="1105" y="848"/>
                  </a:lnTo>
                  <a:lnTo>
                    <a:pt x="1156" y="797"/>
                  </a:lnTo>
                  <a:lnTo>
                    <a:pt x="1182" y="746"/>
                  </a:lnTo>
                  <a:lnTo>
                    <a:pt x="1156" y="669"/>
                  </a:lnTo>
                  <a:lnTo>
                    <a:pt x="1105" y="617"/>
                  </a:lnTo>
                  <a:lnTo>
                    <a:pt x="206" y="26"/>
                  </a:lnTo>
                  <a:lnTo>
                    <a:pt x="129" y="1"/>
                  </a:lnTo>
                  <a:close/>
                </a:path>
              </a:pathLst>
            </a:custGeom>
            <a:solidFill>
              <a:srgbClr val="F3F3F3"/>
            </a:solidFill>
            <a:ln>
              <a:noFill/>
            </a:ln>
          </p:spPr>
          <p:txBody>
            <a:bodyPr spcFirstLastPara="1" wrap="square" lIns="91425" tIns="91425" rIns="91425" bIns="91425" anchor="ctr" anchorCtr="0">
              <a:noAutofit/>
            </a:bodyPr>
            <a:lstStyle/>
            <a:p>
              <a:endParaRPr/>
            </a:p>
          </p:txBody>
        </p:sp>
        <p:sp>
          <p:nvSpPr>
            <p:cNvPr id="1119" name="Google Shape;1119;p22"/>
            <p:cNvSpPr/>
            <p:nvPr/>
          </p:nvSpPr>
          <p:spPr>
            <a:xfrm>
              <a:off x="21031759" y="9926674"/>
              <a:ext cx="360529" cy="360529"/>
            </a:xfrm>
            <a:custGeom>
              <a:avLst/>
              <a:gdLst/>
              <a:ahLst/>
              <a:cxnLst/>
              <a:rect l="l" t="t" r="r" b="b"/>
              <a:pathLst>
                <a:path w="4909" h="4909" extrusionOk="0">
                  <a:moveTo>
                    <a:pt x="746" y="0"/>
                  </a:moveTo>
                  <a:lnTo>
                    <a:pt x="592" y="26"/>
                  </a:lnTo>
                  <a:lnTo>
                    <a:pt x="463" y="77"/>
                  </a:lnTo>
                  <a:lnTo>
                    <a:pt x="335" y="129"/>
                  </a:lnTo>
                  <a:lnTo>
                    <a:pt x="232" y="232"/>
                  </a:lnTo>
                  <a:lnTo>
                    <a:pt x="129" y="334"/>
                  </a:lnTo>
                  <a:lnTo>
                    <a:pt x="52" y="463"/>
                  </a:lnTo>
                  <a:lnTo>
                    <a:pt x="27" y="591"/>
                  </a:lnTo>
                  <a:lnTo>
                    <a:pt x="1" y="746"/>
                  </a:lnTo>
                  <a:lnTo>
                    <a:pt x="1" y="4189"/>
                  </a:lnTo>
                  <a:lnTo>
                    <a:pt x="27" y="4317"/>
                  </a:lnTo>
                  <a:lnTo>
                    <a:pt x="52" y="4471"/>
                  </a:lnTo>
                  <a:lnTo>
                    <a:pt x="129" y="4600"/>
                  </a:lnTo>
                  <a:lnTo>
                    <a:pt x="232" y="4702"/>
                  </a:lnTo>
                  <a:lnTo>
                    <a:pt x="335" y="4780"/>
                  </a:lnTo>
                  <a:lnTo>
                    <a:pt x="463" y="4857"/>
                  </a:lnTo>
                  <a:lnTo>
                    <a:pt x="592" y="4908"/>
                  </a:lnTo>
                  <a:lnTo>
                    <a:pt x="4318" y="4908"/>
                  </a:lnTo>
                  <a:lnTo>
                    <a:pt x="4446" y="4857"/>
                  </a:lnTo>
                  <a:lnTo>
                    <a:pt x="4574" y="4780"/>
                  </a:lnTo>
                  <a:lnTo>
                    <a:pt x="4677" y="4702"/>
                  </a:lnTo>
                  <a:lnTo>
                    <a:pt x="4780" y="4600"/>
                  </a:lnTo>
                  <a:lnTo>
                    <a:pt x="4831" y="4471"/>
                  </a:lnTo>
                  <a:lnTo>
                    <a:pt x="4883" y="4317"/>
                  </a:lnTo>
                  <a:lnTo>
                    <a:pt x="4908" y="4189"/>
                  </a:lnTo>
                  <a:lnTo>
                    <a:pt x="4908" y="746"/>
                  </a:lnTo>
                  <a:lnTo>
                    <a:pt x="4883" y="591"/>
                  </a:lnTo>
                  <a:lnTo>
                    <a:pt x="4831" y="463"/>
                  </a:lnTo>
                  <a:lnTo>
                    <a:pt x="4780" y="334"/>
                  </a:lnTo>
                  <a:lnTo>
                    <a:pt x="4677" y="232"/>
                  </a:lnTo>
                  <a:lnTo>
                    <a:pt x="4574" y="129"/>
                  </a:lnTo>
                  <a:lnTo>
                    <a:pt x="4446" y="77"/>
                  </a:lnTo>
                  <a:lnTo>
                    <a:pt x="4318" y="26"/>
                  </a:lnTo>
                  <a:lnTo>
                    <a:pt x="416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20" name="Google Shape;1120;p22"/>
            <p:cNvSpPr/>
            <p:nvPr/>
          </p:nvSpPr>
          <p:spPr>
            <a:xfrm>
              <a:off x="21097857" y="9994608"/>
              <a:ext cx="226497" cy="226497"/>
            </a:xfrm>
            <a:custGeom>
              <a:avLst/>
              <a:gdLst/>
              <a:ahLst/>
              <a:cxnLst/>
              <a:rect l="l" t="t" r="r" b="b"/>
              <a:pathLst>
                <a:path w="3084" h="3084" extrusionOk="0">
                  <a:moveTo>
                    <a:pt x="26" y="0"/>
                  </a:moveTo>
                  <a:lnTo>
                    <a:pt x="0" y="52"/>
                  </a:lnTo>
                  <a:lnTo>
                    <a:pt x="0" y="3007"/>
                  </a:lnTo>
                  <a:lnTo>
                    <a:pt x="26" y="3058"/>
                  </a:lnTo>
                  <a:lnTo>
                    <a:pt x="77" y="3084"/>
                  </a:lnTo>
                  <a:lnTo>
                    <a:pt x="3032" y="3084"/>
                  </a:lnTo>
                  <a:lnTo>
                    <a:pt x="3083" y="3058"/>
                  </a:lnTo>
                  <a:lnTo>
                    <a:pt x="3083" y="3007"/>
                  </a:lnTo>
                  <a:lnTo>
                    <a:pt x="3083" y="52"/>
                  </a:lnTo>
                  <a:lnTo>
                    <a:pt x="3083"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21" name="Google Shape;1121;p22"/>
            <p:cNvSpPr/>
            <p:nvPr/>
          </p:nvSpPr>
          <p:spPr>
            <a:xfrm>
              <a:off x="21097857" y="10143697"/>
              <a:ext cx="226497" cy="77408"/>
            </a:xfrm>
            <a:custGeom>
              <a:avLst/>
              <a:gdLst/>
              <a:ahLst/>
              <a:cxnLst/>
              <a:rect l="l" t="t" r="r" b="b"/>
              <a:pathLst>
                <a:path w="3084" h="1054" extrusionOk="0">
                  <a:moveTo>
                    <a:pt x="0" y="0"/>
                  </a:moveTo>
                  <a:lnTo>
                    <a:pt x="0" y="977"/>
                  </a:lnTo>
                  <a:lnTo>
                    <a:pt x="26" y="1028"/>
                  </a:lnTo>
                  <a:lnTo>
                    <a:pt x="77" y="1054"/>
                  </a:lnTo>
                  <a:lnTo>
                    <a:pt x="3032" y="1054"/>
                  </a:lnTo>
                  <a:lnTo>
                    <a:pt x="3083" y="1028"/>
                  </a:lnTo>
                  <a:lnTo>
                    <a:pt x="3083" y="977"/>
                  </a:lnTo>
                  <a:lnTo>
                    <a:pt x="3083"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22" name="Google Shape;1122;p22"/>
            <p:cNvSpPr/>
            <p:nvPr/>
          </p:nvSpPr>
          <p:spPr>
            <a:xfrm>
              <a:off x="21211032" y="10075762"/>
              <a:ext cx="113322" cy="68008"/>
            </a:xfrm>
            <a:custGeom>
              <a:avLst/>
              <a:gdLst/>
              <a:ahLst/>
              <a:cxnLst/>
              <a:rect l="l" t="t" r="r" b="b"/>
              <a:pathLst>
                <a:path w="1543" h="926" extrusionOk="0">
                  <a:moveTo>
                    <a:pt x="772" y="0"/>
                  </a:moveTo>
                  <a:lnTo>
                    <a:pt x="746" y="26"/>
                  </a:lnTo>
                  <a:lnTo>
                    <a:pt x="1" y="925"/>
                  </a:lnTo>
                  <a:lnTo>
                    <a:pt x="1542" y="925"/>
                  </a:lnTo>
                  <a:lnTo>
                    <a:pt x="823" y="26"/>
                  </a:lnTo>
                  <a:lnTo>
                    <a:pt x="77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3" name="Google Shape;1123;p22"/>
            <p:cNvSpPr/>
            <p:nvPr/>
          </p:nvSpPr>
          <p:spPr>
            <a:xfrm>
              <a:off x="21097857" y="10058724"/>
              <a:ext cx="139688" cy="85046"/>
            </a:xfrm>
            <a:custGeom>
              <a:avLst/>
              <a:gdLst/>
              <a:ahLst/>
              <a:cxnLst/>
              <a:rect l="l" t="t" r="r" b="b"/>
              <a:pathLst>
                <a:path w="1902" h="1158" extrusionOk="0">
                  <a:moveTo>
                    <a:pt x="951" y="1"/>
                  </a:moveTo>
                  <a:lnTo>
                    <a:pt x="925" y="27"/>
                  </a:lnTo>
                  <a:lnTo>
                    <a:pt x="0" y="1157"/>
                  </a:lnTo>
                  <a:lnTo>
                    <a:pt x="1902" y="1157"/>
                  </a:lnTo>
                  <a:lnTo>
                    <a:pt x="1002" y="27"/>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24" name="Google Shape;1124;p22"/>
          <p:cNvGrpSpPr/>
          <p:nvPr/>
        </p:nvGrpSpPr>
        <p:grpSpPr>
          <a:xfrm>
            <a:off x="1072145" y="14741132"/>
            <a:ext cx="1104061" cy="1103988"/>
            <a:chOff x="1072143" y="14741131"/>
            <a:chExt cx="1104061" cy="1103988"/>
          </a:xfrm>
        </p:grpSpPr>
        <p:sp>
          <p:nvSpPr>
            <p:cNvPr id="1125" name="Google Shape;1125;p22"/>
            <p:cNvSpPr/>
            <p:nvPr/>
          </p:nvSpPr>
          <p:spPr>
            <a:xfrm>
              <a:off x="1247671" y="15278950"/>
              <a:ext cx="215187" cy="32168"/>
            </a:xfrm>
            <a:custGeom>
              <a:avLst/>
              <a:gdLst/>
              <a:ahLst/>
              <a:cxnLst/>
              <a:rect l="l" t="t" r="r" b="b"/>
              <a:pathLst>
                <a:path w="2930" h="438" extrusionOk="0">
                  <a:moveTo>
                    <a:pt x="232" y="1"/>
                  </a:moveTo>
                  <a:lnTo>
                    <a:pt x="154" y="26"/>
                  </a:lnTo>
                  <a:lnTo>
                    <a:pt x="77" y="78"/>
                  </a:lnTo>
                  <a:lnTo>
                    <a:pt x="26" y="129"/>
                  </a:lnTo>
                  <a:lnTo>
                    <a:pt x="0" y="232"/>
                  </a:lnTo>
                  <a:lnTo>
                    <a:pt x="26" y="309"/>
                  </a:lnTo>
                  <a:lnTo>
                    <a:pt x="77" y="386"/>
                  </a:lnTo>
                  <a:lnTo>
                    <a:pt x="154" y="437"/>
                  </a:lnTo>
                  <a:lnTo>
                    <a:pt x="2801" y="437"/>
                  </a:lnTo>
                  <a:lnTo>
                    <a:pt x="2878" y="386"/>
                  </a:lnTo>
                  <a:lnTo>
                    <a:pt x="2904" y="309"/>
                  </a:lnTo>
                  <a:lnTo>
                    <a:pt x="2929" y="232"/>
                  </a:lnTo>
                  <a:lnTo>
                    <a:pt x="2904" y="129"/>
                  </a:lnTo>
                  <a:lnTo>
                    <a:pt x="2878" y="78"/>
                  </a:lnTo>
                  <a:lnTo>
                    <a:pt x="2801" y="26"/>
                  </a:lnTo>
                  <a:lnTo>
                    <a:pt x="272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6" name="Google Shape;1126;p22"/>
            <p:cNvSpPr/>
            <p:nvPr/>
          </p:nvSpPr>
          <p:spPr>
            <a:xfrm>
              <a:off x="1162771" y="15012868"/>
              <a:ext cx="169873" cy="32168"/>
            </a:xfrm>
            <a:custGeom>
              <a:avLst/>
              <a:gdLst/>
              <a:ahLst/>
              <a:cxnLst/>
              <a:rect l="l" t="t" r="r" b="b"/>
              <a:pathLst>
                <a:path w="2313" h="438" extrusionOk="0">
                  <a:moveTo>
                    <a:pt x="231" y="1"/>
                  </a:moveTo>
                  <a:lnTo>
                    <a:pt x="128" y="26"/>
                  </a:lnTo>
                  <a:lnTo>
                    <a:pt x="77" y="52"/>
                  </a:lnTo>
                  <a:lnTo>
                    <a:pt x="26" y="129"/>
                  </a:lnTo>
                  <a:lnTo>
                    <a:pt x="0" y="206"/>
                  </a:lnTo>
                  <a:lnTo>
                    <a:pt x="26" y="309"/>
                  </a:lnTo>
                  <a:lnTo>
                    <a:pt x="77" y="386"/>
                  </a:lnTo>
                  <a:lnTo>
                    <a:pt x="128" y="412"/>
                  </a:lnTo>
                  <a:lnTo>
                    <a:pt x="231" y="438"/>
                  </a:lnTo>
                  <a:lnTo>
                    <a:pt x="2081" y="438"/>
                  </a:lnTo>
                  <a:lnTo>
                    <a:pt x="2158" y="412"/>
                  </a:lnTo>
                  <a:lnTo>
                    <a:pt x="2235" y="386"/>
                  </a:lnTo>
                  <a:lnTo>
                    <a:pt x="2287" y="309"/>
                  </a:lnTo>
                  <a:lnTo>
                    <a:pt x="2313" y="206"/>
                  </a:lnTo>
                  <a:lnTo>
                    <a:pt x="2287" y="129"/>
                  </a:lnTo>
                  <a:lnTo>
                    <a:pt x="2235" y="52"/>
                  </a:lnTo>
                  <a:lnTo>
                    <a:pt x="2158" y="26"/>
                  </a:lnTo>
                  <a:lnTo>
                    <a:pt x="208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7" name="Google Shape;1127;p22"/>
            <p:cNvSpPr/>
            <p:nvPr/>
          </p:nvSpPr>
          <p:spPr>
            <a:xfrm>
              <a:off x="1072143" y="15146900"/>
              <a:ext cx="296340" cy="32094"/>
            </a:xfrm>
            <a:custGeom>
              <a:avLst/>
              <a:gdLst/>
              <a:ahLst/>
              <a:cxnLst/>
              <a:rect l="l" t="t" r="r" b="b"/>
              <a:pathLst>
                <a:path w="4035" h="437" extrusionOk="0">
                  <a:moveTo>
                    <a:pt x="129" y="0"/>
                  </a:moveTo>
                  <a:lnTo>
                    <a:pt x="52" y="51"/>
                  </a:lnTo>
                  <a:lnTo>
                    <a:pt x="1" y="129"/>
                  </a:lnTo>
                  <a:lnTo>
                    <a:pt x="1" y="206"/>
                  </a:lnTo>
                  <a:lnTo>
                    <a:pt x="1" y="283"/>
                  </a:lnTo>
                  <a:lnTo>
                    <a:pt x="52" y="360"/>
                  </a:lnTo>
                  <a:lnTo>
                    <a:pt x="129" y="411"/>
                  </a:lnTo>
                  <a:lnTo>
                    <a:pt x="206" y="437"/>
                  </a:lnTo>
                  <a:lnTo>
                    <a:pt x="3829" y="437"/>
                  </a:lnTo>
                  <a:lnTo>
                    <a:pt x="3906" y="411"/>
                  </a:lnTo>
                  <a:lnTo>
                    <a:pt x="3983" y="360"/>
                  </a:lnTo>
                  <a:lnTo>
                    <a:pt x="4035" y="283"/>
                  </a:lnTo>
                  <a:lnTo>
                    <a:pt x="4035" y="206"/>
                  </a:lnTo>
                  <a:lnTo>
                    <a:pt x="4035" y="129"/>
                  </a:lnTo>
                  <a:lnTo>
                    <a:pt x="3983" y="51"/>
                  </a:lnTo>
                  <a:lnTo>
                    <a:pt x="390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8" name="Google Shape;1128;p22"/>
            <p:cNvSpPr/>
            <p:nvPr/>
          </p:nvSpPr>
          <p:spPr>
            <a:xfrm>
              <a:off x="1783581" y="15278950"/>
              <a:ext cx="215187" cy="32168"/>
            </a:xfrm>
            <a:custGeom>
              <a:avLst/>
              <a:gdLst/>
              <a:ahLst/>
              <a:cxnLst/>
              <a:rect l="l" t="t" r="r" b="b"/>
              <a:pathLst>
                <a:path w="2930" h="438" extrusionOk="0">
                  <a:moveTo>
                    <a:pt x="232" y="1"/>
                  </a:moveTo>
                  <a:lnTo>
                    <a:pt x="129" y="26"/>
                  </a:lnTo>
                  <a:lnTo>
                    <a:pt x="78" y="78"/>
                  </a:lnTo>
                  <a:lnTo>
                    <a:pt x="26" y="129"/>
                  </a:lnTo>
                  <a:lnTo>
                    <a:pt x="1" y="232"/>
                  </a:lnTo>
                  <a:lnTo>
                    <a:pt x="26" y="309"/>
                  </a:lnTo>
                  <a:lnTo>
                    <a:pt x="78" y="386"/>
                  </a:lnTo>
                  <a:lnTo>
                    <a:pt x="129" y="437"/>
                  </a:lnTo>
                  <a:lnTo>
                    <a:pt x="2801" y="437"/>
                  </a:lnTo>
                  <a:lnTo>
                    <a:pt x="2878" y="386"/>
                  </a:lnTo>
                  <a:lnTo>
                    <a:pt x="2904" y="309"/>
                  </a:lnTo>
                  <a:lnTo>
                    <a:pt x="2930" y="232"/>
                  </a:lnTo>
                  <a:lnTo>
                    <a:pt x="2904" y="129"/>
                  </a:lnTo>
                  <a:lnTo>
                    <a:pt x="2878" y="78"/>
                  </a:lnTo>
                  <a:lnTo>
                    <a:pt x="2801" y="26"/>
                  </a:lnTo>
                  <a:lnTo>
                    <a:pt x="272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9" name="Google Shape;1129;p22"/>
            <p:cNvSpPr/>
            <p:nvPr/>
          </p:nvSpPr>
          <p:spPr>
            <a:xfrm>
              <a:off x="1915704" y="15012868"/>
              <a:ext cx="167963" cy="32168"/>
            </a:xfrm>
            <a:custGeom>
              <a:avLst/>
              <a:gdLst/>
              <a:ahLst/>
              <a:cxnLst/>
              <a:rect l="l" t="t" r="r" b="b"/>
              <a:pathLst>
                <a:path w="2287" h="438" extrusionOk="0">
                  <a:moveTo>
                    <a:pt x="206" y="1"/>
                  </a:moveTo>
                  <a:lnTo>
                    <a:pt x="129" y="26"/>
                  </a:lnTo>
                  <a:lnTo>
                    <a:pt x="52" y="52"/>
                  </a:lnTo>
                  <a:lnTo>
                    <a:pt x="26" y="129"/>
                  </a:lnTo>
                  <a:lnTo>
                    <a:pt x="0" y="206"/>
                  </a:lnTo>
                  <a:lnTo>
                    <a:pt x="26" y="309"/>
                  </a:lnTo>
                  <a:lnTo>
                    <a:pt x="52" y="386"/>
                  </a:lnTo>
                  <a:lnTo>
                    <a:pt x="129" y="412"/>
                  </a:lnTo>
                  <a:lnTo>
                    <a:pt x="206" y="438"/>
                  </a:lnTo>
                  <a:lnTo>
                    <a:pt x="2081" y="438"/>
                  </a:lnTo>
                  <a:lnTo>
                    <a:pt x="2159" y="412"/>
                  </a:lnTo>
                  <a:lnTo>
                    <a:pt x="2236" y="386"/>
                  </a:lnTo>
                  <a:lnTo>
                    <a:pt x="2287" y="309"/>
                  </a:lnTo>
                  <a:lnTo>
                    <a:pt x="2287" y="206"/>
                  </a:lnTo>
                  <a:lnTo>
                    <a:pt x="2287" y="129"/>
                  </a:lnTo>
                  <a:lnTo>
                    <a:pt x="2236" y="52"/>
                  </a:lnTo>
                  <a:lnTo>
                    <a:pt x="2159" y="26"/>
                  </a:lnTo>
                  <a:lnTo>
                    <a:pt x="208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30" name="Google Shape;1130;p22"/>
            <p:cNvSpPr/>
            <p:nvPr/>
          </p:nvSpPr>
          <p:spPr>
            <a:xfrm>
              <a:off x="1877955" y="15146900"/>
              <a:ext cx="298250" cy="32094"/>
            </a:xfrm>
            <a:custGeom>
              <a:avLst/>
              <a:gdLst/>
              <a:ahLst/>
              <a:cxnLst/>
              <a:rect l="l" t="t" r="r" b="b"/>
              <a:pathLst>
                <a:path w="4061" h="437" extrusionOk="0">
                  <a:moveTo>
                    <a:pt x="129" y="0"/>
                  </a:moveTo>
                  <a:lnTo>
                    <a:pt x="77" y="51"/>
                  </a:lnTo>
                  <a:lnTo>
                    <a:pt x="26" y="129"/>
                  </a:lnTo>
                  <a:lnTo>
                    <a:pt x="0" y="206"/>
                  </a:lnTo>
                  <a:lnTo>
                    <a:pt x="26" y="283"/>
                  </a:lnTo>
                  <a:lnTo>
                    <a:pt x="77" y="360"/>
                  </a:lnTo>
                  <a:lnTo>
                    <a:pt x="129" y="411"/>
                  </a:lnTo>
                  <a:lnTo>
                    <a:pt x="232" y="437"/>
                  </a:lnTo>
                  <a:lnTo>
                    <a:pt x="3829" y="437"/>
                  </a:lnTo>
                  <a:lnTo>
                    <a:pt x="3906" y="411"/>
                  </a:lnTo>
                  <a:lnTo>
                    <a:pt x="3983" y="360"/>
                  </a:lnTo>
                  <a:lnTo>
                    <a:pt x="4034" y="283"/>
                  </a:lnTo>
                  <a:lnTo>
                    <a:pt x="4060" y="206"/>
                  </a:lnTo>
                  <a:lnTo>
                    <a:pt x="4034" y="129"/>
                  </a:lnTo>
                  <a:lnTo>
                    <a:pt x="3983" y="51"/>
                  </a:lnTo>
                  <a:lnTo>
                    <a:pt x="390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31" name="Google Shape;1131;p22"/>
            <p:cNvSpPr/>
            <p:nvPr/>
          </p:nvSpPr>
          <p:spPr>
            <a:xfrm>
              <a:off x="1315605" y="15471443"/>
              <a:ext cx="617137" cy="137852"/>
            </a:xfrm>
            <a:custGeom>
              <a:avLst/>
              <a:gdLst/>
              <a:ahLst/>
              <a:cxnLst/>
              <a:rect l="l" t="t" r="r" b="b"/>
              <a:pathLst>
                <a:path w="8403" h="1877" extrusionOk="0">
                  <a:moveTo>
                    <a:pt x="977" y="0"/>
                  </a:moveTo>
                  <a:lnTo>
                    <a:pt x="823" y="26"/>
                  </a:lnTo>
                  <a:lnTo>
                    <a:pt x="694" y="78"/>
                  </a:lnTo>
                  <a:lnTo>
                    <a:pt x="591" y="180"/>
                  </a:lnTo>
                  <a:lnTo>
                    <a:pt x="540" y="309"/>
                  </a:lnTo>
                  <a:lnTo>
                    <a:pt x="0" y="1876"/>
                  </a:lnTo>
                  <a:lnTo>
                    <a:pt x="8402" y="1876"/>
                  </a:lnTo>
                  <a:lnTo>
                    <a:pt x="7889" y="309"/>
                  </a:lnTo>
                  <a:lnTo>
                    <a:pt x="7811" y="180"/>
                  </a:lnTo>
                  <a:lnTo>
                    <a:pt x="7709" y="78"/>
                  </a:lnTo>
                  <a:lnTo>
                    <a:pt x="7580" y="26"/>
                  </a:lnTo>
                  <a:lnTo>
                    <a:pt x="7452"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32" name="Google Shape;1132;p22"/>
            <p:cNvSpPr/>
            <p:nvPr/>
          </p:nvSpPr>
          <p:spPr>
            <a:xfrm>
              <a:off x="1313696" y="15577127"/>
              <a:ext cx="620956" cy="267992"/>
            </a:xfrm>
            <a:custGeom>
              <a:avLst/>
              <a:gdLst/>
              <a:ahLst/>
              <a:cxnLst/>
              <a:rect l="l" t="t" r="r" b="b"/>
              <a:pathLst>
                <a:path w="8455" h="3649" extrusionOk="0">
                  <a:moveTo>
                    <a:pt x="643" y="0"/>
                  </a:moveTo>
                  <a:lnTo>
                    <a:pt x="514" y="26"/>
                  </a:lnTo>
                  <a:lnTo>
                    <a:pt x="386" y="52"/>
                  </a:lnTo>
                  <a:lnTo>
                    <a:pt x="283" y="129"/>
                  </a:lnTo>
                  <a:lnTo>
                    <a:pt x="180" y="206"/>
                  </a:lnTo>
                  <a:lnTo>
                    <a:pt x="103" y="309"/>
                  </a:lnTo>
                  <a:lnTo>
                    <a:pt x="52" y="412"/>
                  </a:lnTo>
                  <a:lnTo>
                    <a:pt x="1" y="540"/>
                  </a:lnTo>
                  <a:lnTo>
                    <a:pt x="1" y="668"/>
                  </a:lnTo>
                  <a:lnTo>
                    <a:pt x="1" y="2981"/>
                  </a:lnTo>
                  <a:lnTo>
                    <a:pt x="1" y="3109"/>
                  </a:lnTo>
                  <a:lnTo>
                    <a:pt x="52" y="3238"/>
                  </a:lnTo>
                  <a:lnTo>
                    <a:pt x="103" y="3341"/>
                  </a:lnTo>
                  <a:lnTo>
                    <a:pt x="180" y="3443"/>
                  </a:lnTo>
                  <a:lnTo>
                    <a:pt x="283" y="3521"/>
                  </a:lnTo>
                  <a:lnTo>
                    <a:pt x="386" y="3598"/>
                  </a:lnTo>
                  <a:lnTo>
                    <a:pt x="514" y="3623"/>
                  </a:lnTo>
                  <a:lnTo>
                    <a:pt x="643" y="3649"/>
                  </a:lnTo>
                  <a:lnTo>
                    <a:pt x="7786" y="3649"/>
                  </a:lnTo>
                  <a:lnTo>
                    <a:pt x="7915" y="3623"/>
                  </a:lnTo>
                  <a:lnTo>
                    <a:pt x="8043" y="3598"/>
                  </a:lnTo>
                  <a:lnTo>
                    <a:pt x="8171" y="3521"/>
                  </a:lnTo>
                  <a:lnTo>
                    <a:pt x="8249" y="3443"/>
                  </a:lnTo>
                  <a:lnTo>
                    <a:pt x="8351" y="3341"/>
                  </a:lnTo>
                  <a:lnTo>
                    <a:pt x="8403" y="3238"/>
                  </a:lnTo>
                  <a:lnTo>
                    <a:pt x="8454" y="3109"/>
                  </a:lnTo>
                  <a:lnTo>
                    <a:pt x="8454" y="2981"/>
                  </a:lnTo>
                  <a:lnTo>
                    <a:pt x="8454" y="668"/>
                  </a:lnTo>
                  <a:lnTo>
                    <a:pt x="8454" y="540"/>
                  </a:lnTo>
                  <a:lnTo>
                    <a:pt x="8403" y="412"/>
                  </a:lnTo>
                  <a:lnTo>
                    <a:pt x="8351" y="309"/>
                  </a:lnTo>
                  <a:lnTo>
                    <a:pt x="8249" y="206"/>
                  </a:lnTo>
                  <a:lnTo>
                    <a:pt x="8171" y="129"/>
                  </a:lnTo>
                  <a:lnTo>
                    <a:pt x="8043" y="52"/>
                  </a:lnTo>
                  <a:lnTo>
                    <a:pt x="7915" y="26"/>
                  </a:lnTo>
                  <a:lnTo>
                    <a:pt x="778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33" name="Google Shape;1133;p22"/>
            <p:cNvSpPr/>
            <p:nvPr/>
          </p:nvSpPr>
          <p:spPr>
            <a:xfrm>
              <a:off x="1379721" y="15645061"/>
              <a:ext cx="488833" cy="132123"/>
            </a:xfrm>
            <a:custGeom>
              <a:avLst/>
              <a:gdLst/>
              <a:ahLst/>
              <a:cxnLst/>
              <a:rect l="l" t="t" r="r" b="b"/>
              <a:pathLst>
                <a:path w="6656" h="1799" extrusionOk="0">
                  <a:moveTo>
                    <a:pt x="78" y="0"/>
                  </a:moveTo>
                  <a:lnTo>
                    <a:pt x="27" y="26"/>
                  </a:lnTo>
                  <a:lnTo>
                    <a:pt x="1" y="77"/>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7"/>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34" name="Google Shape;1134;p22"/>
            <p:cNvSpPr/>
            <p:nvPr/>
          </p:nvSpPr>
          <p:spPr>
            <a:xfrm>
              <a:off x="1447655" y="15645061"/>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5"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35" name="Google Shape;1135;p22"/>
            <p:cNvSpPr/>
            <p:nvPr/>
          </p:nvSpPr>
          <p:spPr>
            <a:xfrm>
              <a:off x="1558994" y="15645061"/>
              <a:ext cx="66172" cy="69917"/>
            </a:xfrm>
            <a:custGeom>
              <a:avLst/>
              <a:gdLst/>
              <a:ahLst/>
              <a:cxnLst/>
              <a:rect l="l" t="t" r="r" b="b"/>
              <a:pathLst>
                <a:path w="901" h="952" extrusionOk="0">
                  <a:moveTo>
                    <a:pt x="1" y="0"/>
                  </a:moveTo>
                  <a:lnTo>
                    <a:pt x="1" y="514"/>
                  </a:lnTo>
                  <a:lnTo>
                    <a:pt x="1"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23" y="771"/>
                  </a:lnTo>
                  <a:lnTo>
                    <a:pt x="875"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36" name="Google Shape;1136;p22"/>
            <p:cNvSpPr/>
            <p:nvPr/>
          </p:nvSpPr>
          <p:spPr>
            <a:xfrm>
              <a:off x="1291075" y="14741131"/>
              <a:ext cx="666197" cy="749260"/>
            </a:xfrm>
            <a:custGeom>
              <a:avLst/>
              <a:gdLst/>
              <a:ahLst/>
              <a:cxnLst/>
              <a:rect l="l" t="t" r="r" b="b"/>
              <a:pathLst>
                <a:path w="9071" h="10202" extrusionOk="0">
                  <a:moveTo>
                    <a:pt x="4523" y="1"/>
                  </a:moveTo>
                  <a:lnTo>
                    <a:pt x="4420" y="26"/>
                  </a:lnTo>
                  <a:lnTo>
                    <a:pt x="4291" y="78"/>
                  </a:lnTo>
                  <a:lnTo>
                    <a:pt x="3983" y="335"/>
                  </a:lnTo>
                  <a:lnTo>
                    <a:pt x="3546" y="669"/>
                  </a:lnTo>
                  <a:lnTo>
                    <a:pt x="3032" y="1080"/>
                  </a:lnTo>
                  <a:lnTo>
                    <a:pt x="2750" y="1260"/>
                  </a:lnTo>
                  <a:lnTo>
                    <a:pt x="2441" y="1465"/>
                  </a:lnTo>
                  <a:lnTo>
                    <a:pt x="2107" y="1645"/>
                  </a:lnTo>
                  <a:lnTo>
                    <a:pt x="1747" y="1825"/>
                  </a:lnTo>
                  <a:lnTo>
                    <a:pt x="1362" y="1954"/>
                  </a:lnTo>
                  <a:lnTo>
                    <a:pt x="977" y="2082"/>
                  </a:lnTo>
                  <a:lnTo>
                    <a:pt x="540" y="2159"/>
                  </a:lnTo>
                  <a:lnTo>
                    <a:pt x="103" y="2185"/>
                  </a:lnTo>
                  <a:lnTo>
                    <a:pt x="77" y="2210"/>
                  </a:lnTo>
                  <a:lnTo>
                    <a:pt x="26" y="2236"/>
                  </a:lnTo>
                  <a:lnTo>
                    <a:pt x="0" y="2262"/>
                  </a:lnTo>
                  <a:lnTo>
                    <a:pt x="0" y="2313"/>
                  </a:lnTo>
                  <a:lnTo>
                    <a:pt x="0" y="2776"/>
                  </a:lnTo>
                  <a:lnTo>
                    <a:pt x="52" y="3238"/>
                  </a:lnTo>
                  <a:lnTo>
                    <a:pt x="103" y="3675"/>
                  </a:lnTo>
                  <a:lnTo>
                    <a:pt x="180" y="4112"/>
                  </a:lnTo>
                  <a:lnTo>
                    <a:pt x="283" y="4523"/>
                  </a:lnTo>
                  <a:lnTo>
                    <a:pt x="386" y="4934"/>
                  </a:lnTo>
                  <a:lnTo>
                    <a:pt x="514" y="5319"/>
                  </a:lnTo>
                  <a:lnTo>
                    <a:pt x="668" y="5705"/>
                  </a:lnTo>
                  <a:lnTo>
                    <a:pt x="822" y="6065"/>
                  </a:lnTo>
                  <a:lnTo>
                    <a:pt x="977" y="6399"/>
                  </a:lnTo>
                  <a:lnTo>
                    <a:pt x="1336" y="7041"/>
                  </a:lnTo>
                  <a:lnTo>
                    <a:pt x="1722" y="7632"/>
                  </a:lnTo>
                  <a:lnTo>
                    <a:pt x="2107" y="8172"/>
                  </a:lnTo>
                  <a:lnTo>
                    <a:pt x="2518" y="8634"/>
                  </a:lnTo>
                  <a:lnTo>
                    <a:pt x="2904" y="9045"/>
                  </a:lnTo>
                  <a:lnTo>
                    <a:pt x="3289" y="9405"/>
                  </a:lnTo>
                  <a:lnTo>
                    <a:pt x="3623" y="9688"/>
                  </a:lnTo>
                  <a:lnTo>
                    <a:pt x="3932" y="9919"/>
                  </a:lnTo>
                  <a:lnTo>
                    <a:pt x="4214" y="10073"/>
                  </a:lnTo>
                  <a:lnTo>
                    <a:pt x="4394" y="10176"/>
                  </a:lnTo>
                  <a:lnTo>
                    <a:pt x="4523" y="10201"/>
                  </a:lnTo>
                  <a:lnTo>
                    <a:pt x="4651" y="10176"/>
                  </a:lnTo>
                  <a:lnTo>
                    <a:pt x="4857" y="10073"/>
                  </a:lnTo>
                  <a:lnTo>
                    <a:pt x="5113" y="9919"/>
                  </a:lnTo>
                  <a:lnTo>
                    <a:pt x="5422" y="9688"/>
                  </a:lnTo>
                  <a:lnTo>
                    <a:pt x="5782" y="9405"/>
                  </a:lnTo>
                  <a:lnTo>
                    <a:pt x="6167" y="9045"/>
                  </a:lnTo>
                  <a:lnTo>
                    <a:pt x="6552" y="8634"/>
                  </a:lnTo>
                  <a:lnTo>
                    <a:pt x="6938" y="8172"/>
                  </a:lnTo>
                  <a:lnTo>
                    <a:pt x="7349" y="7632"/>
                  </a:lnTo>
                  <a:lnTo>
                    <a:pt x="7734" y="7041"/>
                  </a:lnTo>
                  <a:lnTo>
                    <a:pt x="8068" y="6399"/>
                  </a:lnTo>
                  <a:lnTo>
                    <a:pt x="8248" y="6039"/>
                  </a:lnTo>
                  <a:lnTo>
                    <a:pt x="8402" y="5679"/>
                  </a:lnTo>
                  <a:lnTo>
                    <a:pt x="8531" y="5319"/>
                  </a:lnTo>
                  <a:lnTo>
                    <a:pt x="8659" y="4934"/>
                  </a:lnTo>
                  <a:lnTo>
                    <a:pt x="8788" y="4523"/>
                  </a:lnTo>
                  <a:lnTo>
                    <a:pt x="8865" y="4112"/>
                  </a:lnTo>
                  <a:lnTo>
                    <a:pt x="8942" y="3675"/>
                  </a:lnTo>
                  <a:lnTo>
                    <a:pt x="9019" y="3238"/>
                  </a:lnTo>
                  <a:lnTo>
                    <a:pt x="9045" y="2776"/>
                  </a:lnTo>
                  <a:lnTo>
                    <a:pt x="9070" y="2313"/>
                  </a:lnTo>
                  <a:lnTo>
                    <a:pt x="9045" y="2262"/>
                  </a:lnTo>
                  <a:lnTo>
                    <a:pt x="9019" y="2236"/>
                  </a:lnTo>
                  <a:lnTo>
                    <a:pt x="8993" y="2210"/>
                  </a:lnTo>
                  <a:lnTo>
                    <a:pt x="8942" y="2185"/>
                  </a:lnTo>
                  <a:lnTo>
                    <a:pt x="8505" y="2159"/>
                  </a:lnTo>
                  <a:lnTo>
                    <a:pt x="8094" y="2082"/>
                  </a:lnTo>
                  <a:lnTo>
                    <a:pt x="7683" y="1954"/>
                  </a:lnTo>
                  <a:lnTo>
                    <a:pt x="7298" y="1825"/>
                  </a:lnTo>
                  <a:lnTo>
                    <a:pt x="6963" y="1645"/>
                  </a:lnTo>
                  <a:lnTo>
                    <a:pt x="6629" y="1465"/>
                  </a:lnTo>
                  <a:lnTo>
                    <a:pt x="6295" y="1260"/>
                  </a:lnTo>
                  <a:lnTo>
                    <a:pt x="6013" y="1080"/>
                  </a:lnTo>
                  <a:lnTo>
                    <a:pt x="5499" y="669"/>
                  </a:lnTo>
                  <a:lnTo>
                    <a:pt x="5088" y="335"/>
                  </a:lnTo>
                  <a:lnTo>
                    <a:pt x="4754" y="78"/>
                  </a:lnTo>
                  <a:lnTo>
                    <a:pt x="4625" y="26"/>
                  </a:lnTo>
                  <a:lnTo>
                    <a:pt x="4523"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37" name="Google Shape;1137;p22"/>
            <p:cNvSpPr/>
            <p:nvPr/>
          </p:nvSpPr>
          <p:spPr>
            <a:xfrm>
              <a:off x="1360846" y="14818539"/>
              <a:ext cx="526583" cy="600172"/>
            </a:xfrm>
            <a:custGeom>
              <a:avLst/>
              <a:gdLst/>
              <a:ahLst/>
              <a:cxnLst/>
              <a:rect l="l" t="t" r="r" b="b"/>
              <a:pathLst>
                <a:path w="7170" h="8172" extrusionOk="0">
                  <a:moveTo>
                    <a:pt x="3573" y="0"/>
                  </a:moveTo>
                  <a:lnTo>
                    <a:pt x="3418" y="129"/>
                  </a:lnTo>
                  <a:lnTo>
                    <a:pt x="2802" y="617"/>
                  </a:lnTo>
                  <a:lnTo>
                    <a:pt x="2416" y="900"/>
                  </a:lnTo>
                  <a:lnTo>
                    <a:pt x="2031" y="1156"/>
                  </a:lnTo>
                  <a:lnTo>
                    <a:pt x="1568" y="1413"/>
                  </a:lnTo>
                  <a:lnTo>
                    <a:pt x="1106" y="1619"/>
                  </a:lnTo>
                  <a:lnTo>
                    <a:pt x="566" y="1825"/>
                  </a:lnTo>
                  <a:lnTo>
                    <a:pt x="309" y="1902"/>
                  </a:lnTo>
                  <a:lnTo>
                    <a:pt x="27" y="1953"/>
                  </a:lnTo>
                  <a:lnTo>
                    <a:pt x="1" y="1979"/>
                  </a:lnTo>
                  <a:lnTo>
                    <a:pt x="78" y="2698"/>
                  </a:lnTo>
                  <a:lnTo>
                    <a:pt x="232" y="3340"/>
                  </a:lnTo>
                  <a:lnTo>
                    <a:pt x="438" y="3957"/>
                  </a:lnTo>
                  <a:lnTo>
                    <a:pt x="643" y="4522"/>
                  </a:lnTo>
                  <a:lnTo>
                    <a:pt x="900" y="5062"/>
                  </a:lnTo>
                  <a:lnTo>
                    <a:pt x="1157" y="5525"/>
                  </a:lnTo>
                  <a:lnTo>
                    <a:pt x="1414" y="5961"/>
                  </a:lnTo>
                  <a:lnTo>
                    <a:pt x="1697" y="6321"/>
                  </a:lnTo>
                  <a:lnTo>
                    <a:pt x="1954" y="6681"/>
                  </a:lnTo>
                  <a:lnTo>
                    <a:pt x="2236" y="6989"/>
                  </a:lnTo>
                  <a:lnTo>
                    <a:pt x="2519" y="7272"/>
                  </a:lnTo>
                  <a:lnTo>
                    <a:pt x="2750" y="7529"/>
                  </a:lnTo>
                  <a:lnTo>
                    <a:pt x="3213" y="7914"/>
                  </a:lnTo>
                  <a:lnTo>
                    <a:pt x="3573" y="8171"/>
                  </a:lnTo>
                  <a:lnTo>
                    <a:pt x="3932" y="7914"/>
                  </a:lnTo>
                  <a:lnTo>
                    <a:pt x="4395" y="7529"/>
                  </a:lnTo>
                  <a:lnTo>
                    <a:pt x="4652" y="7272"/>
                  </a:lnTo>
                  <a:lnTo>
                    <a:pt x="4909" y="6989"/>
                  </a:lnTo>
                  <a:lnTo>
                    <a:pt x="5191" y="6655"/>
                  </a:lnTo>
                  <a:lnTo>
                    <a:pt x="5474" y="6321"/>
                  </a:lnTo>
                  <a:lnTo>
                    <a:pt x="5731" y="5936"/>
                  </a:lnTo>
                  <a:lnTo>
                    <a:pt x="5988" y="5525"/>
                  </a:lnTo>
                  <a:lnTo>
                    <a:pt x="6270" y="5036"/>
                  </a:lnTo>
                  <a:lnTo>
                    <a:pt x="6502" y="4522"/>
                  </a:lnTo>
                  <a:lnTo>
                    <a:pt x="6733" y="3957"/>
                  </a:lnTo>
                  <a:lnTo>
                    <a:pt x="6913" y="3340"/>
                  </a:lnTo>
                  <a:lnTo>
                    <a:pt x="7067" y="2698"/>
                  </a:lnTo>
                  <a:lnTo>
                    <a:pt x="7170" y="1979"/>
                  </a:lnTo>
                  <a:lnTo>
                    <a:pt x="7144" y="1953"/>
                  </a:lnTo>
                  <a:lnTo>
                    <a:pt x="6861" y="1902"/>
                  </a:lnTo>
                  <a:lnTo>
                    <a:pt x="6579" y="1825"/>
                  </a:lnTo>
                  <a:lnTo>
                    <a:pt x="6065" y="1619"/>
                  </a:lnTo>
                  <a:lnTo>
                    <a:pt x="5577" y="1413"/>
                  </a:lnTo>
                  <a:lnTo>
                    <a:pt x="5140" y="1156"/>
                  </a:lnTo>
                  <a:lnTo>
                    <a:pt x="4729" y="900"/>
                  </a:lnTo>
                  <a:lnTo>
                    <a:pt x="4369" y="617"/>
                  </a:lnTo>
                  <a:lnTo>
                    <a:pt x="3752" y="129"/>
                  </a:lnTo>
                  <a:lnTo>
                    <a:pt x="3598"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38" name="Google Shape;1138;p22"/>
            <p:cNvSpPr/>
            <p:nvPr/>
          </p:nvSpPr>
          <p:spPr>
            <a:xfrm>
              <a:off x="1540119" y="14946843"/>
              <a:ext cx="168036" cy="322780"/>
            </a:xfrm>
            <a:custGeom>
              <a:avLst/>
              <a:gdLst/>
              <a:ahLst/>
              <a:cxnLst/>
              <a:rect l="l" t="t" r="r" b="b"/>
              <a:pathLst>
                <a:path w="2288" h="4395" extrusionOk="0">
                  <a:moveTo>
                    <a:pt x="926" y="0"/>
                  </a:moveTo>
                  <a:lnTo>
                    <a:pt x="720" y="78"/>
                  </a:lnTo>
                  <a:lnTo>
                    <a:pt x="515" y="180"/>
                  </a:lnTo>
                  <a:lnTo>
                    <a:pt x="335" y="309"/>
                  </a:lnTo>
                  <a:lnTo>
                    <a:pt x="181" y="489"/>
                  </a:lnTo>
                  <a:lnTo>
                    <a:pt x="78" y="694"/>
                  </a:lnTo>
                  <a:lnTo>
                    <a:pt x="1" y="900"/>
                  </a:lnTo>
                  <a:lnTo>
                    <a:pt x="1" y="1131"/>
                  </a:lnTo>
                  <a:lnTo>
                    <a:pt x="1" y="1311"/>
                  </a:lnTo>
                  <a:lnTo>
                    <a:pt x="27" y="1465"/>
                  </a:lnTo>
                  <a:lnTo>
                    <a:pt x="78" y="1593"/>
                  </a:lnTo>
                  <a:lnTo>
                    <a:pt x="155" y="1748"/>
                  </a:lnTo>
                  <a:lnTo>
                    <a:pt x="258" y="1850"/>
                  </a:lnTo>
                  <a:lnTo>
                    <a:pt x="361" y="1979"/>
                  </a:lnTo>
                  <a:lnTo>
                    <a:pt x="463" y="2082"/>
                  </a:lnTo>
                  <a:lnTo>
                    <a:pt x="592" y="2159"/>
                  </a:lnTo>
                  <a:lnTo>
                    <a:pt x="669" y="2210"/>
                  </a:lnTo>
                  <a:lnTo>
                    <a:pt x="695" y="2287"/>
                  </a:lnTo>
                  <a:lnTo>
                    <a:pt x="695" y="3957"/>
                  </a:lnTo>
                  <a:lnTo>
                    <a:pt x="695" y="4034"/>
                  </a:lnTo>
                  <a:lnTo>
                    <a:pt x="720" y="4137"/>
                  </a:lnTo>
                  <a:lnTo>
                    <a:pt x="772" y="4214"/>
                  </a:lnTo>
                  <a:lnTo>
                    <a:pt x="823" y="4266"/>
                  </a:lnTo>
                  <a:lnTo>
                    <a:pt x="875" y="4317"/>
                  </a:lnTo>
                  <a:lnTo>
                    <a:pt x="952" y="4368"/>
                  </a:lnTo>
                  <a:lnTo>
                    <a:pt x="1054" y="4394"/>
                  </a:lnTo>
                  <a:lnTo>
                    <a:pt x="1234" y="4394"/>
                  </a:lnTo>
                  <a:lnTo>
                    <a:pt x="1311" y="4368"/>
                  </a:lnTo>
                  <a:lnTo>
                    <a:pt x="1388" y="4317"/>
                  </a:lnTo>
                  <a:lnTo>
                    <a:pt x="1466" y="4266"/>
                  </a:lnTo>
                  <a:lnTo>
                    <a:pt x="1517" y="4214"/>
                  </a:lnTo>
                  <a:lnTo>
                    <a:pt x="1568" y="4137"/>
                  </a:lnTo>
                  <a:lnTo>
                    <a:pt x="1594" y="4034"/>
                  </a:lnTo>
                  <a:lnTo>
                    <a:pt x="1594" y="3957"/>
                  </a:lnTo>
                  <a:lnTo>
                    <a:pt x="1594" y="2287"/>
                  </a:lnTo>
                  <a:lnTo>
                    <a:pt x="1620" y="2210"/>
                  </a:lnTo>
                  <a:lnTo>
                    <a:pt x="1671" y="2159"/>
                  </a:lnTo>
                  <a:lnTo>
                    <a:pt x="1825" y="2056"/>
                  </a:lnTo>
                  <a:lnTo>
                    <a:pt x="1928" y="1953"/>
                  </a:lnTo>
                  <a:lnTo>
                    <a:pt x="2057" y="1850"/>
                  </a:lnTo>
                  <a:lnTo>
                    <a:pt x="2134" y="1722"/>
                  </a:lnTo>
                  <a:lnTo>
                    <a:pt x="2211" y="1568"/>
                  </a:lnTo>
                  <a:lnTo>
                    <a:pt x="2262" y="1414"/>
                  </a:lnTo>
                  <a:lnTo>
                    <a:pt x="2288" y="1234"/>
                  </a:lnTo>
                  <a:lnTo>
                    <a:pt x="2288" y="1080"/>
                  </a:lnTo>
                  <a:lnTo>
                    <a:pt x="2262" y="848"/>
                  </a:lnTo>
                  <a:lnTo>
                    <a:pt x="2185" y="668"/>
                  </a:lnTo>
                  <a:lnTo>
                    <a:pt x="2082" y="463"/>
                  </a:lnTo>
                  <a:lnTo>
                    <a:pt x="1928" y="309"/>
                  </a:lnTo>
                  <a:lnTo>
                    <a:pt x="1774" y="180"/>
                  </a:lnTo>
                  <a:lnTo>
                    <a:pt x="1594" y="78"/>
                  </a:lnTo>
                  <a:lnTo>
                    <a:pt x="1388" y="26"/>
                  </a:lnTo>
                  <a:lnTo>
                    <a:pt x="1183" y="0"/>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139" name="Google Shape;1139;p22"/>
          <p:cNvGrpSpPr/>
          <p:nvPr/>
        </p:nvGrpSpPr>
        <p:grpSpPr>
          <a:xfrm>
            <a:off x="3283793" y="14741132"/>
            <a:ext cx="1104061" cy="1103988"/>
            <a:chOff x="3283791" y="14741131"/>
            <a:chExt cx="1104061" cy="1103988"/>
          </a:xfrm>
        </p:grpSpPr>
        <p:sp>
          <p:nvSpPr>
            <p:cNvPr id="1140" name="Google Shape;1140;p22"/>
            <p:cNvSpPr/>
            <p:nvPr/>
          </p:nvSpPr>
          <p:spPr>
            <a:xfrm>
              <a:off x="3287610" y="15061927"/>
              <a:ext cx="496324" cy="137852"/>
            </a:xfrm>
            <a:custGeom>
              <a:avLst/>
              <a:gdLst/>
              <a:ahLst/>
              <a:cxnLst/>
              <a:rect l="l" t="t" r="r" b="b"/>
              <a:pathLst>
                <a:path w="6758" h="1877" extrusionOk="0">
                  <a:moveTo>
                    <a:pt x="951" y="1"/>
                  </a:moveTo>
                  <a:lnTo>
                    <a:pt x="822" y="26"/>
                  </a:lnTo>
                  <a:lnTo>
                    <a:pt x="694" y="78"/>
                  </a:lnTo>
                  <a:lnTo>
                    <a:pt x="591" y="181"/>
                  </a:lnTo>
                  <a:lnTo>
                    <a:pt x="514" y="309"/>
                  </a:lnTo>
                  <a:lnTo>
                    <a:pt x="0" y="1876"/>
                  </a:lnTo>
                  <a:lnTo>
                    <a:pt x="6758" y="1876"/>
                  </a:lnTo>
                  <a:lnTo>
                    <a:pt x="6244" y="309"/>
                  </a:lnTo>
                  <a:lnTo>
                    <a:pt x="6167" y="181"/>
                  </a:lnTo>
                  <a:lnTo>
                    <a:pt x="6064" y="78"/>
                  </a:lnTo>
                  <a:lnTo>
                    <a:pt x="5936" y="26"/>
                  </a:lnTo>
                  <a:lnTo>
                    <a:pt x="580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41" name="Google Shape;1141;p22"/>
            <p:cNvSpPr/>
            <p:nvPr/>
          </p:nvSpPr>
          <p:spPr>
            <a:xfrm>
              <a:off x="3283791" y="15167611"/>
              <a:ext cx="502053" cy="266156"/>
            </a:xfrm>
            <a:custGeom>
              <a:avLst/>
              <a:gdLst/>
              <a:ahLst/>
              <a:cxnLst/>
              <a:rect l="l" t="t" r="r" b="b"/>
              <a:pathLst>
                <a:path w="6836" h="3624" extrusionOk="0">
                  <a:moveTo>
                    <a:pt x="669" y="1"/>
                  </a:moveTo>
                  <a:lnTo>
                    <a:pt x="540" y="26"/>
                  </a:lnTo>
                  <a:lnTo>
                    <a:pt x="412" y="52"/>
                  </a:lnTo>
                  <a:lnTo>
                    <a:pt x="309" y="129"/>
                  </a:lnTo>
                  <a:lnTo>
                    <a:pt x="206" y="206"/>
                  </a:lnTo>
                  <a:lnTo>
                    <a:pt x="129" y="309"/>
                  </a:lnTo>
                  <a:lnTo>
                    <a:pt x="52" y="412"/>
                  </a:lnTo>
                  <a:lnTo>
                    <a:pt x="26" y="540"/>
                  </a:lnTo>
                  <a:lnTo>
                    <a:pt x="1" y="669"/>
                  </a:lnTo>
                  <a:lnTo>
                    <a:pt x="1" y="2981"/>
                  </a:lnTo>
                  <a:lnTo>
                    <a:pt x="26" y="3110"/>
                  </a:lnTo>
                  <a:lnTo>
                    <a:pt x="52" y="3238"/>
                  </a:lnTo>
                  <a:lnTo>
                    <a:pt x="129" y="3341"/>
                  </a:lnTo>
                  <a:lnTo>
                    <a:pt x="206" y="3444"/>
                  </a:lnTo>
                  <a:lnTo>
                    <a:pt x="309" y="3521"/>
                  </a:lnTo>
                  <a:lnTo>
                    <a:pt x="412" y="3572"/>
                  </a:lnTo>
                  <a:lnTo>
                    <a:pt x="540" y="3624"/>
                  </a:lnTo>
                  <a:lnTo>
                    <a:pt x="6296" y="3624"/>
                  </a:lnTo>
                  <a:lnTo>
                    <a:pt x="6424" y="3572"/>
                  </a:lnTo>
                  <a:lnTo>
                    <a:pt x="6553" y="3521"/>
                  </a:lnTo>
                  <a:lnTo>
                    <a:pt x="6656" y="3444"/>
                  </a:lnTo>
                  <a:lnTo>
                    <a:pt x="6733" y="3341"/>
                  </a:lnTo>
                  <a:lnTo>
                    <a:pt x="6784" y="3238"/>
                  </a:lnTo>
                  <a:lnTo>
                    <a:pt x="6836" y="3110"/>
                  </a:lnTo>
                  <a:lnTo>
                    <a:pt x="6836" y="2981"/>
                  </a:lnTo>
                  <a:lnTo>
                    <a:pt x="6836" y="669"/>
                  </a:lnTo>
                  <a:lnTo>
                    <a:pt x="6836" y="540"/>
                  </a:lnTo>
                  <a:lnTo>
                    <a:pt x="6784" y="412"/>
                  </a:lnTo>
                  <a:lnTo>
                    <a:pt x="6733" y="309"/>
                  </a:lnTo>
                  <a:lnTo>
                    <a:pt x="6656" y="206"/>
                  </a:lnTo>
                  <a:lnTo>
                    <a:pt x="6553" y="129"/>
                  </a:lnTo>
                  <a:lnTo>
                    <a:pt x="6424" y="52"/>
                  </a:lnTo>
                  <a:lnTo>
                    <a:pt x="6296" y="26"/>
                  </a:lnTo>
                  <a:lnTo>
                    <a:pt x="616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42" name="Google Shape;1142;p22"/>
            <p:cNvSpPr/>
            <p:nvPr/>
          </p:nvSpPr>
          <p:spPr>
            <a:xfrm>
              <a:off x="3349889" y="15235546"/>
              <a:ext cx="369930" cy="132196"/>
            </a:xfrm>
            <a:custGeom>
              <a:avLst/>
              <a:gdLst/>
              <a:ahLst/>
              <a:cxnLst/>
              <a:rect l="l" t="t" r="r" b="b"/>
              <a:pathLst>
                <a:path w="5037" h="1800" extrusionOk="0">
                  <a:moveTo>
                    <a:pt x="77" y="1"/>
                  </a:moveTo>
                  <a:lnTo>
                    <a:pt x="51" y="26"/>
                  </a:lnTo>
                  <a:lnTo>
                    <a:pt x="26" y="52"/>
                  </a:lnTo>
                  <a:lnTo>
                    <a:pt x="0" y="103"/>
                  </a:lnTo>
                  <a:lnTo>
                    <a:pt x="0" y="1671"/>
                  </a:lnTo>
                  <a:lnTo>
                    <a:pt x="26" y="1722"/>
                  </a:lnTo>
                  <a:lnTo>
                    <a:pt x="51" y="1774"/>
                  </a:lnTo>
                  <a:lnTo>
                    <a:pt x="77" y="1799"/>
                  </a:lnTo>
                  <a:lnTo>
                    <a:pt x="4959" y="1799"/>
                  </a:lnTo>
                  <a:lnTo>
                    <a:pt x="4985" y="1774"/>
                  </a:lnTo>
                  <a:lnTo>
                    <a:pt x="5011" y="1722"/>
                  </a:lnTo>
                  <a:lnTo>
                    <a:pt x="5036" y="1671"/>
                  </a:lnTo>
                  <a:lnTo>
                    <a:pt x="5036" y="103"/>
                  </a:lnTo>
                  <a:lnTo>
                    <a:pt x="5011" y="52"/>
                  </a:lnTo>
                  <a:lnTo>
                    <a:pt x="4985" y="26"/>
                  </a:lnTo>
                  <a:lnTo>
                    <a:pt x="495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43" name="Google Shape;1143;p22"/>
            <p:cNvSpPr/>
            <p:nvPr/>
          </p:nvSpPr>
          <p:spPr>
            <a:xfrm>
              <a:off x="3419659" y="15235546"/>
              <a:ext cx="66172" cy="69917"/>
            </a:xfrm>
            <a:custGeom>
              <a:avLst/>
              <a:gdLst/>
              <a:ahLst/>
              <a:cxnLst/>
              <a:rect l="l" t="t" r="r" b="b"/>
              <a:pathLst>
                <a:path w="901" h="952" extrusionOk="0">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44" name="Google Shape;1144;p22"/>
            <p:cNvSpPr/>
            <p:nvPr/>
          </p:nvSpPr>
          <p:spPr>
            <a:xfrm>
              <a:off x="3530998" y="15235546"/>
              <a:ext cx="66172" cy="69917"/>
            </a:xfrm>
            <a:custGeom>
              <a:avLst/>
              <a:gdLst/>
              <a:ahLst/>
              <a:cxnLst/>
              <a:rect l="l" t="t" r="r" b="b"/>
              <a:pathLst>
                <a:path w="901" h="952" extrusionOk="0">
                  <a:moveTo>
                    <a:pt x="1" y="1"/>
                  </a:moveTo>
                  <a:lnTo>
                    <a:pt x="1" y="515"/>
                  </a:lnTo>
                  <a:lnTo>
                    <a:pt x="1" y="592"/>
                  </a:lnTo>
                  <a:lnTo>
                    <a:pt x="26" y="669"/>
                  </a:lnTo>
                  <a:lnTo>
                    <a:pt x="78" y="746"/>
                  </a:lnTo>
                  <a:lnTo>
                    <a:pt x="129" y="823"/>
                  </a:lnTo>
                  <a:lnTo>
                    <a:pt x="206" y="874"/>
                  </a:lnTo>
                  <a:lnTo>
                    <a:pt x="283" y="926"/>
                  </a:lnTo>
                  <a:lnTo>
                    <a:pt x="361" y="951"/>
                  </a:lnTo>
                  <a:lnTo>
                    <a:pt x="540" y="951"/>
                  </a:lnTo>
                  <a:lnTo>
                    <a:pt x="617" y="926"/>
                  </a:lnTo>
                  <a:lnTo>
                    <a:pt x="695" y="874"/>
                  </a:lnTo>
                  <a:lnTo>
                    <a:pt x="772"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45" name="Google Shape;1145;p22"/>
            <p:cNvSpPr/>
            <p:nvPr/>
          </p:nvSpPr>
          <p:spPr>
            <a:xfrm>
              <a:off x="3889545" y="15061927"/>
              <a:ext cx="496398" cy="137852"/>
            </a:xfrm>
            <a:custGeom>
              <a:avLst/>
              <a:gdLst/>
              <a:ahLst/>
              <a:cxnLst/>
              <a:rect l="l" t="t" r="r" b="b"/>
              <a:pathLst>
                <a:path w="6759" h="1877" extrusionOk="0">
                  <a:moveTo>
                    <a:pt x="951" y="1"/>
                  </a:moveTo>
                  <a:lnTo>
                    <a:pt x="823" y="26"/>
                  </a:lnTo>
                  <a:lnTo>
                    <a:pt x="695" y="78"/>
                  </a:lnTo>
                  <a:lnTo>
                    <a:pt x="592" y="181"/>
                  </a:lnTo>
                  <a:lnTo>
                    <a:pt x="515" y="309"/>
                  </a:lnTo>
                  <a:lnTo>
                    <a:pt x="1" y="1876"/>
                  </a:lnTo>
                  <a:lnTo>
                    <a:pt x="6758" y="1876"/>
                  </a:lnTo>
                  <a:lnTo>
                    <a:pt x="6245" y="309"/>
                  </a:lnTo>
                  <a:lnTo>
                    <a:pt x="6167" y="181"/>
                  </a:lnTo>
                  <a:lnTo>
                    <a:pt x="6065" y="78"/>
                  </a:lnTo>
                  <a:lnTo>
                    <a:pt x="5936" y="26"/>
                  </a:lnTo>
                  <a:lnTo>
                    <a:pt x="580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46" name="Google Shape;1146;p22"/>
            <p:cNvSpPr/>
            <p:nvPr/>
          </p:nvSpPr>
          <p:spPr>
            <a:xfrm>
              <a:off x="3885799" y="15167611"/>
              <a:ext cx="502053" cy="266156"/>
            </a:xfrm>
            <a:custGeom>
              <a:avLst/>
              <a:gdLst/>
              <a:ahLst/>
              <a:cxnLst/>
              <a:rect l="l" t="t" r="r" b="b"/>
              <a:pathLst>
                <a:path w="6836" h="3624" extrusionOk="0">
                  <a:moveTo>
                    <a:pt x="668" y="1"/>
                  </a:moveTo>
                  <a:lnTo>
                    <a:pt x="540" y="26"/>
                  </a:lnTo>
                  <a:lnTo>
                    <a:pt x="411" y="52"/>
                  </a:lnTo>
                  <a:lnTo>
                    <a:pt x="309" y="129"/>
                  </a:lnTo>
                  <a:lnTo>
                    <a:pt x="206" y="206"/>
                  </a:lnTo>
                  <a:lnTo>
                    <a:pt x="129" y="309"/>
                  </a:lnTo>
                  <a:lnTo>
                    <a:pt x="52" y="412"/>
                  </a:lnTo>
                  <a:lnTo>
                    <a:pt x="26" y="540"/>
                  </a:lnTo>
                  <a:lnTo>
                    <a:pt x="0" y="669"/>
                  </a:lnTo>
                  <a:lnTo>
                    <a:pt x="0" y="2981"/>
                  </a:lnTo>
                  <a:lnTo>
                    <a:pt x="26" y="3110"/>
                  </a:lnTo>
                  <a:lnTo>
                    <a:pt x="52" y="3238"/>
                  </a:lnTo>
                  <a:lnTo>
                    <a:pt x="129" y="3341"/>
                  </a:lnTo>
                  <a:lnTo>
                    <a:pt x="206" y="3444"/>
                  </a:lnTo>
                  <a:lnTo>
                    <a:pt x="309" y="3521"/>
                  </a:lnTo>
                  <a:lnTo>
                    <a:pt x="411" y="3572"/>
                  </a:lnTo>
                  <a:lnTo>
                    <a:pt x="540" y="3624"/>
                  </a:lnTo>
                  <a:lnTo>
                    <a:pt x="6296" y="3624"/>
                  </a:lnTo>
                  <a:lnTo>
                    <a:pt x="6424" y="3572"/>
                  </a:lnTo>
                  <a:lnTo>
                    <a:pt x="6553" y="3521"/>
                  </a:lnTo>
                  <a:lnTo>
                    <a:pt x="6630" y="3444"/>
                  </a:lnTo>
                  <a:lnTo>
                    <a:pt x="6732" y="3341"/>
                  </a:lnTo>
                  <a:lnTo>
                    <a:pt x="6784" y="3238"/>
                  </a:lnTo>
                  <a:lnTo>
                    <a:pt x="6835" y="3110"/>
                  </a:lnTo>
                  <a:lnTo>
                    <a:pt x="6835" y="2981"/>
                  </a:lnTo>
                  <a:lnTo>
                    <a:pt x="6835" y="669"/>
                  </a:lnTo>
                  <a:lnTo>
                    <a:pt x="6835" y="540"/>
                  </a:lnTo>
                  <a:lnTo>
                    <a:pt x="6784" y="412"/>
                  </a:lnTo>
                  <a:lnTo>
                    <a:pt x="6732" y="309"/>
                  </a:lnTo>
                  <a:lnTo>
                    <a:pt x="6630" y="206"/>
                  </a:lnTo>
                  <a:lnTo>
                    <a:pt x="6553" y="129"/>
                  </a:lnTo>
                  <a:lnTo>
                    <a:pt x="6424" y="52"/>
                  </a:lnTo>
                  <a:lnTo>
                    <a:pt x="6296" y="26"/>
                  </a:lnTo>
                  <a:lnTo>
                    <a:pt x="616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47" name="Google Shape;1147;p22"/>
            <p:cNvSpPr/>
            <p:nvPr/>
          </p:nvSpPr>
          <p:spPr>
            <a:xfrm>
              <a:off x="3951824" y="15235546"/>
              <a:ext cx="369930" cy="132196"/>
            </a:xfrm>
            <a:custGeom>
              <a:avLst/>
              <a:gdLst/>
              <a:ahLst/>
              <a:cxnLst/>
              <a:rect l="l" t="t" r="r" b="b"/>
              <a:pathLst>
                <a:path w="5037" h="1800" extrusionOk="0">
                  <a:moveTo>
                    <a:pt x="78" y="1"/>
                  </a:moveTo>
                  <a:lnTo>
                    <a:pt x="52" y="26"/>
                  </a:lnTo>
                  <a:lnTo>
                    <a:pt x="26" y="52"/>
                  </a:lnTo>
                  <a:lnTo>
                    <a:pt x="1" y="103"/>
                  </a:lnTo>
                  <a:lnTo>
                    <a:pt x="1" y="1671"/>
                  </a:lnTo>
                  <a:lnTo>
                    <a:pt x="26" y="1722"/>
                  </a:lnTo>
                  <a:lnTo>
                    <a:pt x="52" y="1774"/>
                  </a:lnTo>
                  <a:lnTo>
                    <a:pt x="78" y="1799"/>
                  </a:lnTo>
                  <a:lnTo>
                    <a:pt x="4960" y="1799"/>
                  </a:lnTo>
                  <a:lnTo>
                    <a:pt x="4985" y="1774"/>
                  </a:lnTo>
                  <a:lnTo>
                    <a:pt x="5011" y="1722"/>
                  </a:lnTo>
                  <a:lnTo>
                    <a:pt x="5037" y="1671"/>
                  </a:lnTo>
                  <a:lnTo>
                    <a:pt x="5037" y="103"/>
                  </a:lnTo>
                  <a:lnTo>
                    <a:pt x="5011" y="52"/>
                  </a:lnTo>
                  <a:lnTo>
                    <a:pt x="4985" y="26"/>
                  </a:lnTo>
                  <a:lnTo>
                    <a:pt x="496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48" name="Google Shape;1148;p22"/>
            <p:cNvSpPr/>
            <p:nvPr/>
          </p:nvSpPr>
          <p:spPr>
            <a:xfrm>
              <a:off x="4021668" y="15235546"/>
              <a:ext cx="66098" cy="69917"/>
            </a:xfrm>
            <a:custGeom>
              <a:avLst/>
              <a:gdLst/>
              <a:ahLst/>
              <a:cxnLst/>
              <a:rect l="l" t="t" r="r" b="b"/>
              <a:pathLst>
                <a:path w="900" h="952" extrusionOk="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49" name="Google Shape;1149;p22"/>
            <p:cNvSpPr/>
            <p:nvPr/>
          </p:nvSpPr>
          <p:spPr>
            <a:xfrm>
              <a:off x="4133006" y="15235546"/>
              <a:ext cx="66098" cy="69917"/>
            </a:xfrm>
            <a:custGeom>
              <a:avLst/>
              <a:gdLst/>
              <a:ahLst/>
              <a:cxnLst/>
              <a:rect l="l" t="t" r="r" b="b"/>
              <a:pathLst>
                <a:path w="900" h="952" extrusionOk="0">
                  <a:moveTo>
                    <a:pt x="0" y="1"/>
                  </a:moveTo>
                  <a:lnTo>
                    <a:pt x="0" y="515"/>
                  </a:lnTo>
                  <a:lnTo>
                    <a:pt x="0" y="592"/>
                  </a:lnTo>
                  <a:lnTo>
                    <a:pt x="26" y="669"/>
                  </a:lnTo>
                  <a:lnTo>
                    <a:pt x="77" y="746"/>
                  </a:lnTo>
                  <a:lnTo>
                    <a:pt x="129" y="823"/>
                  </a:lnTo>
                  <a:lnTo>
                    <a:pt x="206" y="874"/>
                  </a:lnTo>
                  <a:lnTo>
                    <a:pt x="283" y="926"/>
                  </a:lnTo>
                  <a:lnTo>
                    <a:pt x="360" y="951"/>
                  </a:lnTo>
                  <a:lnTo>
                    <a:pt x="540" y="951"/>
                  </a:lnTo>
                  <a:lnTo>
                    <a:pt x="617" y="926"/>
                  </a:lnTo>
                  <a:lnTo>
                    <a:pt x="694" y="874"/>
                  </a:lnTo>
                  <a:lnTo>
                    <a:pt x="771" y="823"/>
                  </a:lnTo>
                  <a:lnTo>
                    <a:pt x="823" y="746"/>
                  </a:lnTo>
                  <a:lnTo>
                    <a:pt x="874" y="669"/>
                  </a:lnTo>
                  <a:lnTo>
                    <a:pt x="900" y="592"/>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50" name="Google Shape;1150;p22"/>
            <p:cNvSpPr/>
            <p:nvPr/>
          </p:nvSpPr>
          <p:spPr>
            <a:xfrm>
              <a:off x="3587622" y="15471443"/>
              <a:ext cx="496398" cy="137852"/>
            </a:xfrm>
            <a:custGeom>
              <a:avLst/>
              <a:gdLst/>
              <a:ahLst/>
              <a:cxnLst/>
              <a:rect l="l" t="t" r="r" b="b"/>
              <a:pathLst>
                <a:path w="6759" h="1877" extrusionOk="0">
                  <a:moveTo>
                    <a:pt x="977" y="0"/>
                  </a:moveTo>
                  <a:lnTo>
                    <a:pt x="823" y="26"/>
                  </a:lnTo>
                  <a:lnTo>
                    <a:pt x="694" y="78"/>
                  </a:lnTo>
                  <a:lnTo>
                    <a:pt x="592" y="180"/>
                  </a:lnTo>
                  <a:lnTo>
                    <a:pt x="540" y="309"/>
                  </a:lnTo>
                  <a:lnTo>
                    <a:pt x="1" y="1876"/>
                  </a:lnTo>
                  <a:lnTo>
                    <a:pt x="6758" y="1876"/>
                  </a:lnTo>
                  <a:lnTo>
                    <a:pt x="6244" y="309"/>
                  </a:lnTo>
                  <a:lnTo>
                    <a:pt x="6193" y="180"/>
                  </a:lnTo>
                  <a:lnTo>
                    <a:pt x="6090" y="78"/>
                  </a:lnTo>
                  <a:lnTo>
                    <a:pt x="5962" y="26"/>
                  </a:lnTo>
                  <a:lnTo>
                    <a:pt x="5808"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51" name="Google Shape;1151;p22"/>
            <p:cNvSpPr/>
            <p:nvPr/>
          </p:nvSpPr>
          <p:spPr>
            <a:xfrm>
              <a:off x="3585713" y="15577127"/>
              <a:ext cx="502053" cy="267992"/>
            </a:xfrm>
            <a:custGeom>
              <a:avLst/>
              <a:gdLst/>
              <a:ahLst/>
              <a:cxnLst/>
              <a:rect l="l" t="t" r="r" b="b"/>
              <a:pathLst>
                <a:path w="6836" h="3649" extrusionOk="0">
                  <a:moveTo>
                    <a:pt x="669" y="0"/>
                  </a:moveTo>
                  <a:lnTo>
                    <a:pt x="515" y="26"/>
                  </a:lnTo>
                  <a:lnTo>
                    <a:pt x="386" y="52"/>
                  </a:lnTo>
                  <a:lnTo>
                    <a:pt x="284" y="129"/>
                  </a:lnTo>
                  <a:lnTo>
                    <a:pt x="181" y="206"/>
                  </a:lnTo>
                  <a:lnTo>
                    <a:pt x="104" y="309"/>
                  </a:lnTo>
                  <a:lnTo>
                    <a:pt x="52" y="412"/>
                  </a:lnTo>
                  <a:lnTo>
                    <a:pt x="1" y="540"/>
                  </a:lnTo>
                  <a:lnTo>
                    <a:pt x="1" y="668"/>
                  </a:lnTo>
                  <a:lnTo>
                    <a:pt x="1" y="2981"/>
                  </a:lnTo>
                  <a:lnTo>
                    <a:pt x="1" y="3109"/>
                  </a:lnTo>
                  <a:lnTo>
                    <a:pt x="52" y="3238"/>
                  </a:lnTo>
                  <a:lnTo>
                    <a:pt x="104" y="3341"/>
                  </a:lnTo>
                  <a:lnTo>
                    <a:pt x="181" y="3443"/>
                  </a:lnTo>
                  <a:lnTo>
                    <a:pt x="284" y="3521"/>
                  </a:lnTo>
                  <a:lnTo>
                    <a:pt x="386" y="3598"/>
                  </a:lnTo>
                  <a:lnTo>
                    <a:pt x="515" y="3623"/>
                  </a:lnTo>
                  <a:lnTo>
                    <a:pt x="669" y="3649"/>
                  </a:lnTo>
                  <a:lnTo>
                    <a:pt x="6168" y="3649"/>
                  </a:lnTo>
                  <a:lnTo>
                    <a:pt x="6296" y="3623"/>
                  </a:lnTo>
                  <a:lnTo>
                    <a:pt x="6425" y="3598"/>
                  </a:lnTo>
                  <a:lnTo>
                    <a:pt x="6527" y="3521"/>
                  </a:lnTo>
                  <a:lnTo>
                    <a:pt x="6630" y="3443"/>
                  </a:lnTo>
                  <a:lnTo>
                    <a:pt x="6707" y="3341"/>
                  </a:lnTo>
                  <a:lnTo>
                    <a:pt x="6784" y="3238"/>
                  </a:lnTo>
                  <a:lnTo>
                    <a:pt x="6810" y="3109"/>
                  </a:lnTo>
                  <a:lnTo>
                    <a:pt x="6836" y="2981"/>
                  </a:lnTo>
                  <a:lnTo>
                    <a:pt x="6836" y="668"/>
                  </a:lnTo>
                  <a:lnTo>
                    <a:pt x="6810" y="540"/>
                  </a:lnTo>
                  <a:lnTo>
                    <a:pt x="6784" y="412"/>
                  </a:lnTo>
                  <a:lnTo>
                    <a:pt x="6707" y="309"/>
                  </a:lnTo>
                  <a:lnTo>
                    <a:pt x="6630" y="206"/>
                  </a:lnTo>
                  <a:lnTo>
                    <a:pt x="6527" y="129"/>
                  </a:lnTo>
                  <a:lnTo>
                    <a:pt x="6425" y="52"/>
                  </a:lnTo>
                  <a:lnTo>
                    <a:pt x="6296" y="26"/>
                  </a:lnTo>
                  <a:lnTo>
                    <a:pt x="6168"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52" name="Google Shape;1152;p22"/>
            <p:cNvSpPr/>
            <p:nvPr/>
          </p:nvSpPr>
          <p:spPr>
            <a:xfrm>
              <a:off x="3651811" y="15645061"/>
              <a:ext cx="368020" cy="132123"/>
            </a:xfrm>
            <a:custGeom>
              <a:avLst/>
              <a:gdLst/>
              <a:ahLst/>
              <a:cxnLst/>
              <a:rect l="l" t="t" r="r" b="b"/>
              <a:pathLst>
                <a:path w="5011" h="1799" extrusionOk="0">
                  <a:moveTo>
                    <a:pt x="77" y="0"/>
                  </a:moveTo>
                  <a:lnTo>
                    <a:pt x="26" y="26"/>
                  </a:lnTo>
                  <a:lnTo>
                    <a:pt x="0" y="77"/>
                  </a:lnTo>
                  <a:lnTo>
                    <a:pt x="0" y="103"/>
                  </a:lnTo>
                  <a:lnTo>
                    <a:pt x="0" y="1696"/>
                  </a:lnTo>
                  <a:lnTo>
                    <a:pt x="0" y="1722"/>
                  </a:lnTo>
                  <a:lnTo>
                    <a:pt x="26" y="1773"/>
                  </a:lnTo>
                  <a:lnTo>
                    <a:pt x="77" y="1799"/>
                  </a:lnTo>
                  <a:lnTo>
                    <a:pt x="4934" y="1799"/>
                  </a:lnTo>
                  <a:lnTo>
                    <a:pt x="4985" y="1773"/>
                  </a:lnTo>
                  <a:lnTo>
                    <a:pt x="5011" y="1722"/>
                  </a:lnTo>
                  <a:lnTo>
                    <a:pt x="5011" y="1696"/>
                  </a:lnTo>
                  <a:lnTo>
                    <a:pt x="5011" y="103"/>
                  </a:lnTo>
                  <a:lnTo>
                    <a:pt x="5011" y="77"/>
                  </a:lnTo>
                  <a:lnTo>
                    <a:pt x="4985" y="26"/>
                  </a:lnTo>
                  <a:lnTo>
                    <a:pt x="4934"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53" name="Google Shape;1153;p22"/>
            <p:cNvSpPr/>
            <p:nvPr/>
          </p:nvSpPr>
          <p:spPr>
            <a:xfrm>
              <a:off x="3719746" y="15645061"/>
              <a:ext cx="68008" cy="69917"/>
            </a:xfrm>
            <a:custGeom>
              <a:avLst/>
              <a:gdLst/>
              <a:ahLst/>
              <a:cxnLst/>
              <a:rect l="l" t="t" r="r" b="b"/>
              <a:pathLst>
                <a:path w="926" h="952" extrusionOk="0">
                  <a:moveTo>
                    <a:pt x="0" y="0"/>
                  </a:moveTo>
                  <a:lnTo>
                    <a:pt x="0" y="514"/>
                  </a:lnTo>
                  <a:lnTo>
                    <a:pt x="26" y="591"/>
                  </a:lnTo>
                  <a:lnTo>
                    <a:pt x="52" y="694"/>
                  </a:lnTo>
                  <a:lnTo>
                    <a:pt x="77" y="771"/>
                  </a:lnTo>
                  <a:lnTo>
                    <a:pt x="154" y="823"/>
                  </a:lnTo>
                  <a:lnTo>
                    <a:pt x="206" y="874"/>
                  </a:lnTo>
                  <a:lnTo>
                    <a:pt x="283" y="925"/>
                  </a:lnTo>
                  <a:lnTo>
                    <a:pt x="386" y="951"/>
                  </a:lnTo>
                  <a:lnTo>
                    <a:pt x="566" y="951"/>
                  </a:lnTo>
                  <a:lnTo>
                    <a:pt x="643" y="925"/>
                  </a:lnTo>
                  <a:lnTo>
                    <a:pt x="720" y="874"/>
                  </a:lnTo>
                  <a:lnTo>
                    <a:pt x="797" y="823"/>
                  </a:lnTo>
                  <a:lnTo>
                    <a:pt x="848" y="771"/>
                  </a:lnTo>
                  <a:lnTo>
                    <a:pt x="874" y="694"/>
                  </a:lnTo>
                  <a:lnTo>
                    <a:pt x="900" y="591"/>
                  </a:lnTo>
                  <a:lnTo>
                    <a:pt x="925" y="514"/>
                  </a:lnTo>
                  <a:lnTo>
                    <a:pt x="92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54" name="Google Shape;1154;p22"/>
            <p:cNvSpPr/>
            <p:nvPr/>
          </p:nvSpPr>
          <p:spPr>
            <a:xfrm>
              <a:off x="3831084" y="15645061"/>
              <a:ext cx="68008" cy="69917"/>
            </a:xfrm>
            <a:custGeom>
              <a:avLst/>
              <a:gdLst/>
              <a:ahLst/>
              <a:cxnLst/>
              <a:rect l="l" t="t" r="r" b="b"/>
              <a:pathLst>
                <a:path w="926" h="952" extrusionOk="0">
                  <a:moveTo>
                    <a:pt x="0" y="0"/>
                  </a:moveTo>
                  <a:lnTo>
                    <a:pt x="0" y="514"/>
                  </a:lnTo>
                  <a:lnTo>
                    <a:pt x="26" y="591"/>
                  </a:lnTo>
                  <a:lnTo>
                    <a:pt x="52" y="694"/>
                  </a:lnTo>
                  <a:lnTo>
                    <a:pt x="77" y="771"/>
                  </a:lnTo>
                  <a:lnTo>
                    <a:pt x="129" y="823"/>
                  </a:lnTo>
                  <a:lnTo>
                    <a:pt x="206" y="874"/>
                  </a:lnTo>
                  <a:lnTo>
                    <a:pt x="283" y="925"/>
                  </a:lnTo>
                  <a:lnTo>
                    <a:pt x="360" y="951"/>
                  </a:lnTo>
                  <a:lnTo>
                    <a:pt x="540" y="951"/>
                  </a:lnTo>
                  <a:lnTo>
                    <a:pt x="643" y="925"/>
                  </a:lnTo>
                  <a:lnTo>
                    <a:pt x="720" y="874"/>
                  </a:lnTo>
                  <a:lnTo>
                    <a:pt x="771" y="823"/>
                  </a:lnTo>
                  <a:lnTo>
                    <a:pt x="848" y="771"/>
                  </a:lnTo>
                  <a:lnTo>
                    <a:pt x="874" y="694"/>
                  </a:lnTo>
                  <a:lnTo>
                    <a:pt x="900" y="591"/>
                  </a:lnTo>
                  <a:lnTo>
                    <a:pt x="925" y="514"/>
                  </a:lnTo>
                  <a:lnTo>
                    <a:pt x="92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55" name="Google Shape;1155;p22"/>
            <p:cNvSpPr/>
            <p:nvPr/>
          </p:nvSpPr>
          <p:spPr>
            <a:xfrm>
              <a:off x="3655557" y="15150646"/>
              <a:ext cx="360529" cy="358620"/>
            </a:xfrm>
            <a:custGeom>
              <a:avLst/>
              <a:gdLst/>
              <a:ahLst/>
              <a:cxnLst/>
              <a:rect l="l" t="t" r="r" b="b"/>
              <a:pathLst>
                <a:path w="4909" h="4883" extrusionOk="0">
                  <a:moveTo>
                    <a:pt x="592" y="0"/>
                  </a:moveTo>
                  <a:lnTo>
                    <a:pt x="463" y="52"/>
                  </a:lnTo>
                  <a:lnTo>
                    <a:pt x="335" y="129"/>
                  </a:lnTo>
                  <a:lnTo>
                    <a:pt x="232" y="206"/>
                  </a:lnTo>
                  <a:lnTo>
                    <a:pt x="129" y="309"/>
                  </a:lnTo>
                  <a:lnTo>
                    <a:pt x="78" y="437"/>
                  </a:lnTo>
                  <a:lnTo>
                    <a:pt x="26" y="591"/>
                  </a:lnTo>
                  <a:lnTo>
                    <a:pt x="1" y="720"/>
                  </a:lnTo>
                  <a:lnTo>
                    <a:pt x="1" y="4163"/>
                  </a:lnTo>
                  <a:lnTo>
                    <a:pt x="26" y="4317"/>
                  </a:lnTo>
                  <a:lnTo>
                    <a:pt x="78" y="4446"/>
                  </a:lnTo>
                  <a:lnTo>
                    <a:pt x="129" y="4574"/>
                  </a:lnTo>
                  <a:lnTo>
                    <a:pt x="232" y="4677"/>
                  </a:lnTo>
                  <a:lnTo>
                    <a:pt x="335" y="4780"/>
                  </a:lnTo>
                  <a:lnTo>
                    <a:pt x="463" y="4831"/>
                  </a:lnTo>
                  <a:lnTo>
                    <a:pt x="592" y="4882"/>
                  </a:lnTo>
                  <a:lnTo>
                    <a:pt x="4317" y="4882"/>
                  </a:lnTo>
                  <a:lnTo>
                    <a:pt x="4471" y="4831"/>
                  </a:lnTo>
                  <a:lnTo>
                    <a:pt x="4574" y="4780"/>
                  </a:lnTo>
                  <a:lnTo>
                    <a:pt x="4703" y="4677"/>
                  </a:lnTo>
                  <a:lnTo>
                    <a:pt x="4780" y="4574"/>
                  </a:lnTo>
                  <a:lnTo>
                    <a:pt x="4857" y="4446"/>
                  </a:lnTo>
                  <a:lnTo>
                    <a:pt x="4883" y="4317"/>
                  </a:lnTo>
                  <a:lnTo>
                    <a:pt x="4908" y="4163"/>
                  </a:lnTo>
                  <a:lnTo>
                    <a:pt x="4908" y="720"/>
                  </a:lnTo>
                  <a:lnTo>
                    <a:pt x="4883" y="591"/>
                  </a:lnTo>
                  <a:lnTo>
                    <a:pt x="4857" y="437"/>
                  </a:lnTo>
                  <a:lnTo>
                    <a:pt x="4780" y="309"/>
                  </a:lnTo>
                  <a:lnTo>
                    <a:pt x="4703" y="206"/>
                  </a:lnTo>
                  <a:lnTo>
                    <a:pt x="4574" y="129"/>
                  </a:lnTo>
                  <a:lnTo>
                    <a:pt x="4471" y="52"/>
                  </a:lnTo>
                  <a:lnTo>
                    <a:pt x="431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56" name="Google Shape;1156;p22"/>
            <p:cNvSpPr/>
            <p:nvPr/>
          </p:nvSpPr>
          <p:spPr>
            <a:xfrm>
              <a:off x="3723491" y="15216671"/>
              <a:ext cx="226497" cy="226570"/>
            </a:xfrm>
            <a:custGeom>
              <a:avLst/>
              <a:gdLst/>
              <a:ahLst/>
              <a:cxnLst/>
              <a:rect l="l" t="t" r="r" b="b"/>
              <a:pathLst>
                <a:path w="3084" h="3085" extrusionOk="0">
                  <a:moveTo>
                    <a:pt x="52" y="1"/>
                  </a:moveTo>
                  <a:lnTo>
                    <a:pt x="1" y="26"/>
                  </a:lnTo>
                  <a:lnTo>
                    <a:pt x="1" y="52"/>
                  </a:lnTo>
                  <a:lnTo>
                    <a:pt x="1" y="3033"/>
                  </a:lnTo>
                  <a:lnTo>
                    <a:pt x="1" y="3058"/>
                  </a:lnTo>
                  <a:lnTo>
                    <a:pt x="52" y="3084"/>
                  </a:lnTo>
                  <a:lnTo>
                    <a:pt x="3007" y="3084"/>
                  </a:lnTo>
                  <a:lnTo>
                    <a:pt x="3058" y="3058"/>
                  </a:lnTo>
                  <a:lnTo>
                    <a:pt x="3084" y="3033"/>
                  </a:lnTo>
                  <a:lnTo>
                    <a:pt x="3084" y="52"/>
                  </a:lnTo>
                  <a:lnTo>
                    <a:pt x="3058" y="26"/>
                  </a:lnTo>
                  <a:lnTo>
                    <a:pt x="300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57" name="Google Shape;1157;p22"/>
            <p:cNvSpPr/>
            <p:nvPr/>
          </p:nvSpPr>
          <p:spPr>
            <a:xfrm>
              <a:off x="3793335" y="15277041"/>
              <a:ext cx="86882" cy="105757"/>
            </a:xfrm>
            <a:custGeom>
              <a:avLst/>
              <a:gdLst/>
              <a:ahLst/>
              <a:cxnLst/>
              <a:rect l="l" t="t" r="r" b="b"/>
              <a:pathLst>
                <a:path w="1183" h="1440" extrusionOk="0">
                  <a:moveTo>
                    <a:pt x="129" y="1"/>
                  </a:moveTo>
                  <a:lnTo>
                    <a:pt x="52" y="27"/>
                  </a:lnTo>
                  <a:lnTo>
                    <a:pt x="0" y="52"/>
                  </a:lnTo>
                  <a:lnTo>
                    <a:pt x="0" y="129"/>
                  </a:lnTo>
                  <a:lnTo>
                    <a:pt x="0" y="1311"/>
                  </a:lnTo>
                  <a:lnTo>
                    <a:pt x="0" y="1388"/>
                  </a:lnTo>
                  <a:lnTo>
                    <a:pt x="52" y="1440"/>
                  </a:lnTo>
                  <a:lnTo>
                    <a:pt x="206" y="1440"/>
                  </a:lnTo>
                  <a:lnTo>
                    <a:pt x="1105" y="849"/>
                  </a:lnTo>
                  <a:lnTo>
                    <a:pt x="1157" y="797"/>
                  </a:lnTo>
                  <a:lnTo>
                    <a:pt x="1182" y="720"/>
                  </a:lnTo>
                  <a:lnTo>
                    <a:pt x="1157" y="669"/>
                  </a:lnTo>
                  <a:lnTo>
                    <a:pt x="1105" y="618"/>
                  </a:lnTo>
                  <a:lnTo>
                    <a:pt x="206" y="27"/>
                  </a:lnTo>
                  <a:lnTo>
                    <a:pt x="12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58" name="Google Shape;1158;p22"/>
            <p:cNvSpPr/>
            <p:nvPr/>
          </p:nvSpPr>
          <p:spPr>
            <a:xfrm>
              <a:off x="3957479" y="14741131"/>
              <a:ext cx="360529" cy="358620"/>
            </a:xfrm>
            <a:custGeom>
              <a:avLst/>
              <a:gdLst/>
              <a:ahLst/>
              <a:cxnLst/>
              <a:rect l="l" t="t" r="r" b="b"/>
              <a:pathLst>
                <a:path w="4909" h="4883" extrusionOk="0">
                  <a:moveTo>
                    <a:pt x="592" y="1"/>
                  </a:moveTo>
                  <a:lnTo>
                    <a:pt x="463" y="52"/>
                  </a:lnTo>
                  <a:lnTo>
                    <a:pt x="335" y="129"/>
                  </a:lnTo>
                  <a:lnTo>
                    <a:pt x="232" y="206"/>
                  </a:lnTo>
                  <a:lnTo>
                    <a:pt x="129" y="309"/>
                  </a:lnTo>
                  <a:lnTo>
                    <a:pt x="78" y="438"/>
                  </a:lnTo>
                  <a:lnTo>
                    <a:pt x="26" y="566"/>
                  </a:lnTo>
                  <a:lnTo>
                    <a:pt x="1" y="720"/>
                  </a:lnTo>
                  <a:lnTo>
                    <a:pt x="1" y="4163"/>
                  </a:lnTo>
                  <a:lnTo>
                    <a:pt x="26" y="4317"/>
                  </a:lnTo>
                  <a:lnTo>
                    <a:pt x="78" y="4446"/>
                  </a:lnTo>
                  <a:lnTo>
                    <a:pt x="129" y="4574"/>
                  </a:lnTo>
                  <a:lnTo>
                    <a:pt x="232" y="4677"/>
                  </a:lnTo>
                  <a:lnTo>
                    <a:pt x="335" y="4754"/>
                  </a:lnTo>
                  <a:lnTo>
                    <a:pt x="463" y="4831"/>
                  </a:lnTo>
                  <a:lnTo>
                    <a:pt x="592" y="4883"/>
                  </a:lnTo>
                  <a:lnTo>
                    <a:pt x="4317" y="4883"/>
                  </a:lnTo>
                  <a:lnTo>
                    <a:pt x="4472" y="4831"/>
                  </a:lnTo>
                  <a:lnTo>
                    <a:pt x="4574" y="4754"/>
                  </a:lnTo>
                  <a:lnTo>
                    <a:pt x="4703" y="4677"/>
                  </a:lnTo>
                  <a:lnTo>
                    <a:pt x="4780" y="4574"/>
                  </a:lnTo>
                  <a:lnTo>
                    <a:pt x="4857" y="4446"/>
                  </a:lnTo>
                  <a:lnTo>
                    <a:pt x="4883" y="4317"/>
                  </a:lnTo>
                  <a:lnTo>
                    <a:pt x="4908" y="4163"/>
                  </a:lnTo>
                  <a:lnTo>
                    <a:pt x="4908" y="720"/>
                  </a:lnTo>
                  <a:lnTo>
                    <a:pt x="4883" y="566"/>
                  </a:lnTo>
                  <a:lnTo>
                    <a:pt x="4857" y="438"/>
                  </a:lnTo>
                  <a:lnTo>
                    <a:pt x="4780" y="309"/>
                  </a:lnTo>
                  <a:lnTo>
                    <a:pt x="4703" y="206"/>
                  </a:lnTo>
                  <a:lnTo>
                    <a:pt x="4574" y="129"/>
                  </a:lnTo>
                  <a:lnTo>
                    <a:pt x="4472" y="52"/>
                  </a:lnTo>
                  <a:lnTo>
                    <a:pt x="431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59" name="Google Shape;1159;p22"/>
            <p:cNvSpPr/>
            <p:nvPr/>
          </p:nvSpPr>
          <p:spPr>
            <a:xfrm>
              <a:off x="4025413" y="14807229"/>
              <a:ext cx="226570" cy="226497"/>
            </a:xfrm>
            <a:custGeom>
              <a:avLst/>
              <a:gdLst/>
              <a:ahLst/>
              <a:cxnLst/>
              <a:rect l="l" t="t" r="r" b="b"/>
              <a:pathLst>
                <a:path w="3085" h="3084" extrusionOk="0">
                  <a:moveTo>
                    <a:pt x="52" y="0"/>
                  </a:moveTo>
                  <a:lnTo>
                    <a:pt x="1" y="26"/>
                  </a:lnTo>
                  <a:lnTo>
                    <a:pt x="1" y="51"/>
                  </a:lnTo>
                  <a:lnTo>
                    <a:pt x="1" y="3032"/>
                  </a:lnTo>
                  <a:lnTo>
                    <a:pt x="1" y="3058"/>
                  </a:lnTo>
                  <a:lnTo>
                    <a:pt x="52" y="3083"/>
                  </a:lnTo>
                  <a:lnTo>
                    <a:pt x="3007" y="3083"/>
                  </a:lnTo>
                  <a:lnTo>
                    <a:pt x="3058" y="3058"/>
                  </a:lnTo>
                  <a:lnTo>
                    <a:pt x="3084" y="3032"/>
                  </a:lnTo>
                  <a:lnTo>
                    <a:pt x="3084" y="51"/>
                  </a:lnTo>
                  <a:lnTo>
                    <a:pt x="3058" y="26"/>
                  </a:lnTo>
                  <a:lnTo>
                    <a:pt x="300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60" name="Google Shape;1160;p22"/>
            <p:cNvSpPr/>
            <p:nvPr/>
          </p:nvSpPr>
          <p:spPr>
            <a:xfrm>
              <a:off x="4065072" y="14850633"/>
              <a:ext cx="135942" cy="132123"/>
            </a:xfrm>
            <a:custGeom>
              <a:avLst/>
              <a:gdLst/>
              <a:ahLst/>
              <a:cxnLst/>
              <a:rect l="l" t="t" r="r" b="b"/>
              <a:pathLst>
                <a:path w="1851" h="1799" extrusionOk="0">
                  <a:moveTo>
                    <a:pt x="463" y="0"/>
                  </a:moveTo>
                  <a:lnTo>
                    <a:pt x="386" y="26"/>
                  </a:lnTo>
                  <a:lnTo>
                    <a:pt x="309" y="51"/>
                  </a:lnTo>
                  <a:lnTo>
                    <a:pt x="257" y="128"/>
                  </a:lnTo>
                  <a:lnTo>
                    <a:pt x="232" y="231"/>
                  </a:lnTo>
                  <a:lnTo>
                    <a:pt x="232" y="1362"/>
                  </a:lnTo>
                  <a:lnTo>
                    <a:pt x="206" y="1362"/>
                  </a:lnTo>
                  <a:lnTo>
                    <a:pt x="129" y="1388"/>
                  </a:lnTo>
                  <a:lnTo>
                    <a:pt x="52" y="1413"/>
                  </a:lnTo>
                  <a:lnTo>
                    <a:pt x="26" y="1490"/>
                  </a:lnTo>
                  <a:lnTo>
                    <a:pt x="0" y="1567"/>
                  </a:lnTo>
                  <a:lnTo>
                    <a:pt x="26" y="1670"/>
                  </a:lnTo>
                  <a:lnTo>
                    <a:pt x="52" y="1722"/>
                  </a:lnTo>
                  <a:lnTo>
                    <a:pt x="129" y="1773"/>
                  </a:lnTo>
                  <a:lnTo>
                    <a:pt x="206" y="1799"/>
                  </a:lnTo>
                  <a:lnTo>
                    <a:pt x="463" y="1799"/>
                  </a:lnTo>
                  <a:lnTo>
                    <a:pt x="540" y="1773"/>
                  </a:lnTo>
                  <a:lnTo>
                    <a:pt x="617" y="1722"/>
                  </a:lnTo>
                  <a:lnTo>
                    <a:pt x="668" y="1670"/>
                  </a:lnTo>
                  <a:lnTo>
                    <a:pt x="694" y="1567"/>
                  </a:lnTo>
                  <a:lnTo>
                    <a:pt x="694" y="437"/>
                  </a:lnTo>
                  <a:lnTo>
                    <a:pt x="1414" y="437"/>
                  </a:lnTo>
                  <a:lnTo>
                    <a:pt x="1414" y="1362"/>
                  </a:lnTo>
                  <a:lnTo>
                    <a:pt x="1362" y="1362"/>
                  </a:lnTo>
                  <a:lnTo>
                    <a:pt x="1259" y="1388"/>
                  </a:lnTo>
                  <a:lnTo>
                    <a:pt x="1208" y="1413"/>
                  </a:lnTo>
                  <a:lnTo>
                    <a:pt x="1157" y="1490"/>
                  </a:lnTo>
                  <a:lnTo>
                    <a:pt x="1131" y="1567"/>
                  </a:lnTo>
                  <a:lnTo>
                    <a:pt x="1157" y="1670"/>
                  </a:lnTo>
                  <a:lnTo>
                    <a:pt x="1208" y="1722"/>
                  </a:lnTo>
                  <a:lnTo>
                    <a:pt x="1259" y="1773"/>
                  </a:lnTo>
                  <a:lnTo>
                    <a:pt x="1362" y="1799"/>
                  </a:lnTo>
                  <a:lnTo>
                    <a:pt x="1645" y="1799"/>
                  </a:lnTo>
                  <a:lnTo>
                    <a:pt x="1722" y="1773"/>
                  </a:lnTo>
                  <a:lnTo>
                    <a:pt x="1799" y="1722"/>
                  </a:lnTo>
                  <a:lnTo>
                    <a:pt x="1850" y="1670"/>
                  </a:lnTo>
                  <a:lnTo>
                    <a:pt x="1850" y="1567"/>
                  </a:lnTo>
                  <a:lnTo>
                    <a:pt x="1850" y="231"/>
                  </a:lnTo>
                  <a:lnTo>
                    <a:pt x="1850" y="128"/>
                  </a:lnTo>
                  <a:lnTo>
                    <a:pt x="1799" y="51"/>
                  </a:lnTo>
                  <a:lnTo>
                    <a:pt x="1722" y="26"/>
                  </a:lnTo>
                  <a:lnTo>
                    <a:pt x="164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61" name="Google Shape;1161;p22"/>
            <p:cNvSpPr/>
            <p:nvPr/>
          </p:nvSpPr>
          <p:spPr>
            <a:xfrm>
              <a:off x="3355544" y="14741131"/>
              <a:ext cx="360456" cy="358620"/>
            </a:xfrm>
            <a:custGeom>
              <a:avLst/>
              <a:gdLst/>
              <a:ahLst/>
              <a:cxnLst/>
              <a:rect l="l" t="t" r="r" b="b"/>
              <a:pathLst>
                <a:path w="4908" h="4883" extrusionOk="0">
                  <a:moveTo>
                    <a:pt x="591" y="1"/>
                  </a:moveTo>
                  <a:lnTo>
                    <a:pt x="463" y="52"/>
                  </a:lnTo>
                  <a:lnTo>
                    <a:pt x="334" y="129"/>
                  </a:lnTo>
                  <a:lnTo>
                    <a:pt x="231" y="206"/>
                  </a:lnTo>
                  <a:lnTo>
                    <a:pt x="129" y="309"/>
                  </a:lnTo>
                  <a:lnTo>
                    <a:pt x="77" y="438"/>
                  </a:lnTo>
                  <a:lnTo>
                    <a:pt x="26" y="566"/>
                  </a:lnTo>
                  <a:lnTo>
                    <a:pt x="0" y="720"/>
                  </a:lnTo>
                  <a:lnTo>
                    <a:pt x="0" y="4163"/>
                  </a:lnTo>
                  <a:lnTo>
                    <a:pt x="26" y="4317"/>
                  </a:lnTo>
                  <a:lnTo>
                    <a:pt x="77" y="4446"/>
                  </a:lnTo>
                  <a:lnTo>
                    <a:pt x="129" y="4574"/>
                  </a:lnTo>
                  <a:lnTo>
                    <a:pt x="231" y="4677"/>
                  </a:lnTo>
                  <a:lnTo>
                    <a:pt x="334" y="4754"/>
                  </a:lnTo>
                  <a:lnTo>
                    <a:pt x="463" y="4831"/>
                  </a:lnTo>
                  <a:lnTo>
                    <a:pt x="591" y="4883"/>
                  </a:lnTo>
                  <a:lnTo>
                    <a:pt x="4317" y="4883"/>
                  </a:lnTo>
                  <a:lnTo>
                    <a:pt x="4471" y="4831"/>
                  </a:lnTo>
                  <a:lnTo>
                    <a:pt x="4574" y="4754"/>
                  </a:lnTo>
                  <a:lnTo>
                    <a:pt x="4702" y="4677"/>
                  </a:lnTo>
                  <a:lnTo>
                    <a:pt x="4779" y="4574"/>
                  </a:lnTo>
                  <a:lnTo>
                    <a:pt x="4856" y="4446"/>
                  </a:lnTo>
                  <a:lnTo>
                    <a:pt x="4882" y="4317"/>
                  </a:lnTo>
                  <a:lnTo>
                    <a:pt x="4908" y="4163"/>
                  </a:lnTo>
                  <a:lnTo>
                    <a:pt x="4908" y="720"/>
                  </a:lnTo>
                  <a:lnTo>
                    <a:pt x="4882" y="566"/>
                  </a:lnTo>
                  <a:lnTo>
                    <a:pt x="4856" y="438"/>
                  </a:lnTo>
                  <a:lnTo>
                    <a:pt x="4779" y="309"/>
                  </a:lnTo>
                  <a:lnTo>
                    <a:pt x="4702" y="206"/>
                  </a:lnTo>
                  <a:lnTo>
                    <a:pt x="4574" y="129"/>
                  </a:lnTo>
                  <a:lnTo>
                    <a:pt x="4471" y="52"/>
                  </a:lnTo>
                  <a:lnTo>
                    <a:pt x="431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62" name="Google Shape;1162;p22"/>
            <p:cNvSpPr/>
            <p:nvPr/>
          </p:nvSpPr>
          <p:spPr>
            <a:xfrm>
              <a:off x="3423478" y="14807229"/>
              <a:ext cx="226497" cy="226497"/>
            </a:xfrm>
            <a:custGeom>
              <a:avLst/>
              <a:gdLst/>
              <a:ahLst/>
              <a:cxnLst/>
              <a:rect l="l" t="t" r="r" b="b"/>
              <a:pathLst>
                <a:path w="3084" h="3084" extrusionOk="0">
                  <a:moveTo>
                    <a:pt x="52" y="0"/>
                  </a:moveTo>
                  <a:lnTo>
                    <a:pt x="0" y="26"/>
                  </a:lnTo>
                  <a:lnTo>
                    <a:pt x="0" y="51"/>
                  </a:lnTo>
                  <a:lnTo>
                    <a:pt x="0" y="3032"/>
                  </a:lnTo>
                  <a:lnTo>
                    <a:pt x="0" y="3058"/>
                  </a:lnTo>
                  <a:lnTo>
                    <a:pt x="52" y="3083"/>
                  </a:lnTo>
                  <a:lnTo>
                    <a:pt x="3006" y="3083"/>
                  </a:lnTo>
                  <a:lnTo>
                    <a:pt x="3058" y="3058"/>
                  </a:lnTo>
                  <a:lnTo>
                    <a:pt x="3084" y="3032"/>
                  </a:lnTo>
                  <a:lnTo>
                    <a:pt x="3084" y="51"/>
                  </a:lnTo>
                  <a:lnTo>
                    <a:pt x="3058" y="26"/>
                  </a:lnTo>
                  <a:lnTo>
                    <a:pt x="300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63" name="Google Shape;1163;p22"/>
            <p:cNvSpPr/>
            <p:nvPr/>
          </p:nvSpPr>
          <p:spPr>
            <a:xfrm>
              <a:off x="3423478" y="14956244"/>
              <a:ext cx="226497" cy="77482"/>
            </a:xfrm>
            <a:custGeom>
              <a:avLst/>
              <a:gdLst/>
              <a:ahLst/>
              <a:cxnLst/>
              <a:rect l="l" t="t" r="r" b="b"/>
              <a:pathLst>
                <a:path w="3084" h="1055" extrusionOk="0">
                  <a:moveTo>
                    <a:pt x="0" y="1"/>
                  </a:moveTo>
                  <a:lnTo>
                    <a:pt x="0" y="1003"/>
                  </a:lnTo>
                  <a:lnTo>
                    <a:pt x="0" y="1029"/>
                  </a:lnTo>
                  <a:lnTo>
                    <a:pt x="52" y="1054"/>
                  </a:lnTo>
                  <a:lnTo>
                    <a:pt x="3006" y="1054"/>
                  </a:lnTo>
                  <a:lnTo>
                    <a:pt x="3058" y="1029"/>
                  </a:lnTo>
                  <a:lnTo>
                    <a:pt x="3084" y="1003"/>
                  </a:lnTo>
                  <a:lnTo>
                    <a:pt x="308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64" name="Google Shape;1164;p22"/>
            <p:cNvSpPr/>
            <p:nvPr/>
          </p:nvSpPr>
          <p:spPr>
            <a:xfrm>
              <a:off x="3536653" y="14888309"/>
              <a:ext cx="113322" cy="68008"/>
            </a:xfrm>
            <a:custGeom>
              <a:avLst/>
              <a:gdLst/>
              <a:ahLst/>
              <a:cxnLst/>
              <a:rect l="l" t="t" r="r" b="b"/>
              <a:pathLst>
                <a:path w="1543" h="926" extrusionOk="0">
                  <a:moveTo>
                    <a:pt x="772" y="1"/>
                  </a:moveTo>
                  <a:lnTo>
                    <a:pt x="720" y="27"/>
                  </a:lnTo>
                  <a:lnTo>
                    <a:pt x="1" y="926"/>
                  </a:lnTo>
                  <a:lnTo>
                    <a:pt x="1543" y="926"/>
                  </a:lnTo>
                  <a:lnTo>
                    <a:pt x="823" y="27"/>
                  </a:lnTo>
                  <a:lnTo>
                    <a:pt x="77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65" name="Google Shape;1165;p22"/>
            <p:cNvSpPr/>
            <p:nvPr/>
          </p:nvSpPr>
          <p:spPr>
            <a:xfrm>
              <a:off x="3423478" y="14871344"/>
              <a:ext cx="139688" cy="84973"/>
            </a:xfrm>
            <a:custGeom>
              <a:avLst/>
              <a:gdLst/>
              <a:ahLst/>
              <a:cxnLst/>
              <a:rect l="l" t="t" r="r" b="b"/>
              <a:pathLst>
                <a:path w="1902" h="1157" extrusionOk="0">
                  <a:moveTo>
                    <a:pt x="951" y="1"/>
                  </a:moveTo>
                  <a:lnTo>
                    <a:pt x="899"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66" name="Google Shape;1166;p22"/>
          <p:cNvGrpSpPr/>
          <p:nvPr/>
        </p:nvGrpSpPr>
        <p:grpSpPr>
          <a:xfrm>
            <a:off x="5497349" y="14801500"/>
            <a:ext cx="1102152" cy="981412"/>
            <a:chOff x="5497348" y="14801500"/>
            <a:chExt cx="1102152" cy="981412"/>
          </a:xfrm>
        </p:grpSpPr>
        <p:sp>
          <p:nvSpPr>
            <p:cNvPr id="1167" name="Google Shape;1167;p22"/>
            <p:cNvSpPr/>
            <p:nvPr/>
          </p:nvSpPr>
          <p:spPr>
            <a:xfrm>
              <a:off x="5570937" y="15005303"/>
              <a:ext cx="954973" cy="671925"/>
            </a:xfrm>
            <a:custGeom>
              <a:avLst/>
              <a:gdLst/>
              <a:ahLst/>
              <a:cxnLst/>
              <a:rect l="l" t="t" r="r" b="b"/>
              <a:pathLst>
                <a:path w="13003" h="9149" extrusionOk="0">
                  <a:moveTo>
                    <a:pt x="617" y="1"/>
                  </a:moveTo>
                  <a:lnTo>
                    <a:pt x="489" y="27"/>
                  </a:lnTo>
                  <a:lnTo>
                    <a:pt x="360" y="52"/>
                  </a:lnTo>
                  <a:lnTo>
                    <a:pt x="258" y="129"/>
                  </a:lnTo>
                  <a:lnTo>
                    <a:pt x="181" y="181"/>
                  </a:lnTo>
                  <a:lnTo>
                    <a:pt x="103" y="284"/>
                  </a:lnTo>
                  <a:lnTo>
                    <a:pt x="52" y="386"/>
                  </a:lnTo>
                  <a:lnTo>
                    <a:pt x="1" y="489"/>
                  </a:lnTo>
                  <a:lnTo>
                    <a:pt x="1" y="618"/>
                  </a:lnTo>
                  <a:lnTo>
                    <a:pt x="1" y="8557"/>
                  </a:lnTo>
                  <a:lnTo>
                    <a:pt x="1" y="8686"/>
                  </a:lnTo>
                  <a:lnTo>
                    <a:pt x="52" y="8788"/>
                  </a:lnTo>
                  <a:lnTo>
                    <a:pt x="103" y="8891"/>
                  </a:lnTo>
                  <a:lnTo>
                    <a:pt x="181" y="8994"/>
                  </a:lnTo>
                  <a:lnTo>
                    <a:pt x="258" y="9045"/>
                  </a:lnTo>
                  <a:lnTo>
                    <a:pt x="360" y="9123"/>
                  </a:lnTo>
                  <a:lnTo>
                    <a:pt x="489" y="9148"/>
                  </a:lnTo>
                  <a:lnTo>
                    <a:pt x="12514" y="9148"/>
                  </a:lnTo>
                  <a:lnTo>
                    <a:pt x="12642" y="9123"/>
                  </a:lnTo>
                  <a:lnTo>
                    <a:pt x="12745" y="9045"/>
                  </a:lnTo>
                  <a:lnTo>
                    <a:pt x="12822" y="8994"/>
                  </a:lnTo>
                  <a:lnTo>
                    <a:pt x="12899" y="8891"/>
                  </a:lnTo>
                  <a:lnTo>
                    <a:pt x="12951" y="8788"/>
                  </a:lnTo>
                  <a:lnTo>
                    <a:pt x="13002" y="8686"/>
                  </a:lnTo>
                  <a:lnTo>
                    <a:pt x="13002" y="8557"/>
                  </a:lnTo>
                  <a:lnTo>
                    <a:pt x="13002" y="618"/>
                  </a:lnTo>
                  <a:lnTo>
                    <a:pt x="13002" y="489"/>
                  </a:lnTo>
                  <a:lnTo>
                    <a:pt x="12951" y="386"/>
                  </a:lnTo>
                  <a:lnTo>
                    <a:pt x="12899" y="284"/>
                  </a:lnTo>
                  <a:lnTo>
                    <a:pt x="12822" y="181"/>
                  </a:lnTo>
                  <a:lnTo>
                    <a:pt x="12745" y="104"/>
                  </a:lnTo>
                  <a:lnTo>
                    <a:pt x="12642" y="52"/>
                  </a:lnTo>
                  <a:lnTo>
                    <a:pt x="12514" y="27"/>
                  </a:lnTo>
                  <a:lnTo>
                    <a:pt x="1238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8" name="Google Shape;1168;p22"/>
            <p:cNvSpPr/>
            <p:nvPr/>
          </p:nvSpPr>
          <p:spPr>
            <a:xfrm>
              <a:off x="5497348" y="15671500"/>
              <a:ext cx="1102152" cy="111412"/>
            </a:xfrm>
            <a:custGeom>
              <a:avLst/>
              <a:gdLst/>
              <a:ahLst/>
              <a:cxnLst/>
              <a:rect l="l" t="t" r="r" b="b"/>
              <a:pathLst>
                <a:path w="15007" h="1517" extrusionOk="0">
                  <a:moveTo>
                    <a:pt x="103" y="0"/>
                  </a:moveTo>
                  <a:lnTo>
                    <a:pt x="52" y="26"/>
                  </a:lnTo>
                  <a:lnTo>
                    <a:pt x="26" y="52"/>
                  </a:lnTo>
                  <a:lnTo>
                    <a:pt x="1" y="77"/>
                  </a:lnTo>
                  <a:lnTo>
                    <a:pt x="1" y="129"/>
                  </a:lnTo>
                  <a:lnTo>
                    <a:pt x="1" y="720"/>
                  </a:lnTo>
                  <a:lnTo>
                    <a:pt x="1" y="899"/>
                  </a:lnTo>
                  <a:lnTo>
                    <a:pt x="52" y="1028"/>
                  </a:lnTo>
                  <a:lnTo>
                    <a:pt x="129" y="1182"/>
                  </a:lnTo>
                  <a:lnTo>
                    <a:pt x="206" y="1285"/>
                  </a:lnTo>
                  <a:lnTo>
                    <a:pt x="335" y="1388"/>
                  </a:lnTo>
                  <a:lnTo>
                    <a:pt x="463" y="1465"/>
                  </a:lnTo>
                  <a:lnTo>
                    <a:pt x="617" y="1490"/>
                  </a:lnTo>
                  <a:lnTo>
                    <a:pt x="771" y="1516"/>
                  </a:lnTo>
                  <a:lnTo>
                    <a:pt x="14235" y="1516"/>
                  </a:lnTo>
                  <a:lnTo>
                    <a:pt x="14390" y="1490"/>
                  </a:lnTo>
                  <a:lnTo>
                    <a:pt x="14544" y="1465"/>
                  </a:lnTo>
                  <a:lnTo>
                    <a:pt x="14672" y="1388"/>
                  </a:lnTo>
                  <a:lnTo>
                    <a:pt x="14775" y="1285"/>
                  </a:lnTo>
                  <a:lnTo>
                    <a:pt x="14878" y="1182"/>
                  </a:lnTo>
                  <a:lnTo>
                    <a:pt x="14955" y="1028"/>
                  </a:lnTo>
                  <a:lnTo>
                    <a:pt x="15006" y="899"/>
                  </a:lnTo>
                  <a:lnTo>
                    <a:pt x="15006" y="720"/>
                  </a:lnTo>
                  <a:lnTo>
                    <a:pt x="15006" y="129"/>
                  </a:lnTo>
                  <a:lnTo>
                    <a:pt x="15006" y="77"/>
                  </a:lnTo>
                  <a:lnTo>
                    <a:pt x="14981" y="52"/>
                  </a:lnTo>
                  <a:lnTo>
                    <a:pt x="14955" y="26"/>
                  </a:lnTo>
                  <a:lnTo>
                    <a:pt x="14903"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69" name="Google Shape;1169;p22"/>
            <p:cNvSpPr/>
            <p:nvPr/>
          </p:nvSpPr>
          <p:spPr>
            <a:xfrm>
              <a:off x="5636962" y="15073238"/>
              <a:ext cx="822850" cy="532238"/>
            </a:xfrm>
            <a:custGeom>
              <a:avLst/>
              <a:gdLst/>
              <a:ahLst/>
              <a:cxnLst/>
              <a:rect l="l" t="t" r="r" b="b"/>
              <a:pathLst>
                <a:path w="11204" h="7247" extrusionOk="0">
                  <a:moveTo>
                    <a:pt x="78" y="1"/>
                  </a:moveTo>
                  <a:lnTo>
                    <a:pt x="52" y="27"/>
                  </a:lnTo>
                  <a:lnTo>
                    <a:pt x="27" y="78"/>
                  </a:lnTo>
                  <a:lnTo>
                    <a:pt x="1" y="104"/>
                  </a:lnTo>
                  <a:lnTo>
                    <a:pt x="1" y="7118"/>
                  </a:lnTo>
                  <a:lnTo>
                    <a:pt x="27" y="7170"/>
                  </a:lnTo>
                  <a:lnTo>
                    <a:pt x="52" y="7221"/>
                  </a:lnTo>
                  <a:lnTo>
                    <a:pt x="78" y="7247"/>
                  </a:lnTo>
                  <a:lnTo>
                    <a:pt x="11127" y="7247"/>
                  </a:lnTo>
                  <a:lnTo>
                    <a:pt x="11152" y="7221"/>
                  </a:lnTo>
                  <a:lnTo>
                    <a:pt x="11178" y="7170"/>
                  </a:lnTo>
                  <a:lnTo>
                    <a:pt x="11204" y="7118"/>
                  </a:lnTo>
                  <a:lnTo>
                    <a:pt x="11204" y="104"/>
                  </a:lnTo>
                  <a:lnTo>
                    <a:pt x="11178" y="78"/>
                  </a:lnTo>
                  <a:lnTo>
                    <a:pt x="11152" y="27"/>
                  </a:lnTo>
                  <a:lnTo>
                    <a:pt x="1112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70" name="Google Shape;1170;p22"/>
            <p:cNvSpPr/>
            <p:nvPr/>
          </p:nvSpPr>
          <p:spPr>
            <a:xfrm>
              <a:off x="5946449" y="15671500"/>
              <a:ext cx="203876" cy="52879"/>
            </a:xfrm>
            <a:custGeom>
              <a:avLst/>
              <a:gdLst/>
              <a:ahLst/>
              <a:cxnLst/>
              <a:rect l="l" t="t" r="r" b="b"/>
              <a:pathLst>
                <a:path w="2776" h="720" extrusionOk="0">
                  <a:moveTo>
                    <a:pt x="1" y="0"/>
                  </a:moveTo>
                  <a:lnTo>
                    <a:pt x="1" y="360"/>
                  </a:lnTo>
                  <a:lnTo>
                    <a:pt x="27" y="514"/>
                  </a:lnTo>
                  <a:lnTo>
                    <a:pt x="104" y="617"/>
                  </a:lnTo>
                  <a:lnTo>
                    <a:pt x="206" y="694"/>
                  </a:lnTo>
                  <a:lnTo>
                    <a:pt x="361" y="720"/>
                  </a:lnTo>
                  <a:lnTo>
                    <a:pt x="2416" y="720"/>
                  </a:lnTo>
                  <a:lnTo>
                    <a:pt x="2545" y="694"/>
                  </a:lnTo>
                  <a:lnTo>
                    <a:pt x="2673" y="617"/>
                  </a:lnTo>
                  <a:lnTo>
                    <a:pt x="2750" y="514"/>
                  </a:lnTo>
                  <a:lnTo>
                    <a:pt x="2776" y="360"/>
                  </a:lnTo>
                  <a:lnTo>
                    <a:pt x="277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71" name="Google Shape;1171;p22"/>
            <p:cNvSpPr/>
            <p:nvPr/>
          </p:nvSpPr>
          <p:spPr>
            <a:xfrm>
              <a:off x="5808744" y="14801500"/>
              <a:ext cx="483178" cy="666270"/>
            </a:xfrm>
            <a:custGeom>
              <a:avLst/>
              <a:gdLst/>
              <a:ahLst/>
              <a:cxnLst/>
              <a:rect l="l" t="t" r="r" b="b"/>
              <a:pathLst>
                <a:path w="6579" h="9072" extrusionOk="0">
                  <a:moveTo>
                    <a:pt x="3289" y="1"/>
                  </a:moveTo>
                  <a:lnTo>
                    <a:pt x="2955" y="27"/>
                  </a:lnTo>
                  <a:lnTo>
                    <a:pt x="2621" y="78"/>
                  </a:lnTo>
                  <a:lnTo>
                    <a:pt x="2313" y="155"/>
                  </a:lnTo>
                  <a:lnTo>
                    <a:pt x="2004" y="258"/>
                  </a:lnTo>
                  <a:lnTo>
                    <a:pt x="1722" y="412"/>
                  </a:lnTo>
                  <a:lnTo>
                    <a:pt x="1439" y="566"/>
                  </a:lnTo>
                  <a:lnTo>
                    <a:pt x="1208" y="772"/>
                  </a:lnTo>
                  <a:lnTo>
                    <a:pt x="951" y="977"/>
                  </a:lnTo>
                  <a:lnTo>
                    <a:pt x="745" y="1209"/>
                  </a:lnTo>
                  <a:lnTo>
                    <a:pt x="565" y="1466"/>
                  </a:lnTo>
                  <a:lnTo>
                    <a:pt x="386" y="1748"/>
                  </a:lnTo>
                  <a:lnTo>
                    <a:pt x="257" y="2031"/>
                  </a:lnTo>
                  <a:lnTo>
                    <a:pt x="154" y="2339"/>
                  </a:lnTo>
                  <a:lnTo>
                    <a:pt x="52" y="2647"/>
                  </a:lnTo>
                  <a:lnTo>
                    <a:pt x="26" y="2982"/>
                  </a:lnTo>
                  <a:lnTo>
                    <a:pt x="0" y="3316"/>
                  </a:lnTo>
                  <a:lnTo>
                    <a:pt x="0" y="3675"/>
                  </a:lnTo>
                  <a:lnTo>
                    <a:pt x="52" y="4009"/>
                  </a:lnTo>
                  <a:lnTo>
                    <a:pt x="129" y="4318"/>
                  </a:lnTo>
                  <a:lnTo>
                    <a:pt x="231" y="4575"/>
                  </a:lnTo>
                  <a:lnTo>
                    <a:pt x="334" y="4832"/>
                  </a:lnTo>
                  <a:lnTo>
                    <a:pt x="463" y="5063"/>
                  </a:lnTo>
                  <a:lnTo>
                    <a:pt x="617" y="5268"/>
                  </a:lnTo>
                  <a:lnTo>
                    <a:pt x="771" y="5474"/>
                  </a:lnTo>
                  <a:lnTo>
                    <a:pt x="1105" y="5859"/>
                  </a:lnTo>
                  <a:lnTo>
                    <a:pt x="1465" y="6219"/>
                  </a:lnTo>
                  <a:lnTo>
                    <a:pt x="1799" y="6604"/>
                  </a:lnTo>
                  <a:lnTo>
                    <a:pt x="1953" y="6810"/>
                  </a:lnTo>
                  <a:lnTo>
                    <a:pt x="2081" y="7041"/>
                  </a:lnTo>
                  <a:lnTo>
                    <a:pt x="2313" y="7452"/>
                  </a:lnTo>
                  <a:lnTo>
                    <a:pt x="2493" y="7838"/>
                  </a:lnTo>
                  <a:lnTo>
                    <a:pt x="2750" y="8480"/>
                  </a:lnTo>
                  <a:lnTo>
                    <a:pt x="2852" y="8737"/>
                  </a:lnTo>
                  <a:lnTo>
                    <a:pt x="2981" y="8917"/>
                  </a:lnTo>
                  <a:lnTo>
                    <a:pt x="3032" y="8994"/>
                  </a:lnTo>
                  <a:lnTo>
                    <a:pt x="3109" y="9020"/>
                  </a:lnTo>
                  <a:lnTo>
                    <a:pt x="3212" y="9071"/>
                  </a:lnTo>
                  <a:lnTo>
                    <a:pt x="3392" y="9071"/>
                  </a:lnTo>
                  <a:lnTo>
                    <a:pt x="3469" y="9045"/>
                  </a:lnTo>
                  <a:lnTo>
                    <a:pt x="3546" y="8994"/>
                  </a:lnTo>
                  <a:lnTo>
                    <a:pt x="3623" y="8917"/>
                  </a:lnTo>
                  <a:lnTo>
                    <a:pt x="3726" y="8737"/>
                  </a:lnTo>
                  <a:lnTo>
                    <a:pt x="3854" y="8506"/>
                  </a:lnTo>
                  <a:lnTo>
                    <a:pt x="4086" y="7863"/>
                  </a:lnTo>
                  <a:lnTo>
                    <a:pt x="4266" y="7478"/>
                  </a:lnTo>
                  <a:lnTo>
                    <a:pt x="4497" y="7041"/>
                  </a:lnTo>
                  <a:lnTo>
                    <a:pt x="4625" y="6836"/>
                  </a:lnTo>
                  <a:lnTo>
                    <a:pt x="4779" y="6630"/>
                  </a:lnTo>
                  <a:lnTo>
                    <a:pt x="5113" y="6245"/>
                  </a:lnTo>
                  <a:lnTo>
                    <a:pt x="5447" y="5859"/>
                  </a:lnTo>
                  <a:lnTo>
                    <a:pt x="5807" y="5474"/>
                  </a:lnTo>
                  <a:lnTo>
                    <a:pt x="5961" y="5268"/>
                  </a:lnTo>
                  <a:lnTo>
                    <a:pt x="6116" y="5063"/>
                  </a:lnTo>
                  <a:lnTo>
                    <a:pt x="6244" y="4832"/>
                  </a:lnTo>
                  <a:lnTo>
                    <a:pt x="6347" y="4575"/>
                  </a:lnTo>
                  <a:lnTo>
                    <a:pt x="6450" y="4318"/>
                  </a:lnTo>
                  <a:lnTo>
                    <a:pt x="6527" y="4009"/>
                  </a:lnTo>
                  <a:lnTo>
                    <a:pt x="6578" y="3675"/>
                  </a:lnTo>
                  <a:lnTo>
                    <a:pt x="6578" y="3316"/>
                  </a:lnTo>
                  <a:lnTo>
                    <a:pt x="6578" y="2982"/>
                  </a:lnTo>
                  <a:lnTo>
                    <a:pt x="6527" y="2647"/>
                  </a:lnTo>
                  <a:lnTo>
                    <a:pt x="6450" y="2339"/>
                  </a:lnTo>
                  <a:lnTo>
                    <a:pt x="6321" y="2031"/>
                  </a:lnTo>
                  <a:lnTo>
                    <a:pt x="6193" y="1748"/>
                  </a:lnTo>
                  <a:lnTo>
                    <a:pt x="6038" y="1466"/>
                  </a:lnTo>
                  <a:lnTo>
                    <a:pt x="5833" y="1209"/>
                  </a:lnTo>
                  <a:lnTo>
                    <a:pt x="5627" y="977"/>
                  </a:lnTo>
                  <a:lnTo>
                    <a:pt x="5396" y="772"/>
                  </a:lnTo>
                  <a:lnTo>
                    <a:pt x="5139" y="566"/>
                  </a:lnTo>
                  <a:lnTo>
                    <a:pt x="4856" y="412"/>
                  </a:lnTo>
                  <a:lnTo>
                    <a:pt x="4574" y="258"/>
                  </a:lnTo>
                  <a:lnTo>
                    <a:pt x="4266" y="155"/>
                  </a:lnTo>
                  <a:lnTo>
                    <a:pt x="3957" y="78"/>
                  </a:lnTo>
                  <a:lnTo>
                    <a:pt x="3623" y="27"/>
                  </a:lnTo>
                  <a:lnTo>
                    <a:pt x="3289"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172" name="Google Shape;1172;p22"/>
            <p:cNvSpPr/>
            <p:nvPr/>
          </p:nvSpPr>
          <p:spPr>
            <a:xfrm>
              <a:off x="5955923" y="14950589"/>
              <a:ext cx="185002" cy="186911"/>
            </a:xfrm>
            <a:custGeom>
              <a:avLst/>
              <a:gdLst/>
              <a:ahLst/>
              <a:cxnLst/>
              <a:rect l="l" t="t" r="r" b="b"/>
              <a:pathLst>
                <a:path w="2519" h="2545" extrusionOk="0">
                  <a:moveTo>
                    <a:pt x="1259" y="1"/>
                  </a:moveTo>
                  <a:lnTo>
                    <a:pt x="1002" y="27"/>
                  </a:lnTo>
                  <a:lnTo>
                    <a:pt x="771" y="104"/>
                  </a:lnTo>
                  <a:lnTo>
                    <a:pt x="566" y="232"/>
                  </a:lnTo>
                  <a:lnTo>
                    <a:pt x="360" y="386"/>
                  </a:lnTo>
                  <a:lnTo>
                    <a:pt x="206" y="566"/>
                  </a:lnTo>
                  <a:lnTo>
                    <a:pt x="103" y="772"/>
                  </a:lnTo>
                  <a:lnTo>
                    <a:pt x="26" y="1029"/>
                  </a:lnTo>
                  <a:lnTo>
                    <a:pt x="0" y="1260"/>
                  </a:lnTo>
                  <a:lnTo>
                    <a:pt x="26" y="1517"/>
                  </a:lnTo>
                  <a:lnTo>
                    <a:pt x="103" y="1774"/>
                  </a:lnTo>
                  <a:lnTo>
                    <a:pt x="206" y="1979"/>
                  </a:lnTo>
                  <a:lnTo>
                    <a:pt x="360" y="2159"/>
                  </a:lnTo>
                  <a:lnTo>
                    <a:pt x="566" y="2313"/>
                  </a:lnTo>
                  <a:lnTo>
                    <a:pt x="771" y="2442"/>
                  </a:lnTo>
                  <a:lnTo>
                    <a:pt x="1002" y="2519"/>
                  </a:lnTo>
                  <a:lnTo>
                    <a:pt x="1259" y="2545"/>
                  </a:lnTo>
                  <a:lnTo>
                    <a:pt x="1516" y="2519"/>
                  </a:lnTo>
                  <a:lnTo>
                    <a:pt x="1748" y="2442"/>
                  </a:lnTo>
                  <a:lnTo>
                    <a:pt x="1953" y="2313"/>
                  </a:lnTo>
                  <a:lnTo>
                    <a:pt x="2159" y="2159"/>
                  </a:lnTo>
                  <a:lnTo>
                    <a:pt x="2313" y="1979"/>
                  </a:lnTo>
                  <a:lnTo>
                    <a:pt x="2416" y="1774"/>
                  </a:lnTo>
                  <a:lnTo>
                    <a:pt x="2493" y="1517"/>
                  </a:lnTo>
                  <a:lnTo>
                    <a:pt x="2518" y="1260"/>
                  </a:lnTo>
                  <a:lnTo>
                    <a:pt x="2493" y="1029"/>
                  </a:lnTo>
                  <a:lnTo>
                    <a:pt x="2416" y="772"/>
                  </a:lnTo>
                  <a:lnTo>
                    <a:pt x="2313" y="566"/>
                  </a:lnTo>
                  <a:lnTo>
                    <a:pt x="2159" y="386"/>
                  </a:lnTo>
                  <a:lnTo>
                    <a:pt x="1953" y="232"/>
                  </a:lnTo>
                  <a:lnTo>
                    <a:pt x="1748" y="104"/>
                  </a:lnTo>
                  <a:lnTo>
                    <a:pt x="1516" y="27"/>
                  </a:lnTo>
                  <a:lnTo>
                    <a:pt x="1259" y="1"/>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173" name="Google Shape;1173;p22"/>
          <p:cNvGrpSpPr/>
          <p:nvPr/>
        </p:nvGrpSpPr>
        <p:grpSpPr>
          <a:xfrm>
            <a:off x="7788242" y="14741132"/>
            <a:ext cx="945500" cy="1103988"/>
            <a:chOff x="7788240" y="14741131"/>
            <a:chExt cx="945499" cy="1103988"/>
          </a:xfrm>
        </p:grpSpPr>
        <p:sp>
          <p:nvSpPr>
            <p:cNvPr id="1174" name="Google Shape;1174;p22"/>
            <p:cNvSpPr/>
            <p:nvPr/>
          </p:nvSpPr>
          <p:spPr>
            <a:xfrm>
              <a:off x="7946802" y="15086457"/>
              <a:ext cx="205712" cy="437864"/>
            </a:xfrm>
            <a:custGeom>
              <a:avLst/>
              <a:gdLst/>
              <a:ahLst/>
              <a:cxnLst/>
              <a:rect l="l" t="t" r="r" b="b"/>
              <a:pathLst>
                <a:path w="2801" h="5962" extrusionOk="0">
                  <a:moveTo>
                    <a:pt x="2570" y="1"/>
                  </a:moveTo>
                  <a:lnTo>
                    <a:pt x="2493" y="27"/>
                  </a:lnTo>
                  <a:lnTo>
                    <a:pt x="2416" y="78"/>
                  </a:lnTo>
                  <a:lnTo>
                    <a:pt x="1362" y="1157"/>
                  </a:lnTo>
                  <a:lnTo>
                    <a:pt x="386" y="1157"/>
                  </a:lnTo>
                  <a:lnTo>
                    <a:pt x="283" y="1183"/>
                  </a:lnTo>
                  <a:lnTo>
                    <a:pt x="231" y="1234"/>
                  </a:lnTo>
                  <a:lnTo>
                    <a:pt x="180" y="1286"/>
                  </a:lnTo>
                  <a:lnTo>
                    <a:pt x="154" y="1388"/>
                  </a:lnTo>
                  <a:lnTo>
                    <a:pt x="180" y="1465"/>
                  </a:lnTo>
                  <a:lnTo>
                    <a:pt x="231" y="1542"/>
                  </a:lnTo>
                  <a:lnTo>
                    <a:pt x="283" y="1594"/>
                  </a:lnTo>
                  <a:lnTo>
                    <a:pt x="951" y="1594"/>
                  </a:lnTo>
                  <a:lnTo>
                    <a:pt x="77" y="2519"/>
                  </a:lnTo>
                  <a:lnTo>
                    <a:pt x="26" y="2596"/>
                  </a:lnTo>
                  <a:lnTo>
                    <a:pt x="0" y="2673"/>
                  </a:lnTo>
                  <a:lnTo>
                    <a:pt x="0" y="5756"/>
                  </a:lnTo>
                  <a:lnTo>
                    <a:pt x="26" y="5833"/>
                  </a:lnTo>
                  <a:lnTo>
                    <a:pt x="77" y="5911"/>
                  </a:lnTo>
                  <a:lnTo>
                    <a:pt x="129" y="5962"/>
                  </a:lnTo>
                  <a:lnTo>
                    <a:pt x="309" y="5962"/>
                  </a:lnTo>
                  <a:lnTo>
                    <a:pt x="386" y="5911"/>
                  </a:lnTo>
                  <a:lnTo>
                    <a:pt x="437" y="5833"/>
                  </a:lnTo>
                  <a:lnTo>
                    <a:pt x="437" y="5756"/>
                  </a:lnTo>
                  <a:lnTo>
                    <a:pt x="437" y="2750"/>
                  </a:lnTo>
                  <a:lnTo>
                    <a:pt x="1234" y="1928"/>
                  </a:lnTo>
                  <a:lnTo>
                    <a:pt x="1234" y="2390"/>
                  </a:lnTo>
                  <a:lnTo>
                    <a:pt x="1259" y="2493"/>
                  </a:lnTo>
                  <a:lnTo>
                    <a:pt x="1311" y="2545"/>
                  </a:lnTo>
                  <a:lnTo>
                    <a:pt x="1362" y="2596"/>
                  </a:lnTo>
                  <a:lnTo>
                    <a:pt x="1465" y="2622"/>
                  </a:lnTo>
                  <a:lnTo>
                    <a:pt x="1542" y="2596"/>
                  </a:lnTo>
                  <a:lnTo>
                    <a:pt x="1619" y="2545"/>
                  </a:lnTo>
                  <a:lnTo>
                    <a:pt x="1670" y="2493"/>
                  </a:lnTo>
                  <a:lnTo>
                    <a:pt x="1670" y="2390"/>
                  </a:lnTo>
                  <a:lnTo>
                    <a:pt x="1670" y="1465"/>
                  </a:lnTo>
                  <a:lnTo>
                    <a:pt x="2724" y="361"/>
                  </a:lnTo>
                  <a:lnTo>
                    <a:pt x="2775" y="309"/>
                  </a:lnTo>
                  <a:lnTo>
                    <a:pt x="2801" y="206"/>
                  </a:lnTo>
                  <a:lnTo>
                    <a:pt x="2775" y="129"/>
                  </a:lnTo>
                  <a:lnTo>
                    <a:pt x="2724" y="52"/>
                  </a:lnTo>
                  <a:lnTo>
                    <a:pt x="264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75" name="Google Shape;1175;p22"/>
            <p:cNvSpPr/>
            <p:nvPr/>
          </p:nvSpPr>
          <p:spPr>
            <a:xfrm>
              <a:off x="8363809" y="15080802"/>
              <a:ext cx="209531" cy="449248"/>
            </a:xfrm>
            <a:custGeom>
              <a:avLst/>
              <a:gdLst/>
              <a:ahLst/>
              <a:cxnLst/>
              <a:rect l="l" t="t" r="r" b="b"/>
              <a:pathLst>
                <a:path w="2853" h="6117" extrusionOk="0">
                  <a:moveTo>
                    <a:pt x="129" y="1"/>
                  </a:moveTo>
                  <a:lnTo>
                    <a:pt x="52" y="52"/>
                  </a:lnTo>
                  <a:lnTo>
                    <a:pt x="26" y="129"/>
                  </a:lnTo>
                  <a:lnTo>
                    <a:pt x="1" y="206"/>
                  </a:lnTo>
                  <a:lnTo>
                    <a:pt x="1" y="283"/>
                  </a:lnTo>
                  <a:lnTo>
                    <a:pt x="52" y="360"/>
                  </a:lnTo>
                  <a:lnTo>
                    <a:pt x="1183" y="1542"/>
                  </a:lnTo>
                  <a:lnTo>
                    <a:pt x="1183" y="2467"/>
                  </a:lnTo>
                  <a:lnTo>
                    <a:pt x="1208" y="2570"/>
                  </a:lnTo>
                  <a:lnTo>
                    <a:pt x="1260" y="2622"/>
                  </a:lnTo>
                  <a:lnTo>
                    <a:pt x="1337" y="2673"/>
                  </a:lnTo>
                  <a:lnTo>
                    <a:pt x="1414" y="2699"/>
                  </a:lnTo>
                  <a:lnTo>
                    <a:pt x="1491" y="2673"/>
                  </a:lnTo>
                  <a:lnTo>
                    <a:pt x="1568" y="2622"/>
                  </a:lnTo>
                  <a:lnTo>
                    <a:pt x="1619" y="2570"/>
                  </a:lnTo>
                  <a:lnTo>
                    <a:pt x="1645" y="2467"/>
                  </a:lnTo>
                  <a:lnTo>
                    <a:pt x="1645" y="2005"/>
                  </a:lnTo>
                  <a:lnTo>
                    <a:pt x="2416" y="2827"/>
                  </a:lnTo>
                  <a:lnTo>
                    <a:pt x="2416" y="5910"/>
                  </a:lnTo>
                  <a:lnTo>
                    <a:pt x="2442" y="5988"/>
                  </a:lnTo>
                  <a:lnTo>
                    <a:pt x="2493" y="6065"/>
                  </a:lnTo>
                  <a:lnTo>
                    <a:pt x="2570" y="6116"/>
                  </a:lnTo>
                  <a:lnTo>
                    <a:pt x="2724" y="6116"/>
                  </a:lnTo>
                  <a:lnTo>
                    <a:pt x="2801" y="6065"/>
                  </a:lnTo>
                  <a:lnTo>
                    <a:pt x="2853" y="5988"/>
                  </a:lnTo>
                  <a:lnTo>
                    <a:pt x="2853" y="5910"/>
                  </a:lnTo>
                  <a:lnTo>
                    <a:pt x="2853" y="2750"/>
                  </a:lnTo>
                  <a:lnTo>
                    <a:pt x="2853" y="2673"/>
                  </a:lnTo>
                  <a:lnTo>
                    <a:pt x="2801" y="2596"/>
                  </a:lnTo>
                  <a:lnTo>
                    <a:pt x="1928" y="1671"/>
                  </a:lnTo>
                  <a:lnTo>
                    <a:pt x="2570" y="1671"/>
                  </a:lnTo>
                  <a:lnTo>
                    <a:pt x="2647" y="1619"/>
                  </a:lnTo>
                  <a:lnTo>
                    <a:pt x="2699" y="1542"/>
                  </a:lnTo>
                  <a:lnTo>
                    <a:pt x="2699" y="1465"/>
                  </a:lnTo>
                  <a:lnTo>
                    <a:pt x="2699" y="1363"/>
                  </a:lnTo>
                  <a:lnTo>
                    <a:pt x="2647" y="1311"/>
                  </a:lnTo>
                  <a:lnTo>
                    <a:pt x="2570" y="1260"/>
                  </a:lnTo>
                  <a:lnTo>
                    <a:pt x="2493" y="1234"/>
                  </a:lnTo>
                  <a:lnTo>
                    <a:pt x="1491" y="1234"/>
                  </a:lnTo>
                  <a:lnTo>
                    <a:pt x="386" y="52"/>
                  </a:lnTo>
                  <a:lnTo>
                    <a:pt x="309"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76" name="Google Shape;1176;p22"/>
            <p:cNvSpPr/>
            <p:nvPr/>
          </p:nvSpPr>
          <p:spPr>
            <a:xfrm>
              <a:off x="8184535" y="15086457"/>
              <a:ext cx="152907" cy="360529"/>
            </a:xfrm>
            <a:custGeom>
              <a:avLst/>
              <a:gdLst/>
              <a:ahLst/>
              <a:cxnLst/>
              <a:rect l="l" t="t" r="r" b="b"/>
              <a:pathLst>
                <a:path w="2082" h="4909" extrusionOk="0">
                  <a:moveTo>
                    <a:pt x="951" y="1"/>
                  </a:moveTo>
                  <a:lnTo>
                    <a:pt x="874" y="52"/>
                  </a:lnTo>
                  <a:lnTo>
                    <a:pt x="823" y="129"/>
                  </a:lnTo>
                  <a:lnTo>
                    <a:pt x="823" y="206"/>
                  </a:lnTo>
                  <a:lnTo>
                    <a:pt x="823" y="2570"/>
                  </a:lnTo>
                  <a:lnTo>
                    <a:pt x="360" y="2159"/>
                  </a:lnTo>
                  <a:lnTo>
                    <a:pt x="283" y="2108"/>
                  </a:lnTo>
                  <a:lnTo>
                    <a:pt x="206" y="2082"/>
                  </a:lnTo>
                  <a:lnTo>
                    <a:pt x="129" y="2108"/>
                  </a:lnTo>
                  <a:lnTo>
                    <a:pt x="52" y="2159"/>
                  </a:lnTo>
                  <a:lnTo>
                    <a:pt x="1" y="2236"/>
                  </a:lnTo>
                  <a:lnTo>
                    <a:pt x="1" y="2313"/>
                  </a:lnTo>
                  <a:lnTo>
                    <a:pt x="26" y="2416"/>
                  </a:lnTo>
                  <a:lnTo>
                    <a:pt x="78" y="2467"/>
                  </a:lnTo>
                  <a:lnTo>
                    <a:pt x="823" y="3187"/>
                  </a:lnTo>
                  <a:lnTo>
                    <a:pt x="823" y="4703"/>
                  </a:lnTo>
                  <a:lnTo>
                    <a:pt x="823" y="4780"/>
                  </a:lnTo>
                  <a:lnTo>
                    <a:pt x="874" y="4857"/>
                  </a:lnTo>
                  <a:lnTo>
                    <a:pt x="951" y="4883"/>
                  </a:lnTo>
                  <a:lnTo>
                    <a:pt x="1029" y="4908"/>
                  </a:lnTo>
                  <a:lnTo>
                    <a:pt x="1131" y="4883"/>
                  </a:lnTo>
                  <a:lnTo>
                    <a:pt x="1183" y="4857"/>
                  </a:lnTo>
                  <a:lnTo>
                    <a:pt x="1234" y="4780"/>
                  </a:lnTo>
                  <a:lnTo>
                    <a:pt x="1260" y="4703"/>
                  </a:lnTo>
                  <a:lnTo>
                    <a:pt x="1260" y="3187"/>
                  </a:lnTo>
                  <a:lnTo>
                    <a:pt x="2005" y="2467"/>
                  </a:lnTo>
                  <a:lnTo>
                    <a:pt x="2056" y="2416"/>
                  </a:lnTo>
                  <a:lnTo>
                    <a:pt x="2082" y="2313"/>
                  </a:lnTo>
                  <a:lnTo>
                    <a:pt x="2056" y="2236"/>
                  </a:lnTo>
                  <a:lnTo>
                    <a:pt x="2031" y="2159"/>
                  </a:lnTo>
                  <a:lnTo>
                    <a:pt x="1954" y="2108"/>
                  </a:lnTo>
                  <a:lnTo>
                    <a:pt x="1876" y="2082"/>
                  </a:lnTo>
                  <a:lnTo>
                    <a:pt x="1774" y="2108"/>
                  </a:lnTo>
                  <a:lnTo>
                    <a:pt x="1697" y="2159"/>
                  </a:lnTo>
                  <a:lnTo>
                    <a:pt x="1260" y="2570"/>
                  </a:lnTo>
                  <a:lnTo>
                    <a:pt x="1260" y="206"/>
                  </a:lnTo>
                  <a:lnTo>
                    <a:pt x="1234" y="129"/>
                  </a:lnTo>
                  <a:lnTo>
                    <a:pt x="1183" y="52"/>
                  </a:lnTo>
                  <a:lnTo>
                    <a:pt x="113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77" name="Google Shape;1177;p22"/>
            <p:cNvSpPr/>
            <p:nvPr/>
          </p:nvSpPr>
          <p:spPr>
            <a:xfrm>
              <a:off x="7788240" y="15484662"/>
              <a:ext cx="358620" cy="360456"/>
            </a:xfrm>
            <a:custGeom>
              <a:avLst/>
              <a:gdLst/>
              <a:ahLst/>
              <a:cxnLst/>
              <a:rect l="l" t="t" r="r" b="b"/>
              <a:pathLst>
                <a:path w="4883" h="4908" extrusionOk="0">
                  <a:moveTo>
                    <a:pt x="746" y="0"/>
                  </a:moveTo>
                  <a:lnTo>
                    <a:pt x="592" y="26"/>
                  </a:lnTo>
                  <a:lnTo>
                    <a:pt x="463" y="52"/>
                  </a:lnTo>
                  <a:lnTo>
                    <a:pt x="335" y="129"/>
                  </a:lnTo>
                  <a:lnTo>
                    <a:pt x="206" y="206"/>
                  </a:lnTo>
                  <a:lnTo>
                    <a:pt x="129" y="334"/>
                  </a:lnTo>
                  <a:lnTo>
                    <a:pt x="52" y="437"/>
                  </a:lnTo>
                  <a:lnTo>
                    <a:pt x="27" y="591"/>
                  </a:lnTo>
                  <a:lnTo>
                    <a:pt x="1" y="720"/>
                  </a:lnTo>
                  <a:lnTo>
                    <a:pt x="1" y="4163"/>
                  </a:lnTo>
                  <a:lnTo>
                    <a:pt x="27" y="4317"/>
                  </a:lnTo>
                  <a:lnTo>
                    <a:pt x="52" y="4446"/>
                  </a:lnTo>
                  <a:lnTo>
                    <a:pt x="129" y="4574"/>
                  </a:lnTo>
                  <a:lnTo>
                    <a:pt x="206" y="4677"/>
                  </a:lnTo>
                  <a:lnTo>
                    <a:pt x="335" y="4780"/>
                  </a:lnTo>
                  <a:lnTo>
                    <a:pt x="463" y="4831"/>
                  </a:lnTo>
                  <a:lnTo>
                    <a:pt x="592" y="4882"/>
                  </a:lnTo>
                  <a:lnTo>
                    <a:pt x="746" y="4908"/>
                  </a:lnTo>
                  <a:lnTo>
                    <a:pt x="4163" y="4908"/>
                  </a:lnTo>
                  <a:lnTo>
                    <a:pt x="4318" y="4882"/>
                  </a:lnTo>
                  <a:lnTo>
                    <a:pt x="4446" y="4831"/>
                  </a:lnTo>
                  <a:lnTo>
                    <a:pt x="4575" y="4780"/>
                  </a:lnTo>
                  <a:lnTo>
                    <a:pt x="4677" y="4677"/>
                  </a:lnTo>
                  <a:lnTo>
                    <a:pt x="4780" y="4574"/>
                  </a:lnTo>
                  <a:lnTo>
                    <a:pt x="4831" y="4446"/>
                  </a:lnTo>
                  <a:lnTo>
                    <a:pt x="4883" y="4317"/>
                  </a:lnTo>
                  <a:lnTo>
                    <a:pt x="4883" y="4163"/>
                  </a:lnTo>
                  <a:lnTo>
                    <a:pt x="4883" y="720"/>
                  </a:lnTo>
                  <a:lnTo>
                    <a:pt x="4883" y="591"/>
                  </a:lnTo>
                  <a:lnTo>
                    <a:pt x="4831" y="437"/>
                  </a:lnTo>
                  <a:lnTo>
                    <a:pt x="4780" y="334"/>
                  </a:lnTo>
                  <a:lnTo>
                    <a:pt x="4677" y="206"/>
                  </a:lnTo>
                  <a:lnTo>
                    <a:pt x="4575" y="129"/>
                  </a:lnTo>
                  <a:lnTo>
                    <a:pt x="4446" y="52"/>
                  </a:lnTo>
                  <a:lnTo>
                    <a:pt x="4318" y="26"/>
                  </a:lnTo>
                  <a:lnTo>
                    <a:pt x="416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78" name="Google Shape;1178;p22"/>
            <p:cNvSpPr/>
            <p:nvPr/>
          </p:nvSpPr>
          <p:spPr>
            <a:xfrm>
              <a:off x="7854338" y="15550687"/>
              <a:ext cx="226497" cy="226497"/>
            </a:xfrm>
            <a:custGeom>
              <a:avLst/>
              <a:gdLst/>
              <a:ahLst/>
              <a:cxnLst/>
              <a:rect l="l" t="t" r="r" b="b"/>
              <a:pathLst>
                <a:path w="3084" h="3084" extrusionOk="0">
                  <a:moveTo>
                    <a:pt x="77" y="1"/>
                  </a:moveTo>
                  <a:lnTo>
                    <a:pt x="26" y="26"/>
                  </a:lnTo>
                  <a:lnTo>
                    <a:pt x="0" y="78"/>
                  </a:lnTo>
                  <a:lnTo>
                    <a:pt x="0" y="3033"/>
                  </a:lnTo>
                  <a:lnTo>
                    <a:pt x="26" y="3084"/>
                  </a:lnTo>
                  <a:lnTo>
                    <a:pt x="3058" y="3084"/>
                  </a:lnTo>
                  <a:lnTo>
                    <a:pt x="3084" y="3033"/>
                  </a:lnTo>
                  <a:lnTo>
                    <a:pt x="3084" y="78"/>
                  </a:lnTo>
                  <a:lnTo>
                    <a:pt x="3058" y="26"/>
                  </a:lnTo>
                  <a:lnTo>
                    <a:pt x="303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79" name="Google Shape;1179;p22"/>
            <p:cNvSpPr/>
            <p:nvPr/>
          </p:nvSpPr>
          <p:spPr>
            <a:xfrm>
              <a:off x="7895833" y="15594092"/>
              <a:ext cx="135942" cy="132196"/>
            </a:xfrm>
            <a:custGeom>
              <a:avLst/>
              <a:gdLst/>
              <a:ahLst/>
              <a:cxnLst/>
              <a:rect l="l" t="t" r="r" b="b"/>
              <a:pathLst>
                <a:path w="1851" h="1800" extrusionOk="0">
                  <a:moveTo>
                    <a:pt x="463" y="1"/>
                  </a:moveTo>
                  <a:lnTo>
                    <a:pt x="360" y="26"/>
                  </a:lnTo>
                  <a:lnTo>
                    <a:pt x="309" y="78"/>
                  </a:lnTo>
                  <a:lnTo>
                    <a:pt x="257" y="129"/>
                  </a:lnTo>
                  <a:lnTo>
                    <a:pt x="232" y="232"/>
                  </a:lnTo>
                  <a:lnTo>
                    <a:pt x="232" y="1362"/>
                  </a:lnTo>
                  <a:lnTo>
                    <a:pt x="206" y="1362"/>
                  </a:lnTo>
                  <a:lnTo>
                    <a:pt x="129" y="1388"/>
                  </a:lnTo>
                  <a:lnTo>
                    <a:pt x="52" y="1440"/>
                  </a:lnTo>
                  <a:lnTo>
                    <a:pt x="0" y="1491"/>
                  </a:lnTo>
                  <a:lnTo>
                    <a:pt x="0" y="1594"/>
                  </a:lnTo>
                  <a:lnTo>
                    <a:pt x="0" y="1671"/>
                  </a:lnTo>
                  <a:lnTo>
                    <a:pt x="52" y="1748"/>
                  </a:lnTo>
                  <a:lnTo>
                    <a:pt x="129" y="1799"/>
                  </a:lnTo>
                  <a:lnTo>
                    <a:pt x="540" y="1799"/>
                  </a:lnTo>
                  <a:lnTo>
                    <a:pt x="617" y="1748"/>
                  </a:lnTo>
                  <a:lnTo>
                    <a:pt x="643" y="1671"/>
                  </a:lnTo>
                  <a:lnTo>
                    <a:pt x="669" y="1594"/>
                  </a:lnTo>
                  <a:lnTo>
                    <a:pt x="669" y="437"/>
                  </a:lnTo>
                  <a:lnTo>
                    <a:pt x="1414" y="437"/>
                  </a:lnTo>
                  <a:lnTo>
                    <a:pt x="1414" y="1362"/>
                  </a:lnTo>
                  <a:lnTo>
                    <a:pt x="1337" y="1362"/>
                  </a:lnTo>
                  <a:lnTo>
                    <a:pt x="1260" y="1388"/>
                  </a:lnTo>
                  <a:lnTo>
                    <a:pt x="1182" y="1440"/>
                  </a:lnTo>
                  <a:lnTo>
                    <a:pt x="1131" y="1491"/>
                  </a:lnTo>
                  <a:lnTo>
                    <a:pt x="1131" y="1594"/>
                  </a:lnTo>
                  <a:lnTo>
                    <a:pt x="1131" y="1671"/>
                  </a:lnTo>
                  <a:lnTo>
                    <a:pt x="1182" y="1748"/>
                  </a:lnTo>
                  <a:lnTo>
                    <a:pt x="1260" y="1799"/>
                  </a:lnTo>
                  <a:lnTo>
                    <a:pt x="1722" y="1799"/>
                  </a:lnTo>
                  <a:lnTo>
                    <a:pt x="1799" y="1748"/>
                  </a:lnTo>
                  <a:lnTo>
                    <a:pt x="1825" y="1671"/>
                  </a:lnTo>
                  <a:lnTo>
                    <a:pt x="1850" y="1594"/>
                  </a:lnTo>
                  <a:lnTo>
                    <a:pt x="1850" y="232"/>
                  </a:lnTo>
                  <a:lnTo>
                    <a:pt x="1825" y="129"/>
                  </a:lnTo>
                  <a:lnTo>
                    <a:pt x="1799" y="78"/>
                  </a:lnTo>
                  <a:lnTo>
                    <a:pt x="1722" y="26"/>
                  </a:lnTo>
                  <a:lnTo>
                    <a:pt x="161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0" name="Google Shape;1180;p22"/>
            <p:cNvSpPr/>
            <p:nvPr/>
          </p:nvSpPr>
          <p:spPr>
            <a:xfrm>
              <a:off x="8373283" y="15484662"/>
              <a:ext cx="360456" cy="360456"/>
            </a:xfrm>
            <a:custGeom>
              <a:avLst/>
              <a:gdLst/>
              <a:ahLst/>
              <a:cxnLst/>
              <a:rect l="l" t="t" r="r" b="b"/>
              <a:pathLst>
                <a:path w="4908" h="4908" extrusionOk="0">
                  <a:moveTo>
                    <a:pt x="745" y="0"/>
                  </a:moveTo>
                  <a:lnTo>
                    <a:pt x="591" y="26"/>
                  </a:lnTo>
                  <a:lnTo>
                    <a:pt x="463" y="52"/>
                  </a:lnTo>
                  <a:lnTo>
                    <a:pt x="334" y="129"/>
                  </a:lnTo>
                  <a:lnTo>
                    <a:pt x="231" y="206"/>
                  </a:lnTo>
                  <a:lnTo>
                    <a:pt x="129" y="334"/>
                  </a:lnTo>
                  <a:lnTo>
                    <a:pt x="52" y="437"/>
                  </a:lnTo>
                  <a:lnTo>
                    <a:pt x="26" y="591"/>
                  </a:lnTo>
                  <a:lnTo>
                    <a:pt x="0" y="720"/>
                  </a:lnTo>
                  <a:lnTo>
                    <a:pt x="0" y="4163"/>
                  </a:lnTo>
                  <a:lnTo>
                    <a:pt x="26" y="4317"/>
                  </a:lnTo>
                  <a:lnTo>
                    <a:pt x="52" y="4446"/>
                  </a:lnTo>
                  <a:lnTo>
                    <a:pt x="129" y="4574"/>
                  </a:lnTo>
                  <a:lnTo>
                    <a:pt x="231" y="4677"/>
                  </a:lnTo>
                  <a:lnTo>
                    <a:pt x="334" y="4780"/>
                  </a:lnTo>
                  <a:lnTo>
                    <a:pt x="463" y="4831"/>
                  </a:lnTo>
                  <a:lnTo>
                    <a:pt x="591" y="4882"/>
                  </a:lnTo>
                  <a:lnTo>
                    <a:pt x="745" y="4908"/>
                  </a:lnTo>
                  <a:lnTo>
                    <a:pt x="4163" y="4908"/>
                  </a:lnTo>
                  <a:lnTo>
                    <a:pt x="4317" y="4882"/>
                  </a:lnTo>
                  <a:lnTo>
                    <a:pt x="4445" y="4831"/>
                  </a:lnTo>
                  <a:lnTo>
                    <a:pt x="4574" y="4780"/>
                  </a:lnTo>
                  <a:lnTo>
                    <a:pt x="4677" y="4677"/>
                  </a:lnTo>
                  <a:lnTo>
                    <a:pt x="4779" y="4574"/>
                  </a:lnTo>
                  <a:lnTo>
                    <a:pt x="4831" y="4446"/>
                  </a:lnTo>
                  <a:lnTo>
                    <a:pt x="4882" y="4317"/>
                  </a:lnTo>
                  <a:lnTo>
                    <a:pt x="4908" y="4163"/>
                  </a:lnTo>
                  <a:lnTo>
                    <a:pt x="4908" y="720"/>
                  </a:lnTo>
                  <a:lnTo>
                    <a:pt x="4882" y="591"/>
                  </a:lnTo>
                  <a:lnTo>
                    <a:pt x="4831" y="437"/>
                  </a:lnTo>
                  <a:lnTo>
                    <a:pt x="4779" y="334"/>
                  </a:lnTo>
                  <a:lnTo>
                    <a:pt x="4677" y="206"/>
                  </a:lnTo>
                  <a:lnTo>
                    <a:pt x="4574" y="129"/>
                  </a:lnTo>
                  <a:lnTo>
                    <a:pt x="4445" y="52"/>
                  </a:lnTo>
                  <a:lnTo>
                    <a:pt x="4317" y="26"/>
                  </a:lnTo>
                  <a:lnTo>
                    <a:pt x="416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1" name="Google Shape;1181;p22"/>
            <p:cNvSpPr/>
            <p:nvPr/>
          </p:nvSpPr>
          <p:spPr>
            <a:xfrm>
              <a:off x="8439307" y="15550687"/>
              <a:ext cx="226497" cy="226497"/>
            </a:xfrm>
            <a:custGeom>
              <a:avLst/>
              <a:gdLst/>
              <a:ahLst/>
              <a:cxnLst/>
              <a:rect l="l" t="t" r="r" b="b"/>
              <a:pathLst>
                <a:path w="3084" h="3084" extrusionOk="0">
                  <a:moveTo>
                    <a:pt x="78" y="1"/>
                  </a:moveTo>
                  <a:lnTo>
                    <a:pt x="26" y="26"/>
                  </a:lnTo>
                  <a:lnTo>
                    <a:pt x="1" y="78"/>
                  </a:lnTo>
                  <a:lnTo>
                    <a:pt x="1" y="3033"/>
                  </a:lnTo>
                  <a:lnTo>
                    <a:pt x="26" y="3084"/>
                  </a:lnTo>
                  <a:lnTo>
                    <a:pt x="3084" y="3084"/>
                  </a:lnTo>
                  <a:lnTo>
                    <a:pt x="3084" y="3033"/>
                  </a:lnTo>
                  <a:lnTo>
                    <a:pt x="3084" y="78"/>
                  </a:lnTo>
                  <a:lnTo>
                    <a:pt x="3084" y="26"/>
                  </a:lnTo>
                  <a:lnTo>
                    <a:pt x="303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82" name="Google Shape;1182;p22"/>
            <p:cNvSpPr/>
            <p:nvPr/>
          </p:nvSpPr>
          <p:spPr>
            <a:xfrm>
              <a:off x="8509151" y="15611057"/>
              <a:ext cx="86882" cy="107667"/>
            </a:xfrm>
            <a:custGeom>
              <a:avLst/>
              <a:gdLst/>
              <a:ahLst/>
              <a:cxnLst/>
              <a:rect l="l" t="t" r="r" b="b"/>
              <a:pathLst>
                <a:path w="1183" h="1466" extrusionOk="0">
                  <a:moveTo>
                    <a:pt x="154" y="1"/>
                  </a:moveTo>
                  <a:lnTo>
                    <a:pt x="77" y="27"/>
                  </a:lnTo>
                  <a:lnTo>
                    <a:pt x="26" y="78"/>
                  </a:lnTo>
                  <a:lnTo>
                    <a:pt x="0" y="129"/>
                  </a:lnTo>
                  <a:lnTo>
                    <a:pt x="0" y="1311"/>
                  </a:lnTo>
                  <a:lnTo>
                    <a:pt x="26" y="1388"/>
                  </a:lnTo>
                  <a:lnTo>
                    <a:pt x="77" y="1440"/>
                  </a:lnTo>
                  <a:lnTo>
                    <a:pt x="154" y="1465"/>
                  </a:lnTo>
                  <a:lnTo>
                    <a:pt x="206" y="1440"/>
                  </a:lnTo>
                  <a:lnTo>
                    <a:pt x="1131" y="849"/>
                  </a:lnTo>
                  <a:lnTo>
                    <a:pt x="1182" y="797"/>
                  </a:lnTo>
                  <a:lnTo>
                    <a:pt x="1182" y="720"/>
                  </a:lnTo>
                  <a:lnTo>
                    <a:pt x="1182" y="669"/>
                  </a:lnTo>
                  <a:lnTo>
                    <a:pt x="1131" y="618"/>
                  </a:lnTo>
                  <a:lnTo>
                    <a:pt x="206" y="27"/>
                  </a:lnTo>
                  <a:lnTo>
                    <a:pt x="154"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3" name="Google Shape;1183;p22"/>
            <p:cNvSpPr/>
            <p:nvPr/>
          </p:nvSpPr>
          <p:spPr>
            <a:xfrm>
              <a:off x="8080761" y="15412909"/>
              <a:ext cx="358620" cy="358620"/>
            </a:xfrm>
            <a:custGeom>
              <a:avLst/>
              <a:gdLst/>
              <a:ahLst/>
              <a:cxnLst/>
              <a:rect l="l" t="t" r="r" b="b"/>
              <a:pathLst>
                <a:path w="4883" h="4883" extrusionOk="0">
                  <a:moveTo>
                    <a:pt x="592" y="1"/>
                  </a:moveTo>
                  <a:lnTo>
                    <a:pt x="463" y="52"/>
                  </a:lnTo>
                  <a:lnTo>
                    <a:pt x="335" y="129"/>
                  </a:lnTo>
                  <a:lnTo>
                    <a:pt x="232" y="207"/>
                  </a:lnTo>
                  <a:lnTo>
                    <a:pt x="129" y="309"/>
                  </a:lnTo>
                  <a:lnTo>
                    <a:pt x="52" y="438"/>
                  </a:lnTo>
                  <a:lnTo>
                    <a:pt x="26" y="566"/>
                  </a:lnTo>
                  <a:lnTo>
                    <a:pt x="1" y="720"/>
                  </a:lnTo>
                  <a:lnTo>
                    <a:pt x="1" y="4163"/>
                  </a:lnTo>
                  <a:lnTo>
                    <a:pt x="26" y="4318"/>
                  </a:lnTo>
                  <a:lnTo>
                    <a:pt x="52" y="4446"/>
                  </a:lnTo>
                  <a:lnTo>
                    <a:pt x="129" y="4575"/>
                  </a:lnTo>
                  <a:lnTo>
                    <a:pt x="232" y="4677"/>
                  </a:lnTo>
                  <a:lnTo>
                    <a:pt x="335" y="4754"/>
                  </a:lnTo>
                  <a:lnTo>
                    <a:pt x="463" y="4832"/>
                  </a:lnTo>
                  <a:lnTo>
                    <a:pt x="592" y="4883"/>
                  </a:lnTo>
                  <a:lnTo>
                    <a:pt x="4317" y="4883"/>
                  </a:lnTo>
                  <a:lnTo>
                    <a:pt x="4446" y="4832"/>
                  </a:lnTo>
                  <a:lnTo>
                    <a:pt x="4574" y="4754"/>
                  </a:lnTo>
                  <a:lnTo>
                    <a:pt x="4677" y="4677"/>
                  </a:lnTo>
                  <a:lnTo>
                    <a:pt x="4780" y="4575"/>
                  </a:lnTo>
                  <a:lnTo>
                    <a:pt x="4831" y="4446"/>
                  </a:lnTo>
                  <a:lnTo>
                    <a:pt x="4883" y="4318"/>
                  </a:lnTo>
                  <a:lnTo>
                    <a:pt x="4883" y="4163"/>
                  </a:lnTo>
                  <a:lnTo>
                    <a:pt x="4883" y="720"/>
                  </a:lnTo>
                  <a:lnTo>
                    <a:pt x="4883" y="566"/>
                  </a:lnTo>
                  <a:lnTo>
                    <a:pt x="4831" y="438"/>
                  </a:lnTo>
                  <a:lnTo>
                    <a:pt x="4780" y="309"/>
                  </a:lnTo>
                  <a:lnTo>
                    <a:pt x="4677" y="207"/>
                  </a:lnTo>
                  <a:lnTo>
                    <a:pt x="4574" y="129"/>
                  </a:lnTo>
                  <a:lnTo>
                    <a:pt x="4446" y="52"/>
                  </a:lnTo>
                  <a:lnTo>
                    <a:pt x="4317"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84" name="Google Shape;1184;p22"/>
            <p:cNvSpPr/>
            <p:nvPr/>
          </p:nvSpPr>
          <p:spPr>
            <a:xfrm>
              <a:off x="8146786" y="15479007"/>
              <a:ext cx="226570" cy="226497"/>
            </a:xfrm>
            <a:custGeom>
              <a:avLst/>
              <a:gdLst/>
              <a:ahLst/>
              <a:cxnLst/>
              <a:rect l="l" t="t" r="r" b="b"/>
              <a:pathLst>
                <a:path w="3085" h="3084" extrusionOk="0">
                  <a:moveTo>
                    <a:pt x="78" y="0"/>
                  </a:moveTo>
                  <a:lnTo>
                    <a:pt x="27" y="26"/>
                  </a:lnTo>
                  <a:lnTo>
                    <a:pt x="1" y="52"/>
                  </a:lnTo>
                  <a:lnTo>
                    <a:pt x="1" y="3032"/>
                  </a:lnTo>
                  <a:lnTo>
                    <a:pt x="27" y="3058"/>
                  </a:lnTo>
                  <a:lnTo>
                    <a:pt x="78" y="3084"/>
                  </a:lnTo>
                  <a:lnTo>
                    <a:pt x="3033" y="3084"/>
                  </a:lnTo>
                  <a:lnTo>
                    <a:pt x="3084" y="3058"/>
                  </a:lnTo>
                  <a:lnTo>
                    <a:pt x="3084" y="3032"/>
                  </a:lnTo>
                  <a:lnTo>
                    <a:pt x="3084" y="52"/>
                  </a:lnTo>
                  <a:lnTo>
                    <a:pt x="3084" y="26"/>
                  </a:lnTo>
                  <a:lnTo>
                    <a:pt x="3033"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85" name="Google Shape;1185;p22"/>
            <p:cNvSpPr/>
            <p:nvPr/>
          </p:nvSpPr>
          <p:spPr>
            <a:xfrm>
              <a:off x="8146786" y="15628096"/>
              <a:ext cx="226570" cy="77408"/>
            </a:xfrm>
            <a:custGeom>
              <a:avLst/>
              <a:gdLst/>
              <a:ahLst/>
              <a:cxnLst/>
              <a:rect l="l" t="t" r="r" b="b"/>
              <a:pathLst>
                <a:path w="3085" h="1054" extrusionOk="0">
                  <a:moveTo>
                    <a:pt x="1" y="0"/>
                  </a:moveTo>
                  <a:lnTo>
                    <a:pt x="1" y="1002"/>
                  </a:lnTo>
                  <a:lnTo>
                    <a:pt x="27" y="1028"/>
                  </a:lnTo>
                  <a:lnTo>
                    <a:pt x="78" y="1054"/>
                  </a:lnTo>
                  <a:lnTo>
                    <a:pt x="3033" y="1054"/>
                  </a:lnTo>
                  <a:lnTo>
                    <a:pt x="3084"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186" name="Google Shape;1186;p22"/>
            <p:cNvSpPr/>
            <p:nvPr/>
          </p:nvSpPr>
          <p:spPr>
            <a:xfrm>
              <a:off x="8260034" y="15560161"/>
              <a:ext cx="113322" cy="68008"/>
            </a:xfrm>
            <a:custGeom>
              <a:avLst/>
              <a:gdLst/>
              <a:ahLst/>
              <a:cxnLst/>
              <a:rect l="l" t="t" r="r" b="b"/>
              <a:pathLst>
                <a:path w="1543" h="926" extrusionOk="0">
                  <a:moveTo>
                    <a:pt x="771" y="0"/>
                  </a:moveTo>
                  <a:lnTo>
                    <a:pt x="720" y="26"/>
                  </a:lnTo>
                  <a:lnTo>
                    <a:pt x="1" y="925"/>
                  </a:lnTo>
                  <a:lnTo>
                    <a:pt x="1542" y="925"/>
                  </a:lnTo>
                  <a:lnTo>
                    <a:pt x="823" y="26"/>
                  </a:lnTo>
                  <a:lnTo>
                    <a:pt x="77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7" name="Google Shape;1187;p22"/>
            <p:cNvSpPr/>
            <p:nvPr/>
          </p:nvSpPr>
          <p:spPr>
            <a:xfrm>
              <a:off x="8146786" y="15543123"/>
              <a:ext cx="139761" cy="85046"/>
            </a:xfrm>
            <a:custGeom>
              <a:avLst/>
              <a:gdLst/>
              <a:ahLst/>
              <a:cxnLst/>
              <a:rect l="l" t="t" r="r" b="b"/>
              <a:pathLst>
                <a:path w="1903" h="1158" extrusionOk="0">
                  <a:moveTo>
                    <a:pt x="952" y="1"/>
                  </a:moveTo>
                  <a:lnTo>
                    <a:pt x="926" y="27"/>
                  </a:lnTo>
                  <a:lnTo>
                    <a:pt x="1" y="1157"/>
                  </a:lnTo>
                  <a:lnTo>
                    <a:pt x="1902" y="1157"/>
                  </a:lnTo>
                  <a:lnTo>
                    <a:pt x="1003" y="27"/>
                  </a:lnTo>
                  <a:lnTo>
                    <a:pt x="95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8" name="Google Shape;1188;p22"/>
            <p:cNvSpPr/>
            <p:nvPr/>
          </p:nvSpPr>
          <p:spPr>
            <a:xfrm>
              <a:off x="7909053" y="14741131"/>
              <a:ext cx="702037" cy="377494"/>
            </a:xfrm>
            <a:custGeom>
              <a:avLst/>
              <a:gdLst/>
              <a:ahLst/>
              <a:cxnLst/>
              <a:rect l="l" t="t" r="r" b="b"/>
              <a:pathLst>
                <a:path w="9559" h="5140" extrusionOk="0">
                  <a:moveTo>
                    <a:pt x="4574" y="1"/>
                  </a:moveTo>
                  <a:lnTo>
                    <a:pt x="4343" y="26"/>
                  </a:lnTo>
                  <a:lnTo>
                    <a:pt x="4137" y="78"/>
                  </a:lnTo>
                  <a:lnTo>
                    <a:pt x="3932" y="155"/>
                  </a:lnTo>
                  <a:lnTo>
                    <a:pt x="3752" y="232"/>
                  </a:lnTo>
                  <a:lnTo>
                    <a:pt x="3572" y="360"/>
                  </a:lnTo>
                  <a:lnTo>
                    <a:pt x="3418" y="463"/>
                  </a:lnTo>
                  <a:lnTo>
                    <a:pt x="3238" y="617"/>
                  </a:lnTo>
                  <a:lnTo>
                    <a:pt x="3109" y="746"/>
                  </a:lnTo>
                  <a:lnTo>
                    <a:pt x="2981" y="926"/>
                  </a:lnTo>
                  <a:lnTo>
                    <a:pt x="2852" y="1080"/>
                  </a:lnTo>
                  <a:lnTo>
                    <a:pt x="2775" y="1285"/>
                  </a:lnTo>
                  <a:lnTo>
                    <a:pt x="2673" y="1465"/>
                  </a:lnTo>
                  <a:lnTo>
                    <a:pt x="2621" y="1671"/>
                  </a:lnTo>
                  <a:lnTo>
                    <a:pt x="2570" y="1876"/>
                  </a:lnTo>
                  <a:lnTo>
                    <a:pt x="2570" y="2108"/>
                  </a:lnTo>
                  <a:lnTo>
                    <a:pt x="2544" y="2133"/>
                  </a:lnTo>
                  <a:lnTo>
                    <a:pt x="2493" y="2133"/>
                  </a:lnTo>
                  <a:lnTo>
                    <a:pt x="2313" y="2031"/>
                  </a:lnTo>
                  <a:lnTo>
                    <a:pt x="2107" y="1954"/>
                  </a:lnTo>
                  <a:lnTo>
                    <a:pt x="1902" y="1902"/>
                  </a:lnTo>
                  <a:lnTo>
                    <a:pt x="1670" y="1876"/>
                  </a:lnTo>
                  <a:lnTo>
                    <a:pt x="1491" y="1902"/>
                  </a:lnTo>
                  <a:lnTo>
                    <a:pt x="1336" y="1902"/>
                  </a:lnTo>
                  <a:lnTo>
                    <a:pt x="1182" y="1954"/>
                  </a:lnTo>
                  <a:lnTo>
                    <a:pt x="1028" y="2005"/>
                  </a:lnTo>
                  <a:lnTo>
                    <a:pt x="745" y="2159"/>
                  </a:lnTo>
                  <a:lnTo>
                    <a:pt x="514" y="2339"/>
                  </a:lnTo>
                  <a:lnTo>
                    <a:pt x="309" y="2570"/>
                  </a:lnTo>
                  <a:lnTo>
                    <a:pt x="154" y="2853"/>
                  </a:lnTo>
                  <a:lnTo>
                    <a:pt x="103" y="2981"/>
                  </a:lnTo>
                  <a:lnTo>
                    <a:pt x="52" y="3135"/>
                  </a:lnTo>
                  <a:lnTo>
                    <a:pt x="26" y="3315"/>
                  </a:lnTo>
                  <a:lnTo>
                    <a:pt x="0" y="3469"/>
                  </a:lnTo>
                  <a:lnTo>
                    <a:pt x="26" y="3649"/>
                  </a:lnTo>
                  <a:lnTo>
                    <a:pt x="26" y="3804"/>
                  </a:lnTo>
                  <a:lnTo>
                    <a:pt x="77" y="3958"/>
                  </a:lnTo>
                  <a:lnTo>
                    <a:pt x="129" y="4112"/>
                  </a:lnTo>
                  <a:lnTo>
                    <a:pt x="206" y="4266"/>
                  </a:lnTo>
                  <a:lnTo>
                    <a:pt x="283" y="4394"/>
                  </a:lnTo>
                  <a:lnTo>
                    <a:pt x="360" y="4523"/>
                  </a:lnTo>
                  <a:lnTo>
                    <a:pt x="489" y="4651"/>
                  </a:lnTo>
                  <a:lnTo>
                    <a:pt x="720" y="4857"/>
                  </a:lnTo>
                  <a:lnTo>
                    <a:pt x="848" y="4934"/>
                  </a:lnTo>
                  <a:lnTo>
                    <a:pt x="1002" y="5011"/>
                  </a:lnTo>
                  <a:lnTo>
                    <a:pt x="1157" y="5063"/>
                  </a:lnTo>
                  <a:lnTo>
                    <a:pt x="1311" y="5088"/>
                  </a:lnTo>
                  <a:lnTo>
                    <a:pt x="1465" y="5114"/>
                  </a:lnTo>
                  <a:lnTo>
                    <a:pt x="1645" y="5140"/>
                  </a:lnTo>
                  <a:lnTo>
                    <a:pt x="7940" y="5140"/>
                  </a:lnTo>
                  <a:lnTo>
                    <a:pt x="8094" y="5114"/>
                  </a:lnTo>
                  <a:lnTo>
                    <a:pt x="8274" y="5088"/>
                  </a:lnTo>
                  <a:lnTo>
                    <a:pt x="8428" y="5063"/>
                  </a:lnTo>
                  <a:lnTo>
                    <a:pt x="8582" y="5011"/>
                  </a:lnTo>
                  <a:lnTo>
                    <a:pt x="8711" y="4934"/>
                  </a:lnTo>
                  <a:lnTo>
                    <a:pt x="8865" y="4857"/>
                  </a:lnTo>
                  <a:lnTo>
                    <a:pt x="9096" y="4651"/>
                  </a:lnTo>
                  <a:lnTo>
                    <a:pt x="9199" y="4523"/>
                  </a:lnTo>
                  <a:lnTo>
                    <a:pt x="9302" y="4394"/>
                  </a:lnTo>
                  <a:lnTo>
                    <a:pt x="9379" y="4266"/>
                  </a:lnTo>
                  <a:lnTo>
                    <a:pt x="9456" y="4112"/>
                  </a:lnTo>
                  <a:lnTo>
                    <a:pt x="9507" y="3958"/>
                  </a:lnTo>
                  <a:lnTo>
                    <a:pt x="9533" y="3804"/>
                  </a:lnTo>
                  <a:lnTo>
                    <a:pt x="9559" y="3649"/>
                  </a:lnTo>
                  <a:lnTo>
                    <a:pt x="9559" y="3469"/>
                  </a:lnTo>
                  <a:lnTo>
                    <a:pt x="9559" y="3315"/>
                  </a:lnTo>
                  <a:lnTo>
                    <a:pt x="9533" y="3135"/>
                  </a:lnTo>
                  <a:lnTo>
                    <a:pt x="9482" y="2981"/>
                  </a:lnTo>
                  <a:lnTo>
                    <a:pt x="9430" y="2853"/>
                  </a:lnTo>
                  <a:lnTo>
                    <a:pt x="9276" y="2570"/>
                  </a:lnTo>
                  <a:lnTo>
                    <a:pt x="9071" y="2339"/>
                  </a:lnTo>
                  <a:lnTo>
                    <a:pt x="8814" y="2159"/>
                  </a:lnTo>
                  <a:lnTo>
                    <a:pt x="8531" y="2005"/>
                  </a:lnTo>
                  <a:lnTo>
                    <a:pt x="8377" y="1954"/>
                  </a:lnTo>
                  <a:lnTo>
                    <a:pt x="8223" y="1902"/>
                  </a:lnTo>
                  <a:lnTo>
                    <a:pt x="8068" y="1902"/>
                  </a:lnTo>
                  <a:lnTo>
                    <a:pt x="7914" y="1876"/>
                  </a:lnTo>
                  <a:lnTo>
                    <a:pt x="7683" y="1902"/>
                  </a:lnTo>
                  <a:lnTo>
                    <a:pt x="7477" y="1954"/>
                  </a:lnTo>
                  <a:lnTo>
                    <a:pt x="7272" y="2031"/>
                  </a:lnTo>
                  <a:lnTo>
                    <a:pt x="7066" y="2133"/>
                  </a:lnTo>
                  <a:lnTo>
                    <a:pt x="7041" y="2133"/>
                  </a:lnTo>
                  <a:lnTo>
                    <a:pt x="7015" y="2108"/>
                  </a:lnTo>
                  <a:lnTo>
                    <a:pt x="6989" y="1876"/>
                  </a:lnTo>
                  <a:lnTo>
                    <a:pt x="6938" y="1671"/>
                  </a:lnTo>
                  <a:lnTo>
                    <a:pt x="6886" y="1465"/>
                  </a:lnTo>
                  <a:lnTo>
                    <a:pt x="6809" y="1285"/>
                  </a:lnTo>
                  <a:lnTo>
                    <a:pt x="6707" y="1080"/>
                  </a:lnTo>
                  <a:lnTo>
                    <a:pt x="6604" y="926"/>
                  </a:lnTo>
                  <a:lnTo>
                    <a:pt x="6475" y="746"/>
                  </a:lnTo>
                  <a:lnTo>
                    <a:pt x="6321" y="617"/>
                  </a:lnTo>
                  <a:lnTo>
                    <a:pt x="6167" y="463"/>
                  </a:lnTo>
                  <a:lnTo>
                    <a:pt x="6013" y="360"/>
                  </a:lnTo>
                  <a:lnTo>
                    <a:pt x="5833" y="258"/>
                  </a:lnTo>
                  <a:lnTo>
                    <a:pt x="5627" y="155"/>
                  </a:lnTo>
                  <a:lnTo>
                    <a:pt x="5422" y="78"/>
                  </a:lnTo>
                  <a:lnTo>
                    <a:pt x="5216" y="26"/>
                  </a:lnTo>
                  <a:lnTo>
                    <a:pt x="5011"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89" name="Google Shape;1189;p22"/>
          <p:cNvGrpSpPr/>
          <p:nvPr/>
        </p:nvGrpSpPr>
        <p:grpSpPr>
          <a:xfrm>
            <a:off x="9920645" y="14741132"/>
            <a:ext cx="1104061" cy="1103988"/>
            <a:chOff x="9920643" y="14741131"/>
            <a:chExt cx="1104061" cy="1103988"/>
          </a:xfrm>
        </p:grpSpPr>
        <p:sp>
          <p:nvSpPr>
            <p:cNvPr id="1190" name="Google Shape;1190;p22"/>
            <p:cNvSpPr/>
            <p:nvPr/>
          </p:nvSpPr>
          <p:spPr>
            <a:xfrm>
              <a:off x="10292409" y="15112897"/>
              <a:ext cx="360529" cy="298250"/>
            </a:xfrm>
            <a:custGeom>
              <a:avLst/>
              <a:gdLst/>
              <a:ahLst/>
              <a:cxnLst/>
              <a:rect l="l" t="t" r="r" b="b"/>
              <a:pathLst>
                <a:path w="4909" h="4061" extrusionOk="0">
                  <a:moveTo>
                    <a:pt x="2467" y="1"/>
                  </a:moveTo>
                  <a:lnTo>
                    <a:pt x="2210" y="26"/>
                  </a:lnTo>
                  <a:lnTo>
                    <a:pt x="1953" y="52"/>
                  </a:lnTo>
                  <a:lnTo>
                    <a:pt x="1722" y="129"/>
                  </a:lnTo>
                  <a:lnTo>
                    <a:pt x="1491" y="206"/>
                  </a:lnTo>
                  <a:lnTo>
                    <a:pt x="1285" y="309"/>
                  </a:lnTo>
                  <a:lnTo>
                    <a:pt x="1080" y="437"/>
                  </a:lnTo>
                  <a:lnTo>
                    <a:pt x="900" y="566"/>
                  </a:lnTo>
                  <a:lnTo>
                    <a:pt x="720" y="720"/>
                  </a:lnTo>
                  <a:lnTo>
                    <a:pt x="566" y="900"/>
                  </a:lnTo>
                  <a:lnTo>
                    <a:pt x="412" y="1105"/>
                  </a:lnTo>
                  <a:lnTo>
                    <a:pt x="309" y="1311"/>
                  </a:lnTo>
                  <a:lnTo>
                    <a:pt x="181" y="1517"/>
                  </a:lnTo>
                  <a:lnTo>
                    <a:pt x="103" y="1748"/>
                  </a:lnTo>
                  <a:lnTo>
                    <a:pt x="52" y="1979"/>
                  </a:lnTo>
                  <a:lnTo>
                    <a:pt x="1" y="2210"/>
                  </a:lnTo>
                  <a:lnTo>
                    <a:pt x="1" y="2467"/>
                  </a:lnTo>
                  <a:lnTo>
                    <a:pt x="1" y="4060"/>
                  </a:lnTo>
                  <a:lnTo>
                    <a:pt x="900" y="4060"/>
                  </a:lnTo>
                  <a:lnTo>
                    <a:pt x="900" y="2467"/>
                  </a:lnTo>
                  <a:lnTo>
                    <a:pt x="926" y="2313"/>
                  </a:lnTo>
                  <a:lnTo>
                    <a:pt x="926" y="2159"/>
                  </a:lnTo>
                  <a:lnTo>
                    <a:pt x="1028" y="1876"/>
                  </a:lnTo>
                  <a:lnTo>
                    <a:pt x="1183" y="1594"/>
                  </a:lnTo>
                  <a:lnTo>
                    <a:pt x="1362" y="1362"/>
                  </a:lnTo>
                  <a:lnTo>
                    <a:pt x="1594" y="1182"/>
                  </a:lnTo>
                  <a:lnTo>
                    <a:pt x="1851" y="1028"/>
                  </a:lnTo>
                  <a:lnTo>
                    <a:pt x="2159" y="951"/>
                  </a:lnTo>
                  <a:lnTo>
                    <a:pt x="2313" y="926"/>
                  </a:lnTo>
                  <a:lnTo>
                    <a:pt x="2622" y="926"/>
                  </a:lnTo>
                  <a:lnTo>
                    <a:pt x="2776" y="951"/>
                  </a:lnTo>
                  <a:lnTo>
                    <a:pt x="3058" y="1028"/>
                  </a:lnTo>
                  <a:lnTo>
                    <a:pt x="3315" y="1182"/>
                  </a:lnTo>
                  <a:lnTo>
                    <a:pt x="3547" y="1362"/>
                  </a:lnTo>
                  <a:lnTo>
                    <a:pt x="3752" y="1594"/>
                  </a:lnTo>
                  <a:lnTo>
                    <a:pt x="3881" y="1876"/>
                  </a:lnTo>
                  <a:lnTo>
                    <a:pt x="3983" y="2159"/>
                  </a:lnTo>
                  <a:lnTo>
                    <a:pt x="4009" y="2313"/>
                  </a:lnTo>
                  <a:lnTo>
                    <a:pt x="4009" y="2467"/>
                  </a:lnTo>
                  <a:lnTo>
                    <a:pt x="4009" y="4060"/>
                  </a:lnTo>
                  <a:lnTo>
                    <a:pt x="4908" y="4060"/>
                  </a:lnTo>
                  <a:lnTo>
                    <a:pt x="4908" y="2467"/>
                  </a:lnTo>
                  <a:lnTo>
                    <a:pt x="4908" y="2210"/>
                  </a:lnTo>
                  <a:lnTo>
                    <a:pt x="4857" y="1979"/>
                  </a:lnTo>
                  <a:lnTo>
                    <a:pt x="4806" y="1748"/>
                  </a:lnTo>
                  <a:lnTo>
                    <a:pt x="4728" y="1517"/>
                  </a:lnTo>
                  <a:lnTo>
                    <a:pt x="4626" y="1311"/>
                  </a:lnTo>
                  <a:lnTo>
                    <a:pt x="4497" y="1105"/>
                  </a:lnTo>
                  <a:lnTo>
                    <a:pt x="4369" y="900"/>
                  </a:lnTo>
                  <a:lnTo>
                    <a:pt x="4189" y="720"/>
                  </a:lnTo>
                  <a:lnTo>
                    <a:pt x="4035" y="566"/>
                  </a:lnTo>
                  <a:lnTo>
                    <a:pt x="3829" y="437"/>
                  </a:lnTo>
                  <a:lnTo>
                    <a:pt x="3624" y="309"/>
                  </a:lnTo>
                  <a:lnTo>
                    <a:pt x="3418" y="206"/>
                  </a:lnTo>
                  <a:lnTo>
                    <a:pt x="3187" y="129"/>
                  </a:lnTo>
                  <a:lnTo>
                    <a:pt x="2956" y="52"/>
                  </a:lnTo>
                  <a:lnTo>
                    <a:pt x="2699" y="26"/>
                  </a:lnTo>
                  <a:lnTo>
                    <a:pt x="246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91" name="Google Shape;1191;p22"/>
            <p:cNvSpPr/>
            <p:nvPr/>
          </p:nvSpPr>
          <p:spPr>
            <a:xfrm>
              <a:off x="10439587" y="15101586"/>
              <a:ext cx="66172" cy="128377"/>
            </a:xfrm>
            <a:custGeom>
              <a:avLst/>
              <a:gdLst/>
              <a:ahLst/>
              <a:cxnLst/>
              <a:rect l="l" t="t" r="r" b="b"/>
              <a:pathLst>
                <a:path w="901" h="1748" extrusionOk="0">
                  <a:moveTo>
                    <a:pt x="1" y="0"/>
                  </a:moveTo>
                  <a:lnTo>
                    <a:pt x="1" y="1285"/>
                  </a:lnTo>
                  <a:lnTo>
                    <a:pt x="1" y="1362"/>
                  </a:lnTo>
                  <a:lnTo>
                    <a:pt x="27" y="1465"/>
                  </a:lnTo>
                  <a:lnTo>
                    <a:pt x="78" y="1542"/>
                  </a:lnTo>
                  <a:lnTo>
                    <a:pt x="129" y="1593"/>
                  </a:lnTo>
                  <a:lnTo>
                    <a:pt x="206" y="1671"/>
                  </a:lnTo>
                  <a:lnTo>
                    <a:pt x="283" y="1696"/>
                  </a:lnTo>
                  <a:lnTo>
                    <a:pt x="361" y="1722"/>
                  </a:lnTo>
                  <a:lnTo>
                    <a:pt x="463" y="1748"/>
                  </a:lnTo>
                  <a:lnTo>
                    <a:pt x="540" y="1722"/>
                  </a:lnTo>
                  <a:lnTo>
                    <a:pt x="643" y="1696"/>
                  </a:lnTo>
                  <a:lnTo>
                    <a:pt x="720" y="1671"/>
                  </a:lnTo>
                  <a:lnTo>
                    <a:pt x="772" y="1593"/>
                  </a:lnTo>
                  <a:lnTo>
                    <a:pt x="823" y="1542"/>
                  </a:lnTo>
                  <a:lnTo>
                    <a:pt x="874" y="1465"/>
                  </a:lnTo>
                  <a:lnTo>
                    <a:pt x="900" y="1362"/>
                  </a:lnTo>
                  <a:lnTo>
                    <a:pt x="900" y="1285"/>
                  </a:lnTo>
                  <a:lnTo>
                    <a:pt x="900" y="0"/>
                  </a:lnTo>
                  <a:close/>
                </a:path>
              </a:pathLst>
            </a:custGeom>
            <a:solidFill>
              <a:srgbClr val="8AC3E0"/>
            </a:solidFill>
            <a:ln>
              <a:noFill/>
            </a:ln>
          </p:spPr>
          <p:txBody>
            <a:bodyPr spcFirstLastPara="1" wrap="square" lIns="91425" tIns="91425" rIns="91425" bIns="91425" anchor="ctr" anchorCtr="0">
              <a:noAutofit/>
            </a:bodyPr>
            <a:lstStyle/>
            <a:p>
              <a:endParaRPr/>
            </a:p>
          </p:txBody>
        </p:sp>
        <p:sp>
          <p:nvSpPr>
            <p:cNvPr id="1192" name="Google Shape;1192;p22"/>
            <p:cNvSpPr/>
            <p:nvPr/>
          </p:nvSpPr>
          <p:spPr>
            <a:xfrm>
              <a:off x="10760384" y="15648806"/>
              <a:ext cx="156726" cy="32168"/>
            </a:xfrm>
            <a:custGeom>
              <a:avLst/>
              <a:gdLst/>
              <a:ahLst/>
              <a:cxnLst/>
              <a:rect l="l" t="t" r="r" b="b"/>
              <a:pathLst>
                <a:path w="2134" h="438" extrusionOk="0">
                  <a:moveTo>
                    <a:pt x="232" y="1"/>
                  </a:moveTo>
                  <a:lnTo>
                    <a:pt x="129" y="26"/>
                  </a:lnTo>
                  <a:lnTo>
                    <a:pt x="78" y="78"/>
                  </a:lnTo>
                  <a:lnTo>
                    <a:pt x="27" y="129"/>
                  </a:lnTo>
                  <a:lnTo>
                    <a:pt x="1" y="232"/>
                  </a:lnTo>
                  <a:lnTo>
                    <a:pt x="27" y="309"/>
                  </a:lnTo>
                  <a:lnTo>
                    <a:pt x="78" y="386"/>
                  </a:lnTo>
                  <a:lnTo>
                    <a:pt x="129" y="438"/>
                  </a:lnTo>
                  <a:lnTo>
                    <a:pt x="2005" y="438"/>
                  </a:lnTo>
                  <a:lnTo>
                    <a:pt x="2056" y="386"/>
                  </a:lnTo>
                  <a:lnTo>
                    <a:pt x="2108" y="309"/>
                  </a:lnTo>
                  <a:lnTo>
                    <a:pt x="2134" y="232"/>
                  </a:lnTo>
                  <a:lnTo>
                    <a:pt x="2108" y="129"/>
                  </a:lnTo>
                  <a:lnTo>
                    <a:pt x="2056" y="78"/>
                  </a:lnTo>
                  <a:lnTo>
                    <a:pt x="2005" y="26"/>
                  </a:lnTo>
                  <a:lnTo>
                    <a:pt x="190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3" name="Google Shape;1193;p22"/>
            <p:cNvSpPr/>
            <p:nvPr/>
          </p:nvSpPr>
          <p:spPr>
            <a:xfrm>
              <a:off x="10760384" y="15518593"/>
              <a:ext cx="156726" cy="32168"/>
            </a:xfrm>
            <a:custGeom>
              <a:avLst/>
              <a:gdLst/>
              <a:ahLst/>
              <a:cxnLst/>
              <a:rect l="l" t="t" r="r" b="b"/>
              <a:pathLst>
                <a:path w="2134" h="438" extrusionOk="0">
                  <a:moveTo>
                    <a:pt x="232" y="1"/>
                  </a:moveTo>
                  <a:lnTo>
                    <a:pt x="129" y="27"/>
                  </a:lnTo>
                  <a:lnTo>
                    <a:pt x="78" y="52"/>
                  </a:lnTo>
                  <a:lnTo>
                    <a:pt x="27" y="129"/>
                  </a:lnTo>
                  <a:lnTo>
                    <a:pt x="1" y="206"/>
                  </a:lnTo>
                  <a:lnTo>
                    <a:pt x="27" y="309"/>
                  </a:lnTo>
                  <a:lnTo>
                    <a:pt x="78" y="361"/>
                  </a:lnTo>
                  <a:lnTo>
                    <a:pt x="129" y="412"/>
                  </a:lnTo>
                  <a:lnTo>
                    <a:pt x="232" y="438"/>
                  </a:lnTo>
                  <a:lnTo>
                    <a:pt x="1902" y="438"/>
                  </a:lnTo>
                  <a:lnTo>
                    <a:pt x="2005" y="412"/>
                  </a:lnTo>
                  <a:lnTo>
                    <a:pt x="2056" y="361"/>
                  </a:lnTo>
                  <a:lnTo>
                    <a:pt x="2108" y="309"/>
                  </a:lnTo>
                  <a:lnTo>
                    <a:pt x="2134" y="206"/>
                  </a:lnTo>
                  <a:lnTo>
                    <a:pt x="2108" y="129"/>
                  </a:lnTo>
                  <a:lnTo>
                    <a:pt x="2056" y="52"/>
                  </a:lnTo>
                  <a:lnTo>
                    <a:pt x="2005" y="27"/>
                  </a:lnTo>
                  <a:lnTo>
                    <a:pt x="190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4" name="Google Shape;1194;p22"/>
            <p:cNvSpPr/>
            <p:nvPr/>
          </p:nvSpPr>
          <p:spPr>
            <a:xfrm>
              <a:off x="10760384" y="15584691"/>
              <a:ext cx="264320" cy="32094"/>
            </a:xfrm>
            <a:custGeom>
              <a:avLst/>
              <a:gdLst/>
              <a:ahLst/>
              <a:cxnLst/>
              <a:rect l="l" t="t" r="r" b="b"/>
              <a:pathLst>
                <a:path w="3599" h="437" extrusionOk="0">
                  <a:moveTo>
                    <a:pt x="129" y="0"/>
                  </a:moveTo>
                  <a:lnTo>
                    <a:pt x="78" y="52"/>
                  </a:lnTo>
                  <a:lnTo>
                    <a:pt x="27" y="129"/>
                  </a:lnTo>
                  <a:lnTo>
                    <a:pt x="1" y="206"/>
                  </a:lnTo>
                  <a:lnTo>
                    <a:pt x="27" y="283"/>
                  </a:lnTo>
                  <a:lnTo>
                    <a:pt x="78" y="360"/>
                  </a:lnTo>
                  <a:lnTo>
                    <a:pt x="129" y="411"/>
                  </a:lnTo>
                  <a:lnTo>
                    <a:pt x="232" y="437"/>
                  </a:lnTo>
                  <a:lnTo>
                    <a:pt x="3393" y="437"/>
                  </a:lnTo>
                  <a:lnTo>
                    <a:pt x="3470" y="411"/>
                  </a:lnTo>
                  <a:lnTo>
                    <a:pt x="3547" y="360"/>
                  </a:lnTo>
                  <a:lnTo>
                    <a:pt x="3572" y="283"/>
                  </a:lnTo>
                  <a:lnTo>
                    <a:pt x="3598" y="206"/>
                  </a:lnTo>
                  <a:lnTo>
                    <a:pt x="3572" y="129"/>
                  </a:lnTo>
                  <a:lnTo>
                    <a:pt x="3547" y="52"/>
                  </a:lnTo>
                  <a:lnTo>
                    <a:pt x="347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5" name="Google Shape;1195;p22"/>
            <p:cNvSpPr/>
            <p:nvPr/>
          </p:nvSpPr>
          <p:spPr>
            <a:xfrm>
              <a:off x="10030145" y="15648806"/>
              <a:ext cx="154817" cy="32168"/>
            </a:xfrm>
            <a:custGeom>
              <a:avLst/>
              <a:gdLst/>
              <a:ahLst/>
              <a:cxnLst/>
              <a:rect l="l" t="t" r="r" b="b"/>
              <a:pathLst>
                <a:path w="2108" h="438" extrusionOk="0">
                  <a:moveTo>
                    <a:pt x="206" y="1"/>
                  </a:moveTo>
                  <a:lnTo>
                    <a:pt x="129" y="26"/>
                  </a:lnTo>
                  <a:lnTo>
                    <a:pt x="51" y="78"/>
                  </a:lnTo>
                  <a:lnTo>
                    <a:pt x="0" y="129"/>
                  </a:lnTo>
                  <a:lnTo>
                    <a:pt x="0" y="232"/>
                  </a:lnTo>
                  <a:lnTo>
                    <a:pt x="0" y="309"/>
                  </a:lnTo>
                  <a:lnTo>
                    <a:pt x="51" y="386"/>
                  </a:lnTo>
                  <a:lnTo>
                    <a:pt x="129" y="438"/>
                  </a:lnTo>
                  <a:lnTo>
                    <a:pt x="1979" y="438"/>
                  </a:lnTo>
                  <a:lnTo>
                    <a:pt x="2056" y="386"/>
                  </a:lnTo>
                  <a:lnTo>
                    <a:pt x="2107" y="309"/>
                  </a:lnTo>
                  <a:lnTo>
                    <a:pt x="2107" y="232"/>
                  </a:lnTo>
                  <a:lnTo>
                    <a:pt x="2107" y="129"/>
                  </a:lnTo>
                  <a:lnTo>
                    <a:pt x="2056" y="78"/>
                  </a:lnTo>
                  <a:lnTo>
                    <a:pt x="1979" y="26"/>
                  </a:lnTo>
                  <a:lnTo>
                    <a:pt x="190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6" name="Google Shape;1196;p22"/>
            <p:cNvSpPr/>
            <p:nvPr/>
          </p:nvSpPr>
          <p:spPr>
            <a:xfrm>
              <a:off x="10030145" y="15518593"/>
              <a:ext cx="154817" cy="32168"/>
            </a:xfrm>
            <a:custGeom>
              <a:avLst/>
              <a:gdLst/>
              <a:ahLst/>
              <a:cxnLst/>
              <a:rect l="l" t="t" r="r" b="b"/>
              <a:pathLst>
                <a:path w="2108" h="438" extrusionOk="0">
                  <a:moveTo>
                    <a:pt x="206" y="1"/>
                  </a:moveTo>
                  <a:lnTo>
                    <a:pt x="129" y="27"/>
                  </a:lnTo>
                  <a:lnTo>
                    <a:pt x="51" y="52"/>
                  </a:lnTo>
                  <a:lnTo>
                    <a:pt x="0" y="129"/>
                  </a:lnTo>
                  <a:lnTo>
                    <a:pt x="0" y="206"/>
                  </a:lnTo>
                  <a:lnTo>
                    <a:pt x="0" y="309"/>
                  </a:lnTo>
                  <a:lnTo>
                    <a:pt x="51" y="361"/>
                  </a:lnTo>
                  <a:lnTo>
                    <a:pt x="129" y="412"/>
                  </a:lnTo>
                  <a:lnTo>
                    <a:pt x="206" y="438"/>
                  </a:lnTo>
                  <a:lnTo>
                    <a:pt x="1901" y="438"/>
                  </a:lnTo>
                  <a:lnTo>
                    <a:pt x="1979" y="412"/>
                  </a:lnTo>
                  <a:lnTo>
                    <a:pt x="2056" y="361"/>
                  </a:lnTo>
                  <a:lnTo>
                    <a:pt x="2107" y="309"/>
                  </a:lnTo>
                  <a:lnTo>
                    <a:pt x="2107" y="206"/>
                  </a:lnTo>
                  <a:lnTo>
                    <a:pt x="2107" y="129"/>
                  </a:lnTo>
                  <a:lnTo>
                    <a:pt x="2056" y="52"/>
                  </a:lnTo>
                  <a:lnTo>
                    <a:pt x="1979" y="27"/>
                  </a:lnTo>
                  <a:lnTo>
                    <a:pt x="190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7" name="Google Shape;1197;p22"/>
            <p:cNvSpPr/>
            <p:nvPr/>
          </p:nvSpPr>
          <p:spPr>
            <a:xfrm>
              <a:off x="9920643" y="15584691"/>
              <a:ext cx="264320" cy="32094"/>
            </a:xfrm>
            <a:custGeom>
              <a:avLst/>
              <a:gdLst/>
              <a:ahLst/>
              <a:cxnLst/>
              <a:rect l="l" t="t" r="r" b="b"/>
              <a:pathLst>
                <a:path w="3599" h="437" extrusionOk="0">
                  <a:moveTo>
                    <a:pt x="129" y="0"/>
                  </a:moveTo>
                  <a:lnTo>
                    <a:pt x="78" y="52"/>
                  </a:lnTo>
                  <a:lnTo>
                    <a:pt x="26" y="129"/>
                  </a:lnTo>
                  <a:lnTo>
                    <a:pt x="1" y="206"/>
                  </a:lnTo>
                  <a:lnTo>
                    <a:pt x="26" y="283"/>
                  </a:lnTo>
                  <a:lnTo>
                    <a:pt x="78" y="360"/>
                  </a:lnTo>
                  <a:lnTo>
                    <a:pt x="129" y="411"/>
                  </a:lnTo>
                  <a:lnTo>
                    <a:pt x="232" y="437"/>
                  </a:lnTo>
                  <a:lnTo>
                    <a:pt x="3392" y="437"/>
                  </a:lnTo>
                  <a:lnTo>
                    <a:pt x="3470" y="411"/>
                  </a:lnTo>
                  <a:lnTo>
                    <a:pt x="3547" y="360"/>
                  </a:lnTo>
                  <a:lnTo>
                    <a:pt x="3598" y="283"/>
                  </a:lnTo>
                  <a:lnTo>
                    <a:pt x="3598" y="206"/>
                  </a:lnTo>
                  <a:lnTo>
                    <a:pt x="3598" y="129"/>
                  </a:lnTo>
                  <a:lnTo>
                    <a:pt x="3547" y="52"/>
                  </a:lnTo>
                  <a:lnTo>
                    <a:pt x="347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8" name="Google Shape;1198;p22"/>
            <p:cNvSpPr/>
            <p:nvPr/>
          </p:nvSpPr>
          <p:spPr>
            <a:xfrm>
              <a:off x="10166014" y="14741131"/>
              <a:ext cx="615228" cy="137852"/>
            </a:xfrm>
            <a:custGeom>
              <a:avLst/>
              <a:gdLst/>
              <a:ahLst/>
              <a:cxnLst/>
              <a:rect l="l" t="t" r="r" b="b"/>
              <a:pathLst>
                <a:path w="8377" h="1877" extrusionOk="0">
                  <a:moveTo>
                    <a:pt x="951" y="1"/>
                  </a:moveTo>
                  <a:lnTo>
                    <a:pt x="797" y="26"/>
                  </a:lnTo>
                  <a:lnTo>
                    <a:pt x="668" y="78"/>
                  </a:lnTo>
                  <a:lnTo>
                    <a:pt x="591" y="181"/>
                  </a:lnTo>
                  <a:lnTo>
                    <a:pt x="514" y="309"/>
                  </a:lnTo>
                  <a:lnTo>
                    <a:pt x="0" y="1876"/>
                  </a:lnTo>
                  <a:lnTo>
                    <a:pt x="8377" y="1876"/>
                  </a:lnTo>
                  <a:lnTo>
                    <a:pt x="7863" y="309"/>
                  </a:lnTo>
                  <a:lnTo>
                    <a:pt x="7786" y="181"/>
                  </a:lnTo>
                  <a:lnTo>
                    <a:pt x="7708" y="78"/>
                  </a:lnTo>
                  <a:lnTo>
                    <a:pt x="7580"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99" name="Google Shape;1199;p22"/>
            <p:cNvSpPr/>
            <p:nvPr/>
          </p:nvSpPr>
          <p:spPr>
            <a:xfrm>
              <a:off x="10162195" y="14846814"/>
              <a:ext cx="620956" cy="266156"/>
            </a:xfrm>
            <a:custGeom>
              <a:avLst/>
              <a:gdLst/>
              <a:ahLst/>
              <a:cxnLst/>
              <a:rect l="l" t="t" r="r" b="b"/>
              <a:pathLst>
                <a:path w="8455" h="3624" extrusionOk="0">
                  <a:moveTo>
                    <a:pt x="669" y="1"/>
                  </a:moveTo>
                  <a:lnTo>
                    <a:pt x="540" y="26"/>
                  </a:lnTo>
                  <a:lnTo>
                    <a:pt x="412" y="52"/>
                  </a:lnTo>
                  <a:lnTo>
                    <a:pt x="283" y="129"/>
                  </a:lnTo>
                  <a:lnTo>
                    <a:pt x="206" y="206"/>
                  </a:lnTo>
                  <a:lnTo>
                    <a:pt x="103" y="309"/>
                  </a:lnTo>
                  <a:lnTo>
                    <a:pt x="52" y="412"/>
                  </a:lnTo>
                  <a:lnTo>
                    <a:pt x="1" y="540"/>
                  </a:lnTo>
                  <a:lnTo>
                    <a:pt x="1" y="669"/>
                  </a:lnTo>
                  <a:lnTo>
                    <a:pt x="1" y="2981"/>
                  </a:lnTo>
                  <a:lnTo>
                    <a:pt x="1" y="3110"/>
                  </a:lnTo>
                  <a:lnTo>
                    <a:pt x="52" y="3238"/>
                  </a:lnTo>
                  <a:lnTo>
                    <a:pt x="103" y="3341"/>
                  </a:lnTo>
                  <a:lnTo>
                    <a:pt x="206" y="3444"/>
                  </a:lnTo>
                  <a:lnTo>
                    <a:pt x="283" y="3521"/>
                  </a:lnTo>
                  <a:lnTo>
                    <a:pt x="412" y="3572"/>
                  </a:lnTo>
                  <a:lnTo>
                    <a:pt x="540" y="3624"/>
                  </a:lnTo>
                  <a:lnTo>
                    <a:pt x="7940" y="3624"/>
                  </a:lnTo>
                  <a:lnTo>
                    <a:pt x="8069"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69" y="52"/>
                  </a:lnTo>
                  <a:lnTo>
                    <a:pt x="7940" y="26"/>
                  </a:lnTo>
                  <a:lnTo>
                    <a:pt x="7812"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200" name="Google Shape;1200;p22"/>
            <p:cNvSpPr/>
            <p:nvPr/>
          </p:nvSpPr>
          <p:spPr>
            <a:xfrm>
              <a:off x="10228293" y="14912839"/>
              <a:ext cx="488760" cy="134106"/>
            </a:xfrm>
            <a:custGeom>
              <a:avLst/>
              <a:gdLst/>
              <a:ahLst/>
              <a:cxnLst/>
              <a:rect l="l" t="t" r="r" b="b"/>
              <a:pathLst>
                <a:path w="6655" h="1826" extrusionOk="0">
                  <a:moveTo>
                    <a:pt x="129" y="1"/>
                  </a:moveTo>
                  <a:lnTo>
                    <a:pt x="77" y="27"/>
                  </a:lnTo>
                  <a:lnTo>
                    <a:pt x="51" y="52"/>
                  </a:lnTo>
                  <a:lnTo>
                    <a:pt x="26" y="78"/>
                  </a:lnTo>
                  <a:lnTo>
                    <a:pt x="0" y="129"/>
                  </a:lnTo>
                  <a:lnTo>
                    <a:pt x="0" y="1697"/>
                  </a:lnTo>
                  <a:lnTo>
                    <a:pt x="26" y="1748"/>
                  </a:lnTo>
                  <a:lnTo>
                    <a:pt x="51" y="1800"/>
                  </a:lnTo>
                  <a:lnTo>
                    <a:pt x="77" y="1825"/>
                  </a:lnTo>
                  <a:lnTo>
                    <a:pt x="6578" y="1825"/>
                  </a:lnTo>
                  <a:lnTo>
                    <a:pt x="6629" y="1800"/>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01" name="Google Shape;1201;p22"/>
            <p:cNvSpPr/>
            <p:nvPr/>
          </p:nvSpPr>
          <p:spPr>
            <a:xfrm>
              <a:off x="10298064" y="14912839"/>
              <a:ext cx="66172" cy="71827"/>
            </a:xfrm>
            <a:custGeom>
              <a:avLst/>
              <a:gdLst/>
              <a:ahLst/>
              <a:cxnLst/>
              <a:rect l="l" t="t" r="r" b="b"/>
              <a:pathLst>
                <a:path w="901" h="978" extrusionOk="0">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74" y="695"/>
                  </a:lnTo>
                  <a:lnTo>
                    <a:pt x="900" y="618"/>
                  </a:lnTo>
                  <a:lnTo>
                    <a:pt x="900" y="541"/>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02" name="Google Shape;1202;p22"/>
            <p:cNvSpPr/>
            <p:nvPr/>
          </p:nvSpPr>
          <p:spPr>
            <a:xfrm>
              <a:off x="10409403" y="14912839"/>
              <a:ext cx="66172" cy="71827"/>
            </a:xfrm>
            <a:custGeom>
              <a:avLst/>
              <a:gdLst/>
              <a:ahLst/>
              <a:cxnLst/>
              <a:rect l="l" t="t" r="r" b="b"/>
              <a:pathLst>
                <a:path w="901" h="978" extrusionOk="0">
                  <a:moveTo>
                    <a:pt x="1" y="1"/>
                  </a:moveTo>
                  <a:lnTo>
                    <a:pt x="1" y="541"/>
                  </a:lnTo>
                  <a:lnTo>
                    <a:pt x="1" y="618"/>
                  </a:lnTo>
                  <a:lnTo>
                    <a:pt x="26" y="695"/>
                  </a:lnTo>
                  <a:lnTo>
                    <a:pt x="78" y="772"/>
                  </a:lnTo>
                  <a:lnTo>
                    <a:pt x="129" y="849"/>
                  </a:lnTo>
                  <a:lnTo>
                    <a:pt x="181" y="900"/>
                  </a:lnTo>
                  <a:lnTo>
                    <a:pt x="258" y="952"/>
                  </a:lnTo>
                  <a:lnTo>
                    <a:pt x="360" y="977"/>
                  </a:lnTo>
                  <a:lnTo>
                    <a:pt x="540" y="977"/>
                  </a:lnTo>
                  <a:lnTo>
                    <a:pt x="617" y="952"/>
                  </a:lnTo>
                  <a:lnTo>
                    <a:pt x="694" y="900"/>
                  </a:lnTo>
                  <a:lnTo>
                    <a:pt x="772" y="849"/>
                  </a:lnTo>
                  <a:lnTo>
                    <a:pt x="823" y="772"/>
                  </a:lnTo>
                  <a:lnTo>
                    <a:pt x="849" y="695"/>
                  </a:lnTo>
                  <a:lnTo>
                    <a:pt x="874" y="618"/>
                  </a:lnTo>
                  <a:lnTo>
                    <a:pt x="900" y="541"/>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03" name="Google Shape;1203;p22"/>
            <p:cNvSpPr/>
            <p:nvPr/>
          </p:nvSpPr>
          <p:spPr>
            <a:xfrm>
              <a:off x="10152794" y="15344975"/>
              <a:ext cx="639758" cy="500143"/>
            </a:xfrm>
            <a:custGeom>
              <a:avLst/>
              <a:gdLst/>
              <a:ahLst/>
              <a:cxnLst/>
              <a:rect l="l" t="t" r="r" b="b"/>
              <a:pathLst>
                <a:path w="8711" h="6810" extrusionOk="0">
                  <a:moveTo>
                    <a:pt x="1028" y="1"/>
                  </a:moveTo>
                  <a:lnTo>
                    <a:pt x="822" y="27"/>
                  </a:lnTo>
                  <a:lnTo>
                    <a:pt x="643" y="78"/>
                  </a:lnTo>
                  <a:lnTo>
                    <a:pt x="463" y="181"/>
                  </a:lnTo>
                  <a:lnTo>
                    <a:pt x="309" y="309"/>
                  </a:lnTo>
                  <a:lnTo>
                    <a:pt x="180" y="438"/>
                  </a:lnTo>
                  <a:lnTo>
                    <a:pt x="77" y="618"/>
                  </a:lnTo>
                  <a:lnTo>
                    <a:pt x="26" y="823"/>
                  </a:lnTo>
                  <a:lnTo>
                    <a:pt x="0" y="1029"/>
                  </a:lnTo>
                  <a:lnTo>
                    <a:pt x="0" y="5782"/>
                  </a:lnTo>
                  <a:lnTo>
                    <a:pt x="26" y="5988"/>
                  </a:lnTo>
                  <a:lnTo>
                    <a:pt x="77" y="6168"/>
                  </a:lnTo>
                  <a:lnTo>
                    <a:pt x="180" y="6348"/>
                  </a:lnTo>
                  <a:lnTo>
                    <a:pt x="309" y="6502"/>
                  </a:lnTo>
                  <a:lnTo>
                    <a:pt x="463" y="6630"/>
                  </a:lnTo>
                  <a:lnTo>
                    <a:pt x="643" y="6707"/>
                  </a:lnTo>
                  <a:lnTo>
                    <a:pt x="822" y="6784"/>
                  </a:lnTo>
                  <a:lnTo>
                    <a:pt x="1028" y="6810"/>
                  </a:lnTo>
                  <a:lnTo>
                    <a:pt x="7683" y="6810"/>
                  </a:lnTo>
                  <a:lnTo>
                    <a:pt x="7888" y="6784"/>
                  </a:lnTo>
                  <a:lnTo>
                    <a:pt x="8094" y="6707"/>
                  </a:lnTo>
                  <a:lnTo>
                    <a:pt x="8274" y="6630"/>
                  </a:lnTo>
                  <a:lnTo>
                    <a:pt x="8402" y="6502"/>
                  </a:lnTo>
                  <a:lnTo>
                    <a:pt x="8531" y="6348"/>
                  </a:lnTo>
                  <a:lnTo>
                    <a:pt x="8634" y="6168"/>
                  </a:lnTo>
                  <a:lnTo>
                    <a:pt x="8685" y="5988"/>
                  </a:lnTo>
                  <a:lnTo>
                    <a:pt x="8711" y="5782"/>
                  </a:lnTo>
                  <a:lnTo>
                    <a:pt x="8711" y="1029"/>
                  </a:lnTo>
                  <a:lnTo>
                    <a:pt x="8685" y="823"/>
                  </a:lnTo>
                  <a:lnTo>
                    <a:pt x="8634" y="618"/>
                  </a:lnTo>
                  <a:lnTo>
                    <a:pt x="8531" y="438"/>
                  </a:lnTo>
                  <a:lnTo>
                    <a:pt x="8402" y="309"/>
                  </a:lnTo>
                  <a:lnTo>
                    <a:pt x="8274" y="181"/>
                  </a:lnTo>
                  <a:lnTo>
                    <a:pt x="8094" y="78"/>
                  </a:lnTo>
                  <a:lnTo>
                    <a:pt x="7888" y="27"/>
                  </a:lnTo>
                  <a:lnTo>
                    <a:pt x="768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04" name="Google Shape;1204;p22"/>
            <p:cNvSpPr/>
            <p:nvPr/>
          </p:nvSpPr>
          <p:spPr>
            <a:xfrm>
              <a:off x="10388692" y="15424293"/>
              <a:ext cx="167963" cy="322706"/>
            </a:xfrm>
            <a:custGeom>
              <a:avLst/>
              <a:gdLst/>
              <a:ahLst/>
              <a:cxnLst/>
              <a:rect l="l" t="t" r="r" b="b"/>
              <a:pathLst>
                <a:path w="2287" h="4394" extrusionOk="0">
                  <a:moveTo>
                    <a:pt x="951" y="0"/>
                  </a:moveTo>
                  <a:lnTo>
                    <a:pt x="720" y="77"/>
                  </a:lnTo>
                  <a:lnTo>
                    <a:pt x="514" y="180"/>
                  </a:lnTo>
                  <a:lnTo>
                    <a:pt x="334" y="308"/>
                  </a:lnTo>
                  <a:lnTo>
                    <a:pt x="206" y="488"/>
                  </a:lnTo>
                  <a:lnTo>
                    <a:pt x="103" y="694"/>
                  </a:lnTo>
                  <a:lnTo>
                    <a:pt x="26" y="899"/>
                  </a:lnTo>
                  <a:lnTo>
                    <a:pt x="0" y="1131"/>
                  </a:lnTo>
                  <a:lnTo>
                    <a:pt x="0" y="1311"/>
                  </a:lnTo>
                  <a:lnTo>
                    <a:pt x="51" y="1465"/>
                  </a:lnTo>
                  <a:lnTo>
                    <a:pt x="103" y="1593"/>
                  </a:lnTo>
                  <a:lnTo>
                    <a:pt x="180" y="1747"/>
                  </a:lnTo>
                  <a:lnTo>
                    <a:pt x="257" y="1876"/>
                  </a:lnTo>
                  <a:lnTo>
                    <a:pt x="360" y="1979"/>
                  </a:lnTo>
                  <a:lnTo>
                    <a:pt x="488" y="2081"/>
                  </a:lnTo>
                  <a:lnTo>
                    <a:pt x="617" y="2158"/>
                  </a:lnTo>
                  <a:lnTo>
                    <a:pt x="668" y="2210"/>
                  </a:lnTo>
                  <a:lnTo>
                    <a:pt x="694" y="2313"/>
                  </a:lnTo>
                  <a:lnTo>
                    <a:pt x="694" y="3957"/>
                  </a:lnTo>
                  <a:lnTo>
                    <a:pt x="694" y="4034"/>
                  </a:lnTo>
                  <a:lnTo>
                    <a:pt x="720" y="4137"/>
                  </a:lnTo>
                  <a:lnTo>
                    <a:pt x="771" y="4214"/>
                  </a:lnTo>
                  <a:lnTo>
                    <a:pt x="822" y="4265"/>
                  </a:lnTo>
                  <a:lnTo>
                    <a:pt x="899" y="4317"/>
                  </a:lnTo>
                  <a:lnTo>
                    <a:pt x="976" y="4368"/>
                  </a:lnTo>
                  <a:lnTo>
                    <a:pt x="1054" y="4394"/>
                  </a:lnTo>
                  <a:lnTo>
                    <a:pt x="1233" y="4394"/>
                  </a:lnTo>
                  <a:lnTo>
                    <a:pt x="1336" y="4368"/>
                  </a:lnTo>
                  <a:lnTo>
                    <a:pt x="1413" y="4317"/>
                  </a:lnTo>
                  <a:lnTo>
                    <a:pt x="1465" y="4265"/>
                  </a:lnTo>
                  <a:lnTo>
                    <a:pt x="1516" y="4214"/>
                  </a:lnTo>
                  <a:lnTo>
                    <a:pt x="1567" y="4137"/>
                  </a:lnTo>
                  <a:lnTo>
                    <a:pt x="1593" y="4034"/>
                  </a:lnTo>
                  <a:lnTo>
                    <a:pt x="1593" y="3957"/>
                  </a:lnTo>
                  <a:lnTo>
                    <a:pt x="1593" y="2287"/>
                  </a:lnTo>
                  <a:lnTo>
                    <a:pt x="1619" y="2210"/>
                  </a:lnTo>
                  <a:lnTo>
                    <a:pt x="1696" y="2158"/>
                  </a:lnTo>
                  <a:lnTo>
                    <a:pt x="1824" y="2081"/>
                  </a:lnTo>
                  <a:lnTo>
                    <a:pt x="1953" y="1979"/>
                  </a:lnTo>
                  <a:lnTo>
                    <a:pt x="2056" y="1850"/>
                  </a:lnTo>
                  <a:lnTo>
                    <a:pt x="2133" y="1722"/>
                  </a:lnTo>
                  <a:lnTo>
                    <a:pt x="2210" y="1568"/>
                  </a:lnTo>
                  <a:lnTo>
                    <a:pt x="2261" y="1413"/>
                  </a:lnTo>
                  <a:lnTo>
                    <a:pt x="2287" y="1259"/>
                  </a:lnTo>
                  <a:lnTo>
                    <a:pt x="2287" y="1079"/>
                  </a:lnTo>
                  <a:lnTo>
                    <a:pt x="2261" y="848"/>
                  </a:lnTo>
                  <a:lnTo>
                    <a:pt x="2184" y="668"/>
                  </a:lnTo>
                  <a:lnTo>
                    <a:pt x="2081" y="488"/>
                  </a:lnTo>
                  <a:lnTo>
                    <a:pt x="1953" y="308"/>
                  </a:lnTo>
                  <a:lnTo>
                    <a:pt x="1799" y="180"/>
                  </a:lnTo>
                  <a:lnTo>
                    <a:pt x="1593" y="77"/>
                  </a:lnTo>
                  <a:lnTo>
                    <a:pt x="1388" y="26"/>
                  </a:lnTo>
                  <a:lnTo>
                    <a:pt x="1182" y="0"/>
                  </a:ln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205" name="Google Shape;1205;p22"/>
          <p:cNvGrpSpPr/>
          <p:nvPr/>
        </p:nvGrpSpPr>
        <p:grpSpPr>
          <a:xfrm>
            <a:off x="12134202" y="14741132"/>
            <a:ext cx="1102152" cy="1103988"/>
            <a:chOff x="12134200" y="14741131"/>
            <a:chExt cx="1102152" cy="1103988"/>
          </a:xfrm>
        </p:grpSpPr>
        <p:sp>
          <p:nvSpPr>
            <p:cNvPr id="1206" name="Google Shape;1206;p22"/>
            <p:cNvSpPr/>
            <p:nvPr/>
          </p:nvSpPr>
          <p:spPr>
            <a:xfrm>
              <a:off x="12326692" y="14833595"/>
              <a:ext cx="32168" cy="205786"/>
            </a:xfrm>
            <a:custGeom>
              <a:avLst/>
              <a:gdLst/>
              <a:ahLst/>
              <a:cxnLst/>
              <a:rect l="l" t="t" r="r" b="b"/>
              <a:pathLst>
                <a:path w="438" h="2802" extrusionOk="0">
                  <a:moveTo>
                    <a:pt x="232" y="1"/>
                  </a:moveTo>
                  <a:lnTo>
                    <a:pt x="129" y="26"/>
                  </a:lnTo>
                  <a:lnTo>
                    <a:pt x="78" y="78"/>
                  </a:lnTo>
                  <a:lnTo>
                    <a:pt x="26" y="155"/>
                  </a:lnTo>
                  <a:lnTo>
                    <a:pt x="0" y="232"/>
                  </a:lnTo>
                  <a:lnTo>
                    <a:pt x="0" y="2596"/>
                  </a:lnTo>
                  <a:lnTo>
                    <a:pt x="26" y="2673"/>
                  </a:lnTo>
                  <a:lnTo>
                    <a:pt x="78" y="2750"/>
                  </a:lnTo>
                  <a:lnTo>
                    <a:pt x="129" y="2801"/>
                  </a:lnTo>
                  <a:lnTo>
                    <a:pt x="309" y="2801"/>
                  </a:lnTo>
                  <a:lnTo>
                    <a:pt x="386" y="2750"/>
                  </a:lnTo>
                  <a:lnTo>
                    <a:pt x="437" y="2673"/>
                  </a:lnTo>
                  <a:lnTo>
                    <a:pt x="437" y="2596"/>
                  </a:lnTo>
                  <a:lnTo>
                    <a:pt x="437" y="232"/>
                  </a:lnTo>
                  <a:lnTo>
                    <a:pt x="437" y="155"/>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07" name="Google Shape;1207;p22"/>
            <p:cNvSpPr/>
            <p:nvPr/>
          </p:nvSpPr>
          <p:spPr>
            <a:xfrm>
              <a:off x="12398372" y="14833595"/>
              <a:ext cx="32168" cy="162381"/>
            </a:xfrm>
            <a:custGeom>
              <a:avLst/>
              <a:gdLst/>
              <a:ahLst/>
              <a:cxnLst/>
              <a:rect l="l" t="t" r="r" b="b"/>
              <a:pathLst>
                <a:path w="438" h="2211" extrusionOk="0">
                  <a:moveTo>
                    <a:pt x="232" y="1"/>
                  </a:moveTo>
                  <a:lnTo>
                    <a:pt x="129" y="26"/>
                  </a:lnTo>
                  <a:lnTo>
                    <a:pt x="78" y="78"/>
                  </a:lnTo>
                  <a:lnTo>
                    <a:pt x="27" y="155"/>
                  </a:lnTo>
                  <a:lnTo>
                    <a:pt x="1" y="232"/>
                  </a:lnTo>
                  <a:lnTo>
                    <a:pt x="1" y="2005"/>
                  </a:lnTo>
                  <a:lnTo>
                    <a:pt x="27" y="2082"/>
                  </a:lnTo>
                  <a:lnTo>
                    <a:pt x="78" y="2159"/>
                  </a:lnTo>
                  <a:lnTo>
                    <a:pt x="129" y="2185"/>
                  </a:lnTo>
                  <a:lnTo>
                    <a:pt x="232" y="2210"/>
                  </a:lnTo>
                  <a:lnTo>
                    <a:pt x="309" y="2185"/>
                  </a:lnTo>
                  <a:lnTo>
                    <a:pt x="386" y="2159"/>
                  </a:lnTo>
                  <a:lnTo>
                    <a:pt x="438" y="2082"/>
                  </a:lnTo>
                  <a:lnTo>
                    <a:pt x="438" y="2005"/>
                  </a:lnTo>
                  <a:lnTo>
                    <a:pt x="438" y="232"/>
                  </a:lnTo>
                  <a:lnTo>
                    <a:pt x="438" y="155"/>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08" name="Google Shape;1208;p22"/>
            <p:cNvSpPr/>
            <p:nvPr/>
          </p:nvSpPr>
          <p:spPr>
            <a:xfrm>
              <a:off x="12651235" y="15629932"/>
              <a:ext cx="68008" cy="98193"/>
            </a:xfrm>
            <a:custGeom>
              <a:avLst/>
              <a:gdLst/>
              <a:ahLst/>
              <a:cxnLst/>
              <a:rect l="l" t="t" r="r" b="b"/>
              <a:pathLst>
                <a:path w="926" h="1337" extrusionOk="0">
                  <a:moveTo>
                    <a:pt x="1" y="1"/>
                  </a:moveTo>
                  <a:lnTo>
                    <a:pt x="1" y="1337"/>
                  </a:lnTo>
                  <a:lnTo>
                    <a:pt x="926" y="1337"/>
                  </a:lnTo>
                  <a:lnTo>
                    <a:pt x="92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209" name="Google Shape;1209;p22"/>
            <p:cNvSpPr/>
            <p:nvPr/>
          </p:nvSpPr>
          <p:spPr>
            <a:xfrm>
              <a:off x="12373843" y="15371414"/>
              <a:ext cx="622866" cy="275630"/>
            </a:xfrm>
            <a:custGeom>
              <a:avLst/>
              <a:gdLst/>
              <a:ahLst/>
              <a:cxnLst/>
              <a:rect l="l" t="t" r="r" b="b"/>
              <a:pathLst>
                <a:path w="8481" h="3753" extrusionOk="0">
                  <a:moveTo>
                    <a:pt x="695" y="1"/>
                  </a:moveTo>
                  <a:lnTo>
                    <a:pt x="540" y="26"/>
                  </a:lnTo>
                  <a:lnTo>
                    <a:pt x="412" y="78"/>
                  </a:lnTo>
                  <a:lnTo>
                    <a:pt x="309" y="129"/>
                  </a:lnTo>
                  <a:lnTo>
                    <a:pt x="206" y="206"/>
                  </a:lnTo>
                  <a:lnTo>
                    <a:pt x="129" y="309"/>
                  </a:lnTo>
                  <a:lnTo>
                    <a:pt x="52" y="437"/>
                  </a:lnTo>
                  <a:lnTo>
                    <a:pt x="27" y="540"/>
                  </a:lnTo>
                  <a:lnTo>
                    <a:pt x="1" y="694"/>
                  </a:lnTo>
                  <a:lnTo>
                    <a:pt x="1" y="3084"/>
                  </a:lnTo>
                  <a:lnTo>
                    <a:pt x="27" y="3213"/>
                  </a:lnTo>
                  <a:lnTo>
                    <a:pt x="52" y="3341"/>
                  </a:lnTo>
                  <a:lnTo>
                    <a:pt x="129" y="3444"/>
                  </a:lnTo>
                  <a:lnTo>
                    <a:pt x="206" y="3547"/>
                  </a:lnTo>
                  <a:lnTo>
                    <a:pt x="309" y="3624"/>
                  </a:lnTo>
                  <a:lnTo>
                    <a:pt x="412" y="3701"/>
                  </a:lnTo>
                  <a:lnTo>
                    <a:pt x="540" y="3726"/>
                  </a:lnTo>
                  <a:lnTo>
                    <a:pt x="695" y="3752"/>
                  </a:lnTo>
                  <a:lnTo>
                    <a:pt x="7812" y="3752"/>
                  </a:lnTo>
                  <a:lnTo>
                    <a:pt x="7940" y="3726"/>
                  </a:lnTo>
                  <a:lnTo>
                    <a:pt x="8069" y="3701"/>
                  </a:lnTo>
                  <a:lnTo>
                    <a:pt x="8172" y="3624"/>
                  </a:lnTo>
                  <a:lnTo>
                    <a:pt x="8275" y="3547"/>
                  </a:lnTo>
                  <a:lnTo>
                    <a:pt x="8352" y="3444"/>
                  </a:lnTo>
                  <a:lnTo>
                    <a:pt x="8429" y="3341"/>
                  </a:lnTo>
                  <a:lnTo>
                    <a:pt x="8454" y="3213"/>
                  </a:lnTo>
                  <a:lnTo>
                    <a:pt x="8480" y="3084"/>
                  </a:lnTo>
                  <a:lnTo>
                    <a:pt x="8480" y="694"/>
                  </a:lnTo>
                  <a:lnTo>
                    <a:pt x="8454" y="540"/>
                  </a:lnTo>
                  <a:lnTo>
                    <a:pt x="8429" y="437"/>
                  </a:lnTo>
                  <a:lnTo>
                    <a:pt x="8352" y="309"/>
                  </a:lnTo>
                  <a:lnTo>
                    <a:pt x="8275" y="206"/>
                  </a:lnTo>
                  <a:lnTo>
                    <a:pt x="8172" y="129"/>
                  </a:lnTo>
                  <a:lnTo>
                    <a:pt x="8069" y="78"/>
                  </a:lnTo>
                  <a:lnTo>
                    <a:pt x="7940" y="26"/>
                  </a:lnTo>
                  <a:lnTo>
                    <a:pt x="781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10" name="Google Shape;1210;p22"/>
            <p:cNvSpPr/>
            <p:nvPr/>
          </p:nvSpPr>
          <p:spPr>
            <a:xfrm>
              <a:off x="12234228" y="14741131"/>
              <a:ext cx="902094" cy="371839"/>
            </a:xfrm>
            <a:custGeom>
              <a:avLst/>
              <a:gdLst/>
              <a:ahLst/>
              <a:cxnLst/>
              <a:rect l="l" t="t" r="r" b="b"/>
              <a:pathLst>
                <a:path w="12283" h="5063" extrusionOk="0">
                  <a:moveTo>
                    <a:pt x="6039" y="1"/>
                  </a:moveTo>
                  <a:lnTo>
                    <a:pt x="5962" y="52"/>
                  </a:lnTo>
                  <a:lnTo>
                    <a:pt x="129" y="4549"/>
                  </a:lnTo>
                  <a:lnTo>
                    <a:pt x="52" y="4626"/>
                  </a:lnTo>
                  <a:lnTo>
                    <a:pt x="26" y="4703"/>
                  </a:lnTo>
                  <a:lnTo>
                    <a:pt x="0" y="4780"/>
                  </a:lnTo>
                  <a:lnTo>
                    <a:pt x="26" y="4883"/>
                  </a:lnTo>
                  <a:lnTo>
                    <a:pt x="52" y="4960"/>
                  </a:lnTo>
                  <a:lnTo>
                    <a:pt x="129" y="5011"/>
                  </a:lnTo>
                  <a:lnTo>
                    <a:pt x="206" y="5063"/>
                  </a:lnTo>
                  <a:lnTo>
                    <a:pt x="12077" y="5063"/>
                  </a:lnTo>
                  <a:lnTo>
                    <a:pt x="12154" y="5011"/>
                  </a:lnTo>
                  <a:lnTo>
                    <a:pt x="12231" y="4960"/>
                  </a:lnTo>
                  <a:lnTo>
                    <a:pt x="12257" y="4883"/>
                  </a:lnTo>
                  <a:lnTo>
                    <a:pt x="12282" y="4780"/>
                  </a:lnTo>
                  <a:lnTo>
                    <a:pt x="12282" y="4703"/>
                  </a:lnTo>
                  <a:lnTo>
                    <a:pt x="12231" y="4626"/>
                  </a:lnTo>
                  <a:lnTo>
                    <a:pt x="12154" y="4549"/>
                  </a:lnTo>
                  <a:lnTo>
                    <a:pt x="6321" y="52"/>
                  </a:lnTo>
                  <a:lnTo>
                    <a:pt x="6244"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1" name="Google Shape;1211;p22"/>
            <p:cNvSpPr/>
            <p:nvPr/>
          </p:nvSpPr>
          <p:spPr>
            <a:xfrm>
              <a:off x="12398372" y="14820375"/>
              <a:ext cx="573806" cy="226570"/>
            </a:xfrm>
            <a:custGeom>
              <a:avLst/>
              <a:gdLst/>
              <a:ahLst/>
              <a:cxnLst/>
              <a:rect l="l" t="t" r="r" b="b"/>
              <a:pathLst>
                <a:path w="7813" h="3085" extrusionOk="0">
                  <a:moveTo>
                    <a:pt x="3855" y="1"/>
                  </a:moveTo>
                  <a:lnTo>
                    <a:pt x="27" y="2956"/>
                  </a:lnTo>
                  <a:lnTo>
                    <a:pt x="1" y="3007"/>
                  </a:lnTo>
                  <a:lnTo>
                    <a:pt x="1" y="3033"/>
                  </a:lnTo>
                  <a:lnTo>
                    <a:pt x="27" y="3084"/>
                  </a:lnTo>
                  <a:lnTo>
                    <a:pt x="7786" y="3084"/>
                  </a:lnTo>
                  <a:lnTo>
                    <a:pt x="7812" y="3033"/>
                  </a:lnTo>
                  <a:lnTo>
                    <a:pt x="7812" y="3007"/>
                  </a:lnTo>
                  <a:lnTo>
                    <a:pt x="7786" y="2956"/>
                  </a:lnTo>
                  <a:lnTo>
                    <a:pt x="395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2" name="Google Shape;1212;p22"/>
            <p:cNvSpPr/>
            <p:nvPr/>
          </p:nvSpPr>
          <p:spPr>
            <a:xfrm>
              <a:off x="12373843" y="15112897"/>
              <a:ext cx="622866" cy="268065"/>
            </a:xfrm>
            <a:custGeom>
              <a:avLst/>
              <a:gdLst/>
              <a:ahLst/>
              <a:cxnLst/>
              <a:rect l="l" t="t" r="r" b="b"/>
              <a:pathLst>
                <a:path w="8481" h="3650" extrusionOk="0">
                  <a:moveTo>
                    <a:pt x="669" y="1"/>
                  </a:moveTo>
                  <a:lnTo>
                    <a:pt x="540" y="26"/>
                  </a:lnTo>
                  <a:lnTo>
                    <a:pt x="412" y="52"/>
                  </a:lnTo>
                  <a:lnTo>
                    <a:pt x="309" y="129"/>
                  </a:lnTo>
                  <a:lnTo>
                    <a:pt x="206" y="206"/>
                  </a:lnTo>
                  <a:lnTo>
                    <a:pt x="129" y="309"/>
                  </a:lnTo>
                  <a:lnTo>
                    <a:pt x="52" y="412"/>
                  </a:lnTo>
                  <a:lnTo>
                    <a:pt x="27" y="540"/>
                  </a:lnTo>
                  <a:lnTo>
                    <a:pt x="1" y="669"/>
                  </a:lnTo>
                  <a:lnTo>
                    <a:pt x="1" y="2981"/>
                  </a:lnTo>
                  <a:lnTo>
                    <a:pt x="27" y="3110"/>
                  </a:lnTo>
                  <a:lnTo>
                    <a:pt x="52" y="3238"/>
                  </a:lnTo>
                  <a:lnTo>
                    <a:pt x="129" y="3341"/>
                  </a:lnTo>
                  <a:lnTo>
                    <a:pt x="206" y="3444"/>
                  </a:lnTo>
                  <a:lnTo>
                    <a:pt x="309" y="3521"/>
                  </a:lnTo>
                  <a:lnTo>
                    <a:pt x="412" y="3598"/>
                  </a:lnTo>
                  <a:lnTo>
                    <a:pt x="540" y="3623"/>
                  </a:lnTo>
                  <a:lnTo>
                    <a:pt x="669" y="3649"/>
                  </a:lnTo>
                  <a:lnTo>
                    <a:pt x="7812" y="3649"/>
                  </a:lnTo>
                  <a:lnTo>
                    <a:pt x="7940" y="3623"/>
                  </a:lnTo>
                  <a:lnTo>
                    <a:pt x="8069" y="3598"/>
                  </a:lnTo>
                  <a:lnTo>
                    <a:pt x="8172" y="3521"/>
                  </a:lnTo>
                  <a:lnTo>
                    <a:pt x="8275" y="3444"/>
                  </a:lnTo>
                  <a:lnTo>
                    <a:pt x="8352" y="3341"/>
                  </a:lnTo>
                  <a:lnTo>
                    <a:pt x="8429" y="3238"/>
                  </a:lnTo>
                  <a:lnTo>
                    <a:pt x="8454" y="3110"/>
                  </a:lnTo>
                  <a:lnTo>
                    <a:pt x="8480" y="2981"/>
                  </a:lnTo>
                  <a:lnTo>
                    <a:pt x="8480" y="669"/>
                  </a:lnTo>
                  <a:lnTo>
                    <a:pt x="8454" y="540"/>
                  </a:lnTo>
                  <a:lnTo>
                    <a:pt x="8429" y="412"/>
                  </a:lnTo>
                  <a:lnTo>
                    <a:pt x="8352" y="309"/>
                  </a:lnTo>
                  <a:lnTo>
                    <a:pt x="8275" y="206"/>
                  </a:lnTo>
                  <a:lnTo>
                    <a:pt x="8172" y="129"/>
                  </a:lnTo>
                  <a:lnTo>
                    <a:pt x="8069" y="52"/>
                  </a:lnTo>
                  <a:lnTo>
                    <a:pt x="7940" y="26"/>
                  </a:lnTo>
                  <a:lnTo>
                    <a:pt x="7812"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213" name="Google Shape;1213;p22"/>
            <p:cNvSpPr/>
            <p:nvPr/>
          </p:nvSpPr>
          <p:spPr>
            <a:xfrm>
              <a:off x="12441777" y="15180831"/>
              <a:ext cx="486997" cy="132196"/>
            </a:xfrm>
            <a:custGeom>
              <a:avLst/>
              <a:gdLst/>
              <a:ahLst/>
              <a:cxnLst/>
              <a:rect l="l" t="t" r="r" b="b"/>
              <a:pathLst>
                <a:path w="6631" h="1800" extrusionOk="0">
                  <a:moveTo>
                    <a:pt x="52" y="1"/>
                  </a:moveTo>
                  <a:lnTo>
                    <a:pt x="27" y="26"/>
                  </a:lnTo>
                  <a:lnTo>
                    <a:pt x="1" y="78"/>
                  </a:lnTo>
                  <a:lnTo>
                    <a:pt x="1" y="103"/>
                  </a:lnTo>
                  <a:lnTo>
                    <a:pt x="1" y="1696"/>
                  </a:lnTo>
                  <a:lnTo>
                    <a:pt x="1" y="1722"/>
                  </a:lnTo>
                  <a:lnTo>
                    <a:pt x="27" y="1773"/>
                  </a:lnTo>
                  <a:lnTo>
                    <a:pt x="52" y="1799"/>
                  </a:lnTo>
                  <a:lnTo>
                    <a:pt x="6579" y="1799"/>
                  </a:lnTo>
                  <a:lnTo>
                    <a:pt x="6604" y="1773"/>
                  </a:lnTo>
                  <a:lnTo>
                    <a:pt x="6630" y="1722"/>
                  </a:lnTo>
                  <a:lnTo>
                    <a:pt x="6630" y="1696"/>
                  </a:lnTo>
                  <a:lnTo>
                    <a:pt x="6630" y="103"/>
                  </a:lnTo>
                  <a:lnTo>
                    <a:pt x="6630" y="78"/>
                  </a:lnTo>
                  <a:lnTo>
                    <a:pt x="6604" y="26"/>
                  </a:lnTo>
                  <a:lnTo>
                    <a:pt x="657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4" name="Google Shape;1214;p22"/>
            <p:cNvSpPr/>
            <p:nvPr/>
          </p:nvSpPr>
          <p:spPr>
            <a:xfrm>
              <a:off x="12509711" y="15180831"/>
              <a:ext cx="66172" cy="69917"/>
            </a:xfrm>
            <a:custGeom>
              <a:avLst/>
              <a:gdLst/>
              <a:ahLst/>
              <a:cxnLst/>
              <a:rect l="l" t="t" r="r" b="b"/>
              <a:pathLst>
                <a:path w="901" h="952" extrusionOk="0">
                  <a:moveTo>
                    <a:pt x="1" y="1"/>
                  </a:moveTo>
                  <a:lnTo>
                    <a:pt x="1" y="514"/>
                  </a:lnTo>
                  <a:lnTo>
                    <a:pt x="1" y="592"/>
                  </a:lnTo>
                  <a:lnTo>
                    <a:pt x="27" y="694"/>
                  </a:lnTo>
                  <a:lnTo>
                    <a:pt x="78" y="771"/>
                  </a:lnTo>
                  <a:lnTo>
                    <a:pt x="129" y="823"/>
                  </a:lnTo>
                  <a:lnTo>
                    <a:pt x="206" y="874"/>
                  </a:lnTo>
                  <a:lnTo>
                    <a:pt x="283" y="926"/>
                  </a:lnTo>
                  <a:lnTo>
                    <a:pt x="361" y="951"/>
                  </a:lnTo>
                  <a:lnTo>
                    <a:pt x="540" y="951"/>
                  </a:lnTo>
                  <a:lnTo>
                    <a:pt x="643" y="926"/>
                  </a:lnTo>
                  <a:lnTo>
                    <a:pt x="720"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15" name="Google Shape;1215;p22"/>
            <p:cNvSpPr/>
            <p:nvPr/>
          </p:nvSpPr>
          <p:spPr>
            <a:xfrm>
              <a:off x="12621050" y="15180831"/>
              <a:ext cx="66172" cy="69917"/>
            </a:xfrm>
            <a:custGeom>
              <a:avLst/>
              <a:gdLst/>
              <a:ahLst/>
              <a:cxnLst/>
              <a:rect l="l" t="t" r="r" b="b"/>
              <a:pathLst>
                <a:path w="901" h="952" extrusionOk="0">
                  <a:moveTo>
                    <a:pt x="1" y="1"/>
                  </a:moveTo>
                  <a:lnTo>
                    <a:pt x="1" y="514"/>
                  </a:lnTo>
                  <a:lnTo>
                    <a:pt x="1" y="592"/>
                  </a:lnTo>
                  <a:lnTo>
                    <a:pt x="27" y="694"/>
                  </a:lnTo>
                  <a:lnTo>
                    <a:pt x="78" y="771"/>
                  </a:lnTo>
                  <a:lnTo>
                    <a:pt x="129" y="823"/>
                  </a:lnTo>
                  <a:lnTo>
                    <a:pt x="206" y="874"/>
                  </a:lnTo>
                  <a:lnTo>
                    <a:pt x="283" y="926"/>
                  </a:lnTo>
                  <a:lnTo>
                    <a:pt x="361" y="951"/>
                  </a:lnTo>
                  <a:lnTo>
                    <a:pt x="540" y="951"/>
                  </a:lnTo>
                  <a:lnTo>
                    <a:pt x="617" y="926"/>
                  </a:lnTo>
                  <a:lnTo>
                    <a:pt x="695" y="874"/>
                  </a:lnTo>
                  <a:lnTo>
                    <a:pt x="772" y="823"/>
                  </a:lnTo>
                  <a:lnTo>
                    <a:pt x="823" y="771"/>
                  </a:lnTo>
                  <a:lnTo>
                    <a:pt x="874" y="694"/>
                  </a:lnTo>
                  <a:lnTo>
                    <a:pt x="900" y="592"/>
                  </a:lnTo>
                  <a:lnTo>
                    <a:pt x="900" y="514"/>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16" name="Google Shape;1216;p22"/>
            <p:cNvSpPr/>
            <p:nvPr/>
          </p:nvSpPr>
          <p:spPr>
            <a:xfrm>
              <a:off x="12441777" y="15446913"/>
              <a:ext cx="486997" cy="134033"/>
            </a:xfrm>
            <a:custGeom>
              <a:avLst/>
              <a:gdLst/>
              <a:ahLst/>
              <a:cxnLst/>
              <a:rect l="l" t="t" r="r" b="b"/>
              <a:pathLst>
                <a:path w="6631" h="1825" extrusionOk="0">
                  <a:moveTo>
                    <a:pt x="52" y="0"/>
                  </a:moveTo>
                  <a:lnTo>
                    <a:pt x="27" y="26"/>
                  </a:lnTo>
                  <a:lnTo>
                    <a:pt x="1" y="78"/>
                  </a:lnTo>
                  <a:lnTo>
                    <a:pt x="1" y="129"/>
                  </a:lnTo>
                  <a:lnTo>
                    <a:pt x="1" y="1696"/>
                  </a:lnTo>
                  <a:lnTo>
                    <a:pt x="1" y="1748"/>
                  </a:lnTo>
                  <a:lnTo>
                    <a:pt x="27" y="1773"/>
                  </a:lnTo>
                  <a:lnTo>
                    <a:pt x="52" y="1799"/>
                  </a:lnTo>
                  <a:lnTo>
                    <a:pt x="104" y="1825"/>
                  </a:lnTo>
                  <a:lnTo>
                    <a:pt x="6527" y="1825"/>
                  </a:lnTo>
                  <a:lnTo>
                    <a:pt x="6579" y="1799"/>
                  </a:lnTo>
                  <a:lnTo>
                    <a:pt x="6604" y="1773"/>
                  </a:lnTo>
                  <a:lnTo>
                    <a:pt x="6630" y="1748"/>
                  </a:lnTo>
                  <a:lnTo>
                    <a:pt x="6630" y="1696"/>
                  </a:lnTo>
                  <a:lnTo>
                    <a:pt x="6630" y="129"/>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7" name="Google Shape;1217;p22"/>
            <p:cNvSpPr/>
            <p:nvPr/>
          </p:nvSpPr>
          <p:spPr>
            <a:xfrm>
              <a:off x="12509711" y="15446913"/>
              <a:ext cx="66172" cy="71753"/>
            </a:xfrm>
            <a:custGeom>
              <a:avLst/>
              <a:gdLst/>
              <a:ahLst/>
              <a:cxnLst/>
              <a:rect l="l" t="t" r="r" b="b"/>
              <a:pathLst>
                <a:path w="901" h="977" extrusionOk="0">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43" y="925"/>
                  </a:lnTo>
                  <a:lnTo>
                    <a:pt x="720"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18" name="Google Shape;1218;p22"/>
            <p:cNvSpPr/>
            <p:nvPr/>
          </p:nvSpPr>
          <p:spPr>
            <a:xfrm>
              <a:off x="12621050" y="15446913"/>
              <a:ext cx="66172" cy="71753"/>
            </a:xfrm>
            <a:custGeom>
              <a:avLst/>
              <a:gdLst/>
              <a:ahLst/>
              <a:cxnLst/>
              <a:rect l="l" t="t" r="r" b="b"/>
              <a:pathLst>
                <a:path w="901" h="977" extrusionOk="0">
                  <a:moveTo>
                    <a:pt x="1" y="0"/>
                  </a:moveTo>
                  <a:lnTo>
                    <a:pt x="1" y="514"/>
                  </a:lnTo>
                  <a:lnTo>
                    <a:pt x="1" y="617"/>
                  </a:lnTo>
                  <a:lnTo>
                    <a:pt x="27" y="694"/>
                  </a:lnTo>
                  <a:lnTo>
                    <a:pt x="78" y="771"/>
                  </a:lnTo>
                  <a:lnTo>
                    <a:pt x="129" y="823"/>
                  </a:lnTo>
                  <a:lnTo>
                    <a:pt x="206" y="900"/>
                  </a:lnTo>
                  <a:lnTo>
                    <a:pt x="283" y="925"/>
                  </a:lnTo>
                  <a:lnTo>
                    <a:pt x="361" y="951"/>
                  </a:lnTo>
                  <a:lnTo>
                    <a:pt x="463" y="977"/>
                  </a:lnTo>
                  <a:lnTo>
                    <a:pt x="540" y="951"/>
                  </a:lnTo>
                  <a:lnTo>
                    <a:pt x="617" y="925"/>
                  </a:lnTo>
                  <a:lnTo>
                    <a:pt x="695" y="900"/>
                  </a:lnTo>
                  <a:lnTo>
                    <a:pt x="772" y="823"/>
                  </a:lnTo>
                  <a:lnTo>
                    <a:pt x="823" y="771"/>
                  </a:lnTo>
                  <a:lnTo>
                    <a:pt x="874" y="694"/>
                  </a:lnTo>
                  <a:lnTo>
                    <a:pt x="900" y="617"/>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19" name="Google Shape;1219;p22"/>
            <p:cNvSpPr/>
            <p:nvPr/>
          </p:nvSpPr>
          <p:spPr>
            <a:xfrm>
              <a:off x="12134200" y="15777184"/>
              <a:ext cx="1102152" cy="67934"/>
            </a:xfrm>
            <a:custGeom>
              <a:avLst/>
              <a:gdLst/>
              <a:ahLst/>
              <a:cxnLst/>
              <a:rect l="l" t="t" r="r" b="b"/>
              <a:pathLst>
                <a:path w="15007" h="925" extrusionOk="0">
                  <a:moveTo>
                    <a:pt x="103" y="0"/>
                  </a:moveTo>
                  <a:lnTo>
                    <a:pt x="52" y="26"/>
                  </a:lnTo>
                  <a:lnTo>
                    <a:pt x="26" y="51"/>
                  </a:lnTo>
                  <a:lnTo>
                    <a:pt x="1" y="77"/>
                  </a:lnTo>
                  <a:lnTo>
                    <a:pt x="1" y="128"/>
                  </a:lnTo>
                  <a:lnTo>
                    <a:pt x="1" y="797"/>
                  </a:lnTo>
                  <a:lnTo>
                    <a:pt x="1" y="848"/>
                  </a:lnTo>
                  <a:lnTo>
                    <a:pt x="26" y="874"/>
                  </a:lnTo>
                  <a:lnTo>
                    <a:pt x="52" y="899"/>
                  </a:lnTo>
                  <a:lnTo>
                    <a:pt x="103" y="925"/>
                  </a:lnTo>
                  <a:lnTo>
                    <a:pt x="14903" y="925"/>
                  </a:lnTo>
                  <a:lnTo>
                    <a:pt x="14955" y="899"/>
                  </a:lnTo>
                  <a:lnTo>
                    <a:pt x="14981" y="874"/>
                  </a:lnTo>
                  <a:lnTo>
                    <a:pt x="15006" y="848"/>
                  </a:lnTo>
                  <a:lnTo>
                    <a:pt x="15006" y="797"/>
                  </a:lnTo>
                  <a:lnTo>
                    <a:pt x="15006" y="128"/>
                  </a:lnTo>
                  <a:lnTo>
                    <a:pt x="15006" y="77"/>
                  </a:lnTo>
                  <a:lnTo>
                    <a:pt x="14981" y="51"/>
                  </a:lnTo>
                  <a:lnTo>
                    <a:pt x="14955" y="26"/>
                  </a:lnTo>
                  <a:lnTo>
                    <a:pt x="14903"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220" name="Google Shape;1220;p22"/>
            <p:cNvSpPr/>
            <p:nvPr/>
          </p:nvSpPr>
          <p:spPr>
            <a:xfrm>
              <a:off x="12585210" y="15711086"/>
              <a:ext cx="200131" cy="134033"/>
            </a:xfrm>
            <a:custGeom>
              <a:avLst/>
              <a:gdLst/>
              <a:ahLst/>
              <a:cxnLst/>
              <a:rect l="l" t="t" r="r" b="b"/>
              <a:pathLst>
                <a:path w="2725" h="1825" extrusionOk="0">
                  <a:moveTo>
                    <a:pt x="900" y="1"/>
                  </a:moveTo>
                  <a:lnTo>
                    <a:pt x="900" y="900"/>
                  </a:lnTo>
                  <a:lnTo>
                    <a:pt x="1" y="900"/>
                  </a:lnTo>
                  <a:lnTo>
                    <a:pt x="1" y="1825"/>
                  </a:lnTo>
                  <a:lnTo>
                    <a:pt x="2724" y="1825"/>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1221" name="Google Shape;1221;p22"/>
          <p:cNvGrpSpPr/>
          <p:nvPr/>
        </p:nvGrpSpPr>
        <p:grpSpPr>
          <a:xfrm>
            <a:off x="14345849" y="14741132"/>
            <a:ext cx="1104061" cy="1103988"/>
            <a:chOff x="14345847" y="14741131"/>
            <a:chExt cx="1104061" cy="1103988"/>
          </a:xfrm>
        </p:grpSpPr>
        <p:sp>
          <p:nvSpPr>
            <p:cNvPr id="1222" name="Google Shape;1222;p22"/>
            <p:cNvSpPr/>
            <p:nvPr/>
          </p:nvSpPr>
          <p:spPr>
            <a:xfrm>
              <a:off x="15149749" y="15027997"/>
              <a:ext cx="190657" cy="32168"/>
            </a:xfrm>
            <a:custGeom>
              <a:avLst/>
              <a:gdLst/>
              <a:ahLst/>
              <a:cxnLst/>
              <a:rect l="l" t="t" r="r" b="b"/>
              <a:pathLst>
                <a:path w="2596" h="438" extrusionOk="0">
                  <a:moveTo>
                    <a:pt x="232" y="0"/>
                  </a:moveTo>
                  <a:lnTo>
                    <a:pt x="129" y="26"/>
                  </a:lnTo>
                  <a:lnTo>
                    <a:pt x="78" y="52"/>
                  </a:lnTo>
                  <a:lnTo>
                    <a:pt x="26" y="129"/>
                  </a:lnTo>
                  <a:lnTo>
                    <a:pt x="1" y="206"/>
                  </a:lnTo>
                  <a:lnTo>
                    <a:pt x="26" y="309"/>
                  </a:lnTo>
                  <a:lnTo>
                    <a:pt x="78" y="386"/>
                  </a:lnTo>
                  <a:lnTo>
                    <a:pt x="129" y="411"/>
                  </a:lnTo>
                  <a:lnTo>
                    <a:pt x="232" y="437"/>
                  </a:lnTo>
                  <a:lnTo>
                    <a:pt x="2390" y="437"/>
                  </a:lnTo>
                  <a:lnTo>
                    <a:pt x="2467" y="411"/>
                  </a:lnTo>
                  <a:lnTo>
                    <a:pt x="2544" y="386"/>
                  </a:lnTo>
                  <a:lnTo>
                    <a:pt x="2570" y="309"/>
                  </a:lnTo>
                  <a:lnTo>
                    <a:pt x="2596" y="206"/>
                  </a:lnTo>
                  <a:lnTo>
                    <a:pt x="2570" y="129"/>
                  </a:lnTo>
                  <a:lnTo>
                    <a:pt x="2544" y="52"/>
                  </a:lnTo>
                  <a:lnTo>
                    <a:pt x="2467" y="26"/>
                  </a:lnTo>
                  <a:lnTo>
                    <a:pt x="239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3" name="Google Shape;1223;p22"/>
            <p:cNvSpPr/>
            <p:nvPr/>
          </p:nvSpPr>
          <p:spPr>
            <a:xfrm>
              <a:off x="15149749" y="14901529"/>
              <a:ext cx="190657" cy="32168"/>
            </a:xfrm>
            <a:custGeom>
              <a:avLst/>
              <a:gdLst/>
              <a:ahLst/>
              <a:cxnLst/>
              <a:rect l="l" t="t" r="r" b="b"/>
              <a:pathLst>
                <a:path w="2596" h="438" extrusionOk="0">
                  <a:moveTo>
                    <a:pt x="129" y="1"/>
                  </a:moveTo>
                  <a:lnTo>
                    <a:pt x="78" y="52"/>
                  </a:lnTo>
                  <a:lnTo>
                    <a:pt x="26" y="129"/>
                  </a:lnTo>
                  <a:lnTo>
                    <a:pt x="1" y="206"/>
                  </a:lnTo>
                  <a:lnTo>
                    <a:pt x="26" y="283"/>
                  </a:lnTo>
                  <a:lnTo>
                    <a:pt x="78" y="360"/>
                  </a:lnTo>
                  <a:lnTo>
                    <a:pt x="129" y="412"/>
                  </a:lnTo>
                  <a:lnTo>
                    <a:pt x="232" y="438"/>
                  </a:lnTo>
                  <a:lnTo>
                    <a:pt x="2390" y="438"/>
                  </a:lnTo>
                  <a:lnTo>
                    <a:pt x="2467" y="412"/>
                  </a:lnTo>
                  <a:lnTo>
                    <a:pt x="2544" y="360"/>
                  </a:lnTo>
                  <a:lnTo>
                    <a:pt x="2570" y="283"/>
                  </a:lnTo>
                  <a:lnTo>
                    <a:pt x="2596" y="206"/>
                  </a:lnTo>
                  <a:lnTo>
                    <a:pt x="2570" y="129"/>
                  </a:lnTo>
                  <a:lnTo>
                    <a:pt x="2544" y="52"/>
                  </a:lnTo>
                  <a:lnTo>
                    <a:pt x="246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4" name="Google Shape;1224;p22"/>
            <p:cNvSpPr/>
            <p:nvPr/>
          </p:nvSpPr>
          <p:spPr>
            <a:xfrm>
              <a:off x="15149749" y="14963808"/>
              <a:ext cx="300159" cy="32168"/>
            </a:xfrm>
            <a:custGeom>
              <a:avLst/>
              <a:gdLst/>
              <a:ahLst/>
              <a:cxnLst/>
              <a:rect l="l" t="t" r="r" b="b"/>
              <a:pathLst>
                <a:path w="4087" h="438" extrusionOk="0">
                  <a:moveTo>
                    <a:pt x="232" y="1"/>
                  </a:moveTo>
                  <a:lnTo>
                    <a:pt x="129" y="26"/>
                  </a:lnTo>
                  <a:lnTo>
                    <a:pt x="78" y="78"/>
                  </a:lnTo>
                  <a:lnTo>
                    <a:pt x="26" y="129"/>
                  </a:lnTo>
                  <a:lnTo>
                    <a:pt x="1" y="232"/>
                  </a:lnTo>
                  <a:lnTo>
                    <a:pt x="26" y="309"/>
                  </a:lnTo>
                  <a:lnTo>
                    <a:pt x="78" y="386"/>
                  </a:lnTo>
                  <a:lnTo>
                    <a:pt x="129" y="437"/>
                  </a:lnTo>
                  <a:lnTo>
                    <a:pt x="3958" y="437"/>
                  </a:lnTo>
                  <a:lnTo>
                    <a:pt x="4009" y="386"/>
                  </a:lnTo>
                  <a:lnTo>
                    <a:pt x="4060" y="309"/>
                  </a:lnTo>
                  <a:lnTo>
                    <a:pt x="4086" y="232"/>
                  </a:lnTo>
                  <a:lnTo>
                    <a:pt x="4060" y="129"/>
                  </a:lnTo>
                  <a:lnTo>
                    <a:pt x="4009" y="78"/>
                  </a:lnTo>
                  <a:lnTo>
                    <a:pt x="3958" y="26"/>
                  </a:lnTo>
                  <a:lnTo>
                    <a:pt x="3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5" name="Google Shape;1225;p22"/>
            <p:cNvSpPr/>
            <p:nvPr/>
          </p:nvSpPr>
          <p:spPr>
            <a:xfrm>
              <a:off x="14455350" y="15027997"/>
              <a:ext cx="186838" cy="32168"/>
            </a:xfrm>
            <a:custGeom>
              <a:avLst/>
              <a:gdLst/>
              <a:ahLst/>
              <a:cxnLst/>
              <a:rect l="l" t="t" r="r" b="b"/>
              <a:pathLst>
                <a:path w="2544" h="438" extrusionOk="0">
                  <a:moveTo>
                    <a:pt x="206" y="0"/>
                  </a:moveTo>
                  <a:lnTo>
                    <a:pt x="128" y="26"/>
                  </a:lnTo>
                  <a:lnTo>
                    <a:pt x="51" y="52"/>
                  </a:lnTo>
                  <a:lnTo>
                    <a:pt x="0" y="129"/>
                  </a:lnTo>
                  <a:lnTo>
                    <a:pt x="0" y="206"/>
                  </a:lnTo>
                  <a:lnTo>
                    <a:pt x="0" y="309"/>
                  </a:lnTo>
                  <a:lnTo>
                    <a:pt x="51" y="386"/>
                  </a:lnTo>
                  <a:lnTo>
                    <a:pt x="128" y="411"/>
                  </a:lnTo>
                  <a:lnTo>
                    <a:pt x="206" y="437"/>
                  </a:lnTo>
                  <a:lnTo>
                    <a:pt x="2313" y="437"/>
                  </a:lnTo>
                  <a:lnTo>
                    <a:pt x="2415" y="411"/>
                  </a:lnTo>
                  <a:lnTo>
                    <a:pt x="2467" y="386"/>
                  </a:lnTo>
                  <a:lnTo>
                    <a:pt x="2518" y="309"/>
                  </a:lnTo>
                  <a:lnTo>
                    <a:pt x="2544" y="206"/>
                  </a:lnTo>
                  <a:lnTo>
                    <a:pt x="2518" y="129"/>
                  </a:lnTo>
                  <a:lnTo>
                    <a:pt x="2467" y="52"/>
                  </a:lnTo>
                  <a:lnTo>
                    <a:pt x="2415" y="26"/>
                  </a:lnTo>
                  <a:lnTo>
                    <a:pt x="231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6" name="Google Shape;1226;p22"/>
            <p:cNvSpPr/>
            <p:nvPr/>
          </p:nvSpPr>
          <p:spPr>
            <a:xfrm>
              <a:off x="14455350" y="14901529"/>
              <a:ext cx="186838" cy="32168"/>
            </a:xfrm>
            <a:custGeom>
              <a:avLst/>
              <a:gdLst/>
              <a:ahLst/>
              <a:cxnLst/>
              <a:rect l="l" t="t" r="r" b="b"/>
              <a:pathLst>
                <a:path w="2544" h="438" extrusionOk="0">
                  <a:moveTo>
                    <a:pt x="128" y="1"/>
                  </a:moveTo>
                  <a:lnTo>
                    <a:pt x="51" y="52"/>
                  </a:lnTo>
                  <a:lnTo>
                    <a:pt x="0" y="129"/>
                  </a:lnTo>
                  <a:lnTo>
                    <a:pt x="0" y="206"/>
                  </a:lnTo>
                  <a:lnTo>
                    <a:pt x="0" y="283"/>
                  </a:lnTo>
                  <a:lnTo>
                    <a:pt x="51" y="360"/>
                  </a:lnTo>
                  <a:lnTo>
                    <a:pt x="128" y="412"/>
                  </a:lnTo>
                  <a:lnTo>
                    <a:pt x="206" y="438"/>
                  </a:lnTo>
                  <a:lnTo>
                    <a:pt x="2313" y="438"/>
                  </a:lnTo>
                  <a:lnTo>
                    <a:pt x="2415" y="412"/>
                  </a:lnTo>
                  <a:lnTo>
                    <a:pt x="2467" y="360"/>
                  </a:lnTo>
                  <a:lnTo>
                    <a:pt x="2518" y="283"/>
                  </a:lnTo>
                  <a:lnTo>
                    <a:pt x="2544" y="206"/>
                  </a:lnTo>
                  <a:lnTo>
                    <a:pt x="2518" y="129"/>
                  </a:lnTo>
                  <a:lnTo>
                    <a:pt x="2467" y="52"/>
                  </a:lnTo>
                  <a:lnTo>
                    <a:pt x="241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7" name="Google Shape;1227;p22"/>
            <p:cNvSpPr/>
            <p:nvPr/>
          </p:nvSpPr>
          <p:spPr>
            <a:xfrm>
              <a:off x="14345847" y="14963808"/>
              <a:ext cx="296340" cy="32168"/>
            </a:xfrm>
            <a:custGeom>
              <a:avLst/>
              <a:gdLst/>
              <a:ahLst/>
              <a:cxnLst/>
              <a:rect l="l" t="t" r="r" b="b"/>
              <a:pathLst>
                <a:path w="4035" h="438" extrusionOk="0">
                  <a:moveTo>
                    <a:pt x="206" y="1"/>
                  </a:moveTo>
                  <a:lnTo>
                    <a:pt x="129" y="26"/>
                  </a:lnTo>
                  <a:lnTo>
                    <a:pt x="52" y="78"/>
                  </a:lnTo>
                  <a:lnTo>
                    <a:pt x="26" y="129"/>
                  </a:lnTo>
                  <a:lnTo>
                    <a:pt x="1" y="232"/>
                  </a:lnTo>
                  <a:lnTo>
                    <a:pt x="26" y="309"/>
                  </a:lnTo>
                  <a:lnTo>
                    <a:pt x="52" y="386"/>
                  </a:lnTo>
                  <a:lnTo>
                    <a:pt x="129" y="437"/>
                  </a:lnTo>
                  <a:lnTo>
                    <a:pt x="3906" y="437"/>
                  </a:lnTo>
                  <a:lnTo>
                    <a:pt x="3958" y="386"/>
                  </a:lnTo>
                  <a:lnTo>
                    <a:pt x="4009" y="309"/>
                  </a:lnTo>
                  <a:lnTo>
                    <a:pt x="4035" y="232"/>
                  </a:lnTo>
                  <a:lnTo>
                    <a:pt x="4009" y="129"/>
                  </a:lnTo>
                  <a:lnTo>
                    <a:pt x="3958" y="78"/>
                  </a:lnTo>
                  <a:lnTo>
                    <a:pt x="3906" y="26"/>
                  </a:lnTo>
                  <a:lnTo>
                    <a:pt x="3804"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8" name="Google Shape;1228;p22"/>
            <p:cNvSpPr/>
            <p:nvPr/>
          </p:nvSpPr>
          <p:spPr>
            <a:xfrm>
              <a:off x="14442130" y="14933623"/>
              <a:ext cx="909585" cy="911495"/>
            </a:xfrm>
            <a:custGeom>
              <a:avLst/>
              <a:gdLst/>
              <a:ahLst/>
              <a:cxnLst/>
              <a:rect l="l" t="t" r="r" b="b"/>
              <a:pathLst>
                <a:path w="12385" h="12411" extrusionOk="0">
                  <a:moveTo>
                    <a:pt x="5859" y="1"/>
                  </a:moveTo>
                  <a:lnTo>
                    <a:pt x="5550" y="26"/>
                  </a:lnTo>
                  <a:lnTo>
                    <a:pt x="5242" y="78"/>
                  </a:lnTo>
                  <a:lnTo>
                    <a:pt x="4934" y="129"/>
                  </a:lnTo>
                  <a:lnTo>
                    <a:pt x="4343" y="283"/>
                  </a:lnTo>
                  <a:lnTo>
                    <a:pt x="3777" y="489"/>
                  </a:lnTo>
                  <a:lnTo>
                    <a:pt x="3238" y="746"/>
                  </a:lnTo>
                  <a:lnTo>
                    <a:pt x="2724" y="1054"/>
                  </a:lnTo>
                  <a:lnTo>
                    <a:pt x="2236" y="1414"/>
                  </a:lnTo>
                  <a:lnTo>
                    <a:pt x="1799" y="1825"/>
                  </a:lnTo>
                  <a:lnTo>
                    <a:pt x="1413" y="2262"/>
                  </a:lnTo>
                  <a:lnTo>
                    <a:pt x="1054" y="2724"/>
                  </a:lnTo>
                  <a:lnTo>
                    <a:pt x="745" y="3238"/>
                  </a:lnTo>
                  <a:lnTo>
                    <a:pt x="488" y="3778"/>
                  </a:lnTo>
                  <a:lnTo>
                    <a:pt x="257" y="4369"/>
                  </a:lnTo>
                  <a:lnTo>
                    <a:pt x="103" y="4960"/>
                  </a:lnTo>
                  <a:lnTo>
                    <a:pt x="52" y="5268"/>
                  </a:lnTo>
                  <a:lnTo>
                    <a:pt x="26" y="5576"/>
                  </a:lnTo>
                  <a:lnTo>
                    <a:pt x="0" y="5885"/>
                  </a:lnTo>
                  <a:lnTo>
                    <a:pt x="0" y="6193"/>
                  </a:lnTo>
                  <a:lnTo>
                    <a:pt x="0" y="6527"/>
                  </a:lnTo>
                  <a:lnTo>
                    <a:pt x="26" y="6835"/>
                  </a:lnTo>
                  <a:lnTo>
                    <a:pt x="52" y="7144"/>
                  </a:lnTo>
                  <a:lnTo>
                    <a:pt x="103" y="7452"/>
                  </a:lnTo>
                  <a:lnTo>
                    <a:pt x="257" y="8043"/>
                  </a:lnTo>
                  <a:lnTo>
                    <a:pt x="488" y="8608"/>
                  </a:lnTo>
                  <a:lnTo>
                    <a:pt x="745" y="9148"/>
                  </a:lnTo>
                  <a:lnTo>
                    <a:pt x="1054" y="9662"/>
                  </a:lnTo>
                  <a:lnTo>
                    <a:pt x="1413" y="10150"/>
                  </a:lnTo>
                  <a:lnTo>
                    <a:pt x="1799" y="10587"/>
                  </a:lnTo>
                  <a:lnTo>
                    <a:pt x="2236" y="10998"/>
                  </a:lnTo>
                  <a:lnTo>
                    <a:pt x="2724" y="11332"/>
                  </a:lnTo>
                  <a:lnTo>
                    <a:pt x="3238" y="11640"/>
                  </a:lnTo>
                  <a:lnTo>
                    <a:pt x="3777" y="11923"/>
                  </a:lnTo>
                  <a:lnTo>
                    <a:pt x="4343" y="12128"/>
                  </a:lnTo>
                  <a:lnTo>
                    <a:pt x="4934" y="12283"/>
                  </a:lnTo>
                  <a:lnTo>
                    <a:pt x="5242" y="12334"/>
                  </a:lnTo>
                  <a:lnTo>
                    <a:pt x="5550" y="12360"/>
                  </a:lnTo>
                  <a:lnTo>
                    <a:pt x="5859" y="12385"/>
                  </a:lnTo>
                  <a:lnTo>
                    <a:pt x="6193" y="12411"/>
                  </a:lnTo>
                  <a:lnTo>
                    <a:pt x="6501" y="12385"/>
                  </a:lnTo>
                  <a:lnTo>
                    <a:pt x="6835" y="12360"/>
                  </a:lnTo>
                  <a:lnTo>
                    <a:pt x="7143" y="12334"/>
                  </a:lnTo>
                  <a:lnTo>
                    <a:pt x="7426" y="12283"/>
                  </a:lnTo>
                  <a:lnTo>
                    <a:pt x="8043" y="12128"/>
                  </a:lnTo>
                  <a:lnTo>
                    <a:pt x="8608" y="11923"/>
                  </a:lnTo>
                  <a:lnTo>
                    <a:pt x="9147" y="11640"/>
                  </a:lnTo>
                  <a:lnTo>
                    <a:pt x="9661" y="11332"/>
                  </a:lnTo>
                  <a:lnTo>
                    <a:pt x="10124" y="10998"/>
                  </a:lnTo>
                  <a:lnTo>
                    <a:pt x="10561" y="10587"/>
                  </a:lnTo>
                  <a:lnTo>
                    <a:pt x="10972" y="10150"/>
                  </a:lnTo>
                  <a:lnTo>
                    <a:pt x="11331" y="9662"/>
                  </a:lnTo>
                  <a:lnTo>
                    <a:pt x="11640" y="9148"/>
                  </a:lnTo>
                  <a:lnTo>
                    <a:pt x="11897" y="8608"/>
                  </a:lnTo>
                  <a:lnTo>
                    <a:pt x="12102" y="8043"/>
                  </a:lnTo>
                  <a:lnTo>
                    <a:pt x="12256" y="7452"/>
                  </a:lnTo>
                  <a:lnTo>
                    <a:pt x="12308" y="7144"/>
                  </a:lnTo>
                  <a:lnTo>
                    <a:pt x="12359" y="6835"/>
                  </a:lnTo>
                  <a:lnTo>
                    <a:pt x="12385" y="6527"/>
                  </a:lnTo>
                  <a:lnTo>
                    <a:pt x="12385" y="6193"/>
                  </a:lnTo>
                  <a:lnTo>
                    <a:pt x="12385" y="5885"/>
                  </a:lnTo>
                  <a:lnTo>
                    <a:pt x="12359" y="5576"/>
                  </a:lnTo>
                  <a:lnTo>
                    <a:pt x="12308" y="5268"/>
                  </a:lnTo>
                  <a:lnTo>
                    <a:pt x="12256" y="4960"/>
                  </a:lnTo>
                  <a:lnTo>
                    <a:pt x="12102" y="4369"/>
                  </a:lnTo>
                  <a:lnTo>
                    <a:pt x="11897" y="3778"/>
                  </a:lnTo>
                  <a:lnTo>
                    <a:pt x="11640" y="3238"/>
                  </a:lnTo>
                  <a:lnTo>
                    <a:pt x="11331" y="2724"/>
                  </a:lnTo>
                  <a:lnTo>
                    <a:pt x="10972" y="2262"/>
                  </a:lnTo>
                  <a:lnTo>
                    <a:pt x="10561" y="1825"/>
                  </a:lnTo>
                  <a:lnTo>
                    <a:pt x="10124" y="1414"/>
                  </a:lnTo>
                  <a:lnTo>
                    <a:pt x="9661" y="1054"/>
                  </a:lnTo>
                  <a:lnTo>
                    <a:pt x="9147" y="746"/>
                  </a:lnTo>
                  <a:lnTo>
                    <a:pt x="8608" y="489"/>
                  </a:lnTo>
                  <a:lnTo>
                    <a:pt x="8043" y="283"/>
                  </a:lnTo>
                  <a:lnTo>
                    <a:pt x="7426" y="129"/>
                  </a:lnTo>
                  <a:lnTo>
                    <a:pt x="7143" y="78"/>
                  </a:lnTo>
                  <a:lnTo>
                    <a:pt x="6835" y="26"/>
                  </a:lnTo>
                  <a:lnTo>
                    <a:pt x="6501"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29" name="Google Shape;1229;p22"/>
            <p:cNvSpPr/>
            <p:nvPr/>
          </p:nvSpPr>
          <p:spPr>
            <a:xfrm>
              <a:off x="14506245" y="14933623"/>
              <a:ext cx="426554" cy="500143"/>
            </a:xfrm>
            <a:custGeom>
              <a:avLst/>
              <a:gdLst/>
              <a:ahLst/>
              <a:cxnLst/>
              <a:rect l="l" t="t" r="r" b="b"/>
              <a:pathLst>
                <a:path w="5808" h="6810" extrusionOk="0">
                  <a:moveTo>
                    <a:pt x="5320" y="1"/>
                  </a:moveTo>
                  <a:lnTo>
                    <a:pt x="4908" y="26"/>
                  </a:lnTo>
                  <a:lnTo>
                    <a:pt x="4497" y="52"/>
                  </a:lnTo>
                  <a:lnTo>
                    <a:pt x="4086" y="129"/>
                  </a:lnTo>
                  <a:lnTo>
                    <a:pt x="3701" y="206"/>
                  </a:lnTo>
                  <a:lnTo>
                    <a:pt x="3315" y="335"/>
                  </a:lnTo>
                  <a:lnTo>
                    <a:pt x="2930" y="489"/>
                  </a:lnTo>
                  <a:lnTo>
                    <a:pt x="2570" y="643"/>
                  </a:lnTo>
                  <a:lnTo>
                    <a:pt x="2211" y="823"/>
                  </a:lnTo>
                  <a:lnTo>
                    <a:pt x="1876" y="1028"/>
                  </a:lnTo>
                  <a:lnTo>
                    <a:pt x="1568" y="1260"/>
                  </a:lnTo>
                  <a:lnTo>
                    <a:pt x="1260" y="1517"/>
                  </a:lnTo>
                  <a:lnTo>
                    <a:pt x="977" y="1773"/>
                  </a:lnTo>
                  <a:lnTo>
                    <a:pt x="695" y="2056"/>
                  </a:lnTo>
                  <a:lnTo>
                    <a:pt x="463" y="2364"/>
                  </a:lnTo>
                  <a:lnTo>
                    <a:pt x="206" y="2673"/>
                  </a:lnTo>
                  <a:lnTo>
                    <a:pt x="1" y="3007"/>
                  </a:lnTo>
                  <a:lnTo>
                    <a:pt x="181" y="3238"/>
                  </a:lnTo>
                  <a:lnTo>
                    <a:pt x="360" y="3418"/>
                  </a:lnTo>
                  <a:lnTo>
                    <a:pt x="720" y="3752"/>
                  </a:lnTo>
                  <a:lnTo>
                    <a:pt x="1080" y="4086"/>
                  </a:lnTo>
                  <a:lnTo>
                    <a:pt x="1465" y="4394"/>
                  </a:lnTo>
                  <a:lnTo>
                    <a:pt x="1645" y="4574"/>
                  </a:lnTo>
                  <a:lnTo>
                    <a:pt x="1799" y="4754"/>
                  </a:lnTo>
                  <a:lnTo>
                    <a:pt x="2005" y="5011"/>
                  </a:lnTo>
                  <a:lnTo>
                    <a:pt x="2185" y="5268"/>
                  </a:lnTo>
                  <a:lnTo>
                    <a:pt x="2545" y="5808"/>
                  </a:lnTo>
                  <a:lnTo>
                    <a:pt x="2724" y="6064"/>
                  </a:lnTo>
                  <a:lnTo>
                    <a:pt x="2930" y="6296"/>
                  </a:lnTo>
                  <a:lnTo>
                    <a:pt x="3161" y="6501"/>
                  </a:lnTo>
                  <a:lnTo>
                    <a:pt x="3418" y="6681"/>
                  </a:lnTo>
                  <a:lnTo>
                    <a:pt x="3547" y="6733"/>
                  </a:lnTo>
                  <a:lnTo>
                    <a:pt x="3675" y="6784"/>
                  </a:lnTo>
                  <a:lnTo>
                    <a:pt x="3829" y="6810"/>
                  </a:lnTo>
                  <a:lnTo>
                    <a:pt x="3983" y="6810"/>
                  </a:lnTo>
                  <a:lnTo>
                    <a:pt x="4112" y="6784"/>
                  </a:lnTo>
                  <a:lnTo>
                    <a:pt x="4240" y="6758"/>
                  </a:lnTo>
                  <a:lnTo>
                    <a:pt x="4343" y="6681"/>
                  </a:lnTo>
                  <a:lnTo>
                    <a:pt x="4446" y="6578"/>
                  </a:lnTo>
                  <a:lnTo>
                    <a:pt x="4497" y="6476"/>
                  </a:lnTo>
                  <a:lnTo>
                    <a:pt x="4523" y="6373"/>
                  </a:lnTo>
                  <a:lnTo>
                    <a:pt x="4523" y="6142"/>
                  </a:lnTo>
                  <a:lnTo>
                    <a:pt x="4497" y="5936"/>
                  </a:lnTo>
                  <a:lnTo>
                    <a:pt x="4446" y="5679"/>
                  </a:lnTo>
                  <a:lnTo>
                    <a:pt x="4420" y="5371"/>
                  </a:lnTo>
                  <a:lnTo>
                    <a:pt x="4446" y="5011"/>
                  </a:lnTo>
                  <a:lnTo>
                    <a:pt x="4472" y="4805"/>
                  </a:lnTo>
                  <a:lnTo>
                    <a:pt x="4523" y="4574"/>
                  </a:lnTo>
                  <a:lnTo>
                    <a:pt x="4600" y="4343"/>
                  </a:lnTo>
                  <a:lnTo>
                    <a:pt x="4703" y="4060"/>
                  </a:lnTo>
                  <a:lnTo>
                    <a:pt x="4883" y="3701"/>
                  </a:lnTo>
                  <a:lnTo>
                    <a:pt x="5063" y="3315"/>
                  </a:lnTo>
                  <a:lnTo>
                    <a:pt x="5217" y="2955"/>
                  </a:lnTo>
                  <a:lnTo>
                    <a:pt x="5397" y="2570"/>
                  </a:lnTo>
                  <a:lnTo>
                    <a:pt x="5576" y="2056"/>
                  </a:lnTo>
                  <a:lnTo>
                    <a:pt x="5705" y="1517"/>
                  </a:lnTo>
                  <a:lnTo>
                    <a:pt x="5782" y="977"/>
                  </a:lnTo>
                  <a:lnTo>
                    <a:pt x="5808" y="437"/>
                  </a:lnTo>
                  <a:lnTo>
                    <a:pt x="5782" y="206"/>
                  </a:lnTo>
                  <a:lnTo>
                    <a:pt x="5756" y="26"/>
                  </a:lnTo>
                  <a:lnTo>
                    <a:pt x="532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0" name="Google Shape;1230;p22"/>
            <p:cNvSpPr/>
            <p:nvPr/>
          </p:nvSpPr>
          <p:spPr>
            <a:xfrm>
              <a:off x="14887486" y="15401599"/>
              <a:ext cx="343491" cy="422808"/>
            </a:xfrm>
            <a:custGeom>
              <a:avLst/>
              <a:gdLst/>
              <a:ahLst/>
              <a:cxnLst/>
              <a:rect l="l" t="t" r="r" b="b"/>
              <a:pathLst>
                <a:path w="4677" h="5757" extrusionOk="0">
                  <a:moveTo>
                    <a:pt x="2056" y="1"/>
                  </a:moveTo>
                  <a:lnTo>
                    <a:pt x="1824" y="26"/>
                  </a:lnTo>
                  <a:lnTo>
                    <a:pt x="1593" y="52"/>
                  </a:lnTo>
                  <a:lnTo>
                    <a:pt x="1362" y="104"/>
                  </a:lnTo>
                  <a:lnTo>
                    <a:pt x="1156" y="181"/>
                  </a:lnTo>
                  <a:lnTo>
                    <a:pt x="951" y="283"/>
                  </a:lnTo>
                  <a:lnTo>
                    <a:pt x="771" y="412"/>
                  </a:lnTo>
                  <a:lnTo>
                    <a:pt x="591" y="566"/>
                  </a:lnTo>
                  <a:lnTo>
                    <a:pt x="411" y="772"/>
                  </a:lnTo>
                  <a:lnTo>
                    <a:pt x="257" y="1003"/>
                  </a:lnTo>
                  <a:lnTo>
                    <a:pt x="129" y="1260"/>
                  </a:lnTo>
                  <a:lnTo>
                    <a:pt x="51" y="1542"/>
                  </a:lnTo>
                  <a:lnTo>
                    <a:pt x="0" y="1825"/>
                  </a:lnTo>
                  <a:lnTo>
                    <a:pt x="0" y="2108"/>
                  </a:lnTo>
                  <a:lnTo>
                    <a:pt x="26" y="2390"/>
                  </a:lnTo>
                  <a:lnTo>
                    <a:pt x="103" y="2647"/>
                  </a:lnTo>
                  <a:lnTo>
                    <a:pt x="206" y="2930"/>
                  </a:lnTo>
                  <a:lnTo>
                    <a:pt x="360" y="3161"/>
                  </a:lnTo>
                  <a:lnTo>
                    <a:pt x="514" y="3418"/>
                  </a:lnTo>
                  <a:lnTo>
                    <a:pt x="694" y="3649"/>
                  </a:lnTo>
                  <a:lnTo>
                    <a:pt x="1054" y="4086"/>
                  </a:lnTo>
                  <a:lnTo>
                    <a:pt x="1233" y="4317"/>
                  </a:lnTo>
                  <a:lnTo>
                    <a:pt x="1388" y="4574"/>
                  </a:lnTo>
                  <a:lnTo>
                    <a:pt x="1542" y="4857"/>
                  </a:lnTo>
                  <a:lnTo>
                    <a:pt x="1670" y="5165"/>
                  </a:lnTo>
                  <a:lnTo>
                    <a:pt x="1799" y="5474"/>
                  </a:lnTo>
                  <a:lnTo>
                    <a:pt x="1953" y="5756"/>
                  </a:lnTo>
                  <a:lnTo>
                    <a:pt x="2287" y="5628"/>
                  </a:lnTo>
                  <a:lnTo>
                    <a:pt x="2621" y="5499"/>
                  </a:lnTo>
                  <a:lnTo>
                    <a:pt x="2955" y="5345"/>
                  </a:lnTo>
                  <a:lnTo>
                    <a:pt x="3263" y="5191"/>
                  </a:lnTo>
                  <a:lnTo>
                    <a:pt x="3572" y="4986"/>
                  </a:lnTo>
                  <a:lnTo>
                    <a:pt x="3854" y="4780"/>
                  </a:lnTo>
                  <a:lnTo>
                    <a:pt x="4137" y="4574"/>
                  </a:lnTo>
                  <a:lnTo>
                    <a:pt x="4394" y="4317"/>
                  </a:lnTo>
                  <a:lnTo>
                    <a:pt x="4291" y="3983"/>
                  </a:lnTo>
                  <a:lnTo>
                    <a:pt x="4214" y="3649"/>
                  </a:lnTo>
                  <a:lnTo>
                    <a:pt x="4188" y="3315"/>
                  </a:lnTo>
                  <a:lnTo>
                    <a:pt x="4188" y="3136"/>
                  </a:lnTo>
                  <a:lnTo>
                    <a:pt x="4214" y="2981"/>
                  </a:lnTo>
                  <a:lnTo>
                    <a:pt x="4265" y="2802"/>
                  </a:lnTo>
                  <a:lnTo>
                    <a:pt x="4342" y="2647"/>
                  </a:lnTo>
                  <a:lnTo>
                    <a:pt x="4471" y="2339"/>
                  </a:lnTo>
                  <a:lnTo>
                    <a:pt x="4599" y="2031"/>
                  </a:lnTo>
                  <a:lnTo>
                    <a:pt x="4651" y="1851"/>
                  </a:lnTo>
                  <a:lnTo>
                    <a:pt x="4677" y="1697"/>
                  </a:lnTo>
                  <a:lnTo>
                    <a:pt x="4677" y="1517"/>
                  </a:lnTo>
                  <a:lnTo>
                    <a:pt x="4625" y="1363"/>
                  </a:lnTo>
                  <a:lnTo>
                    <a:pt x="4574" y="1208"/>
                  </a:lnTo>
                  <a:lnTo>
                    <a:pt x="4497" y="1054"/>
                  </a:lnTo>
                  <a:lnTo>
                    <a:pt x="4394" y="926"/>
                  </a:lnTo>
                  <a:lnTo>
                    <a:pt x="4291" y="797"/>
                  </a:lnTo>
                  <a:lnTo>
                    <a:pt x="4163" y="669"/>
                  </a:lnTo>
                  <a:lnTo>
                    <a:pt x="4034" y="566"/>
                  </a:lnTo>
                  <a:lnTo>
                    <a:pt x="3854" y="463"/>
                  </a:lnTo>
                  <a:lnTo>
                    <a:pt x="3649" y="361"/>
                  </a:lnTo>
                  <a:lnTo>
                    <a:pt x="3443" y="258"/>
                  </a:lnTo>
                  <a:lnTo>
                    <a:pt x="3212" y="181"/>
                  </a:lnTo>
                  <a:lnTo>
                    <a:pt x="3006" y="104"/>
                  </a:lnTo>
                  <a:lnTo>
                    <a:pt x="2775" y="52"/>
                  </a:lnTo>
                  <a:lnTo>
                    <a:pt x="2518" y="26"/>
                  </a:lnTo>
                  <a:lnTo>
                    <a:pt x="228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1" name="Google Shape;1231;p22"/>
            <p:cNvSpPr/>
            <p:nvPr/>
          </p:nvSpPr>
          <p:spPr>
            <a:xfrm>
              <a:off x="15034664" y="15001558"/>
              <a:ext cx="277466" cy="230316"/>
            </a:xfrm>
            <a:custGeom>
              <a:avLst/>
              <a:gdLst/>
              <a:ahLst/>
              <a:cxnLst/>
              <a:rect l="l" t="t" r="r" b="b"/>
              <a:pathLst>
                <a:path w="3778" h="3136" extrusionOk="0">
                  <a:moveTo>
                    <a:pt x="1362" y="1"/>
                  </a:moveTo>
                  <a:lnTo>
                    <a:pt x="848" y="360"/>
                  </a:lnTo>
                  <a:lnTo>
                    <a:pt x="643" y="540"/>
                  </a:lnTo>
                  <a:lnTo>
                    <a:pt x="488" y="694"/>
                  </a:lnTo>
                  <a:lnTo>
                    <a:pt x="334" y="874"/>
                  </a:lnTo>
                  <a:lnTo>
                    <a:pt x="232" y="1054"/>
                  </a:lnTo>
                  <a:lnTo>
                    <a:pt x="129" y="1234"/>
                  </a:lnTo>
                  <a:lnTo>
                    <a:pt x="77" y="1414"/>
                  </a:lnTo>
                  <a:lnTo>
                    <a:pt x="26" y="1619"/>
                  </a:lnTo>
                  <a:lnTo>
                    <a:pt x="0" y="1799"/>
                  </a:lnTo>
                  <a:lnTo>
                    <a:pt x="26" y="1979"/>
                  </a:lnTo>
                  <a:lnTo>
                    <a:pt x="77" y="2159"/>
                  </a:lnTo>
                  <a:lnTo>
                    <a:pt x="154" y="2339"/>
                  </a:lnTo>
                  <a:lnTo>
                    <a:pt x="257" y="2493"/>
                  </a:lnTo>
                  <a:lnTo>
                    <a:pt x="386" y="2647"/>
                  </a:lnTo>
                  <a:lnTo>
                    <a:pt x="566" y="2776"/>
                  </a:lnTo>
                  <a:lnTo>
                    <a:pt x="771" y="2904"/>
                  </a:lnTo>
                  <a:lnTo>
                    <a:pt x="1002" y="3007"/>
                  </a:lnTo>
                  <a:lnTo>
                    <a:pt x="1336" y="3084"/>
                  </a:lnTo>
                  <a:lnTo>
                    <a:pt x="1696" y="3110"/>
                  </a:lnTo>
                  <a:lnTo>
                    <a:pt x="2030" y="3135"/>
                  </a:lnTo>
                  <a:lnTo>
                    <a:pt x="2364" y="3110"/>
                  </a:lnTo>
                  <a:lnTo>
                    <a:pt x="2750" y="3084"/>
                  </a:lnTo>
                  <a:lnTo>
                    <a:pt x="3109" y="3033"/>
                  </a:lnTo>
                  <a:lnTo>
                    <a:pt x="3289" y="2981"/>
                  </a:lnTo>
                  <a:lnTo>
                    <a:pt x="3469" y="2930"/>
                  </a:lnTo>
                  <a:lnTo>
                    <a:pt x="3623" y="2853"/>
                  </a:lnTo>
                  <a:lnTo>
                    <a:pt x="3777" y="2750"/>
                  </a:lnTo>
                  <a:lnTo>
                    <a:pt x="3572" y="2339"/>
                  </a:lnTo>
                  <a:lnTo>
                    <a:pt x="3341" y="1928"/>
                  </a:lnTo>
                  <a:lnTo>
                    <a:pt x="3084" y="1542"/>
                  </a:lnTo>
                  <a:lnTo>
                    <a:pt x="2775" y="1183"/>
                  </a:lnTo>
                  <a:lnTo>
                    <a:pt x="2467" y="848"/>
                  </a:lnTo>
                  <a:lnTo>
                    <a:pt x="2107" y="540"/>
                  </a:lnTo>
                  <a:lnTo>
                    <a:pt x="1747" y="258"/>
                  </a:lnTo>
                  <a:lnTo>
                    <a:pt x="1362"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2" name="Google Shape;1232;p22"/>
            <p:cNvSpPr/>
            <p:nvPr/>
          </p:nvSpPr>
          <p:spPr>
            <a:xfrm>
              <a:off x="14589309" y="14741131"/>
              <a:ext cx="617137" cy="137852"/>
            </a:xfrm>
            <a:custGeom>
              <a:avLst/>
              <a:gdLst/>
              <a:ahLst/>
              <a:cxnLst/>
              <a:rect l="l" t="t" r="r" b="b"/>
              <a:pathLst>
                <a:path w="8403" h="1877" extrusionOk="0">
                  <a:moveTo>
                    <a:pt x="977" y="1"/>
                  </a:moveTo>
                  <a:lnTo>
                    <a:pt x="823" y="26"/>
                  </a:lnTo>
                  <a:lnTo>
                    <a:pt x="694" y="78"/>
                  </a:lnTo>
                  <a:lnTo>
                    <a:pt x="591" y="181"/>
                  </a:lnTo>
                  <a:lnTo>
                    <a:pt x="540" y="309"/>
                  </a:lnTo>
                  <a:lnTo>
                    <a:pt x="0" y="1876"/>
                  </a:lnTo>
                  <a:lnTo>
                    <a:pt x="8402" y="1876"/>
                  </a:lnTo>
                  <a:lnTo>
                    <a:pt x="7889" y="309"/>
                  </a:lnTo>
                  <a:lnTo>
                    <a:pt x="7811" y="181"/>
                  </a:lnTo>
                  <a:lnTo>
                    <a:pt x="7709" y="78"/>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3" name="Google Shape;1233;p22"/>
            <p:cNvSpPr/>
            <p:nvPr/>
          </p:nvSpPr>
          <p:spPr>
            <a:xfrm>
              <a:off x="14587399" y="14846814"/>
              <a:ext cx="620956" cy="266156"/>
            </a:xfrm>
            <a:custGeom>
              <a:avLst/>
              <a:gdLst/>
              <a:ahLst/>
              <a:cxnLst/>
              <a:rect l="l" t="t" r="r" b="b"/>
              <a:pathLst>
                <a:path w="8455" h="3624" extrusionOk="0">
                  <a:moveTo>
                    <a:pt x="669" y="1"/>
                  </a:moveTo>
                  <a:lnTo>
                    <a:pt x="515" y="26"/>
                  </a:lnTo>
                  <a:lnTo>
                    <a:pt x="386" y="52"/>
                  </a:lnTo>
                  <a:lnTo>
                    <a:pt x="283" y="129"/>
                  </a:lnTo>
                  <a:lnTo>
                    <a:pt x="180" y="206"/>
                  </a:lnTo>
                  <a:lnTo>
                    <a:pt x="103" y="309"/>
                  </a:lnTo>
                  <a:lnTo>
                    <a:pt x="52" y="412"/>
                  </a:lnTo>
                  <a:lnTo>
                    <a:pt x="1" y="540"/>
                  </a:lnTo>
                  <a:lnTo>
                    <a:pt x="1" y="669"/>
                  </a:lnTo>
                  <a:lnTo>
                    <a:pt x="1" y="2981"/>
                  </a:lnTo>
                  <a:lnTo>
                    <a:pt x="1" y="3110"/>
                  </a:lnTo>
                  <a:lnTo>
                    <a:pt x="52" y="3238"/>
                  </a:lnTo>
                  <a:lnTo>
                    <a:pt x="103" y="3341"/>
                  </a:lnTo>
                  <a:lnTo>
                    <a:pt x="180" y="3444"/>
                  </a:lnTo>
                  <a:lnTo>
                    <a:pt x="283" y="3521"/>
                  </a:lnTo>
                  <a:lnTo>
                    <a:pt x="386" y="3572"/>
                  </a:lnTo>
                  <a:lnTo>
                    <a:pt x="515" y="3624"/>
                  </a:lnTo>
                  <a:lnTo>
                    <a:pt x="7915" y="3624"/>
                  </a:lnTo>
                  <a:lnTo>
                    <a:pt x="8043" y="3572"/>
                  </a:lnTo>
                  <a:lnTo>
                    <a:pt x="8172" y="3521"/>
                  </a:lnTo>
                  <a:lnTo>
                    <a:pt x="8274" y="3444"/>
                  </a:lnTo>
                  <a:lnTo>
                    <a:pt x="8351" y="3341"/>
                  </a:lnTo>
                  <a:lnTo>
                    <a:pt x="8403" y="3238"/>
                  </a:lnTo>
                  <a:lnTo>
                    <a:pt x="8454" y="3110"/>
                  </a:lnTo>
                  <a:lnTo>
                    <a:pt x="8454" y="2981"/>
                  </a:lnTo>
                  <a:lnTo>
                    <a:pt x="8454" y="669"/>
                  </a:lnTo>
                  <a:lnTo>
                    <a:pt x="8454" y="540"/>
                  </a:lnTo>
                  <a:lnTo>
                    <a:pt x="8403" y="412"/>
                  </a:lnTo>
                  <a:lnTo>
                    <a:pt x="8351" y="309"/>
                  </a:lnTo>
                  <a:lnTo>
                    <a:pt x="8274" y="206"/>
                  </a:lnTo>
                  <a:lnTo>
                    <a:pt x="8172" y="129"/>
                  </a:lnTo>
                  <a:lnTo>
                    <a:pt x="8043" y="52"/>
                  </a:lnTo>
                  <a:lnTo>
                    <a:pt x="7915"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234" name="Google Shape;1234;p22"/>
            <p:cNvSpPr/>
            <p:nvPr/>
          </p:nvSpPr>
          <p:spPr>
            <a:xfrm>
              <a:off x="14653424" y="14912839"/>
              <a:ext cx="488833" cy="134106"/>
            </a:xfrm>
            <a:custGeom>
              <a:avLst/>
              <a:gdLst/>
              <a:ahLst/>
              <a:cxnLst/>
              <a:rect l="l" t="t" r="r" b="b"/>
              <a:pathLst>
                <a:path w="6656" h="1826" extrusionOk="0">
                  <a:moveTo>
                    <a:pt x="129" y="1"/>
                  </a:moveTo>
                  <a:lnTo>
                    <a:pt x="78" y="27"/>
                  </a:lnTo>
                  <a:lnTo>
                    <a:pt x="27" y="52"/>
                  </a:lnTo>
                  <a:lnTo>
                    <a:pt x="1" y="78"/>
                  </a:lnTo>
                  <a:lnTo>
                    <a:pt x="1" y="129"/>
                  </a:lnTo>
                  <a:lnTo>
                    <a:pt x="1" y="1697"/>
                  </a:lnTo>
                  <a:lnTo>
                    <a:pt x="1" y="1748"/>
                  </a:lnTo>
                  <a:lnTo>
                    <a:pt x="27" y="1800"/>
                  </a:lnTo>
                  <a:lnTo>
                    <a:pt x="78" y="1825"/>
                  </a:lnTo>
                  <a:lnTo>
                    <a:pt x="6579" y="1825"/>
                  </a:lnTo>
                  <a:lnTo>
                    <a:pt x="6604" y="1800"/>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5" name="Google Shape;1235;p22"/>
            <p:cNvSpPr/>
            <p:nvPr/>
          </p:nvSpPr>
          <p:spPr>
            <a:xfrm>
              <a:off x="14721359" y="14912839"/>
              <a:ext cx="68008" cy="71827"/>
            </a:xfrm>
            <a:custGeom>
              <a:avLst/>
              <a:gdLst/>
              <a:ahLst/>
              <a:cxnLst/>
              <a:rect l="l" t="t" r="r" b="b"/>
              <a:pathLst>
                <a:path w="926" h="978" extrusionOk="0">
                  <a:moveTo>
                    <a:pt x="1" y="1"/>
                  </a:moveTo>
                  <a:lnTo>
                    <a:pt x="1" y="541"/>
                  </a:lnTo>
                  <a:lnTo>
                    <a:pt x="27" y="618"/>
                  </a:lnTo>
                  <a:lnTo>
                    <a:pt x="52" y="695"/>
                  </a:lnTo>
                  <a:lnTo>
                    <a:pt x="78" y="772"/>
                  </a:lnTo>
                  <a:lnTo>
                    <a:pt x="155" y="849"/>
                  </a:lnTo>
                  <a:lnTo>
                    <a:pt x="207" y="900"/>
                  </a:lnTo>
                  <a:lnTo>
                    <a:pt x="284" y="952"/>
                  </a:lnTo>
                  <a:lnTo>
                    <a:pt x="386" y="977"/>
                  </a:lnTo>
                  <a:lnTo>
                    <a:pt x="566" y="977"/>
                  </a:lnTo>
                  <a:lnTo>
                    <a:pt x="643" y="952"/>
                  </a:lnTo>
                  <a:lnTo>
                    <a:pt x="720" y="900"/>
                  </a:lnTo>
                  <a:lnTo>
                    <a:pt x="797" y="849"/>
                  </a:lnTo>
                  <a:lnTo>
                    <a:pt x="849" y="772"/>
                  </a:lnTo>
                  <a:lnTo>
                    <a:pt x="875" y="695"/>
                  </a:lnTo>
                  <a:lnTo>
                    <a:pt x="900" y="618"/>
                  </a:lnTo>
                  <a:lnTo>
                    <a:pt x="926" y="541"/>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36" name="Google Shape;1236;p22"/>
            <p:cNvSpPr/>
            <p:nvPr/>
          </p:nvSpPr>
          <p:spPr>
            <a:xfrm>
              <a:off x="14832697" y="14912839"/>
              <a:ext cx="68008" cy="71827"/>
            </a:xfrm>
            <a:custGeom>
              <a:avLst/>
              <a:gdLst/>
              <a:ahLst/>
              <a:cxnLst/>
              <a:rect l="l" t="t" r="r" b="b"/>
              <a:pathLst>
                <a:path w="926" h="978" extrusionOk="0">
                  <a:moveTo>
                    <a:pt x="1" y="1"/>
                  </a:moveTo>
                  <a:lnTo>
                    <a:pt x="1" y="541"/>
                  </a:lnTo>
                  <a:lnTo>
                    <a:pt x="27" y="618"/>
                  </a:lnTo>
                  <a:lnTo>
                    <a:pt x="52" y="695"/>
                  </a:lnTo>
                  <a:lnTo>
                    <a:pt x="78" y="772"/>
                  </a:lnTo>
                  <a:lnTo>
                    <a:pt x="129" y="849"/>
                  </a:lnTo>
                  <a:lnTo>
                    <a:pt x="206" y="900"/>
                  </a:lnTo>
                  <a:lnTo>
                    <a:pt x="284" y="952"/>
                  </a:lnTo>
                  <a:lnTo>
                    <a:pt x="361" y="977"/>
                  </a:lnTo>
                  <a:lnTo>
                    <a:pt x="541" y="977"/>
                  </a:lnTo>
                  <a:lnTo>
                    <a:pt x="643" y="952"/>
                  </a:lnTo>
                  <a:lnTo>
                    <a:pt x="720" y="900"/>
                  </a:lnTo>
                  <a:lnTo>
                    <a:pt x="772" y="849"/>
                  </a:lnTo>
                  <a:lnTo>
                    <a:pt x="849" y="772"/>
                  </a:lnTo>
                  <a:lnTo>
                    <a:pt x="875" y="695"/>
                  </a:lnTo>
                  <a:lnTo>
                    <a:pt x="900" y="618"/>
                  </a:lnTo>
                  <a:lnTo>
                    <a:pt x="926" y="541"/>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1237" name="Google Shape;1237;p22"/>
          <p:cNvGrpSpPr/>
          <p:nvPr/>
        </p:nvGrpSpPr>
        <p:grpSpPr>
          <a:xfrm>
            <a:off x="18771051" y="14888312"/>
            <a:ext cx="1103988" cy="807793"/>
            <a:chOff x="18771051" y="14888309"/>
            <a:chExt cx="1103988" cy="807794"/>
          </a:xfrm>
        </p:grpSpPr>
        <p:sp>
          <p:nvSpPr>
            <p:cNvPr id="1238" name="Google Shape;1238;p22"/>
            <p:cNvSpPr/>
            <p:nvPr/>
          </p:nvSpPr>
          <p:spPr>
            <a:xfrm>
              <a:off x="19288087" y="15499718"/>
              <a:ext cx="68008" cy="64262"/>
            </a:xfrm>
            <a:custGeom>
              <a:avLst/>
              <a:gdLst/>
              <a:ahLst/>
              <a:cxnLst/>
              <a:rect l="l" t="t" r="r" b="b"/>
              <a:pathLst>
                <a:path w="926" h="875" extrusionOk="0">
                  <a:moveTo>
                    <a:pt x="1" y="1"/>
                  </a:moveTo>
                  <a:lnTo>
                    <a:pt x="1" y="875"/>
                  </a:lnTo>
                  <a:lnTo>
                    <a:pt x="926" y="875"/>
                  </a:lnTo>
                  <a:lnTo>
                    <a:pt x="92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239" name="Google Shape;1239;p22"/>
            <p:cNvSpPr/>
            <p:nvPr/>
          </p:nvSpPr>
          <p:spPr>
            <a:xfrm>
              <a:off x="18771051" y="15629932"/>
              <a:ext cx="1103988" cy="66172"/>
            </a:xfrm>
            <a:custGeom>
              <a:avLst/>
              <a:gdLst/>
              <a:ahLst/>
              <a:cxnLst/>
              <a:rect l="l" t="t" r="r" b="b"/>
              <a:pathLst>
                <a:path w="15032" h="901" extrusionOk="0">
                  <a:moveTo>
                    <a:pt x="52" y="1"/>
                  </a:moveTo>
                  <a:lnTo>
                    <a:pt x="26" y="27"/>
                  </a:lnTo>
                  <a:lnTo>
                    <a:pt x="1" y="78"/>
                  </a:lnTo>
                  <a:lnTo>
                    <a:pt x="1" y="129"/>
                  </a:lnTo>
                  <a:lnTo>
                    <a:pt x="1" y="797"/>
                  </a:lnTo>
                  <a:lnTo>
                    <a:pt x="1" y="849"/>
                  </a:lnTo>
                  <a:lnTo>
                    <a:pt x="26" y="874"/>
                  </a:lnTo>
                  <a:lnTo>
                    <a:pt x="52" y="900"/>
                  </a:lnTo>
                  <a:lnTo>
                    <a:pt x="14955" y="900"/>
                  </a:lnTo>
                  <a:lnTo>
                    <a:pt x="14981" y="874"/>
                  </a:lnTo>
                  <a:lnTo>
                    <a:pt x="15006" y="849"/>
                  </a:lnTo>
                  <a:lnTo>
                    <a:pt x="15032" y="797"/>
                  </a:lnTo>
                  <a:lnTo>
                    <a:pt x="15032" y="129"/>
                  </a:lnTo>
                  <a:lnTo>
                    <a:pt x="15006" y="78"/>
                  </a:lnTo>
                  <a:lnTo>
                    <a:pt x="14981" y="27"/>
                  </a:lnTo>
                  <a:lnTo>
                    <a:pt x="149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240" name="Google Shape;1240;p22"/>
            <p:cNvSpPr/>
            <p:nvPr/>
          </p:nvSpPr>
          <p:spPr>
            <a:xfrm>
              <a:off x="19222062" y="15563907"/>
              <a:ext cx="200131" cy="132196"/>
            </a:xfrm>
            <a:custGeom>
              <a:avLst/>
              <a:gdLst/>
              <a:ahLst/>
              <a:cxnLst/>
              <a:rect l="l" t="t" r="r" b="b"/>
              <a:pathLst>
                <a:path w="2725" h="1800" extrusionOk="0">
                  <a:moveTo>
                    <a:pt x="900" y="1"/>
                  </a:moveTo>
                  <a:lnTo>
                    <a:pt x="900" y="900"/>
                  </a:lnTo>
                  <a:lnTo>
                    <a:pt x="1" y="900"/>
                  </a:lnTo>
                  <a:lnTo>
                    <a:pt x="1" y="1799"/>
                  </a:lnTo>
                  <a:lnTo>
                    <a:pt x="2724" y="1799"/>
                  </a:lnTo>
                  <a:lnTo>
                    <a:pt x="2724" y="900"/>
                  </a:lnTo>
                  <a:lnTo>
                    <a:pt x="1825" y="900"/>
                  </a:lnTo>
                  <a:lnTo>
                    <a:pt x="182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41" name="Google Shape;1241;p22"/>
            <p:cNvSpPr/>
            <p:nvPr/>
          </p:nvSpPr>
          <p:spPr>
            <a:xfrm>
              <a:off x="18922049" y="15158211"/>
              <a:ext cx="266156" cy="341581"/>
            </a:xfrm>
            <a:custGeom>
              <a:avLst/>
              <a:gdLst/>
              <a:ahLst/>
              <a:cxnLst/>
              <a:rect l="l" t="t" r="r" b="b"/>
              <a:pathLst>
                <a:path w="3624" h="4651" extrusionOk="0">
                  <a:moveTo>
                    <a:pt x="77" y="0"/>
                  </a:moveTo>
                  <a:lnTo>
                    <a:pt x="52" y="26"/>
                  </a:lnTo>
                  <a:lnTo>
                    <a:pt x="26" y="52"/>
                  </a:lnTo>
                  <a:lnTo>
                    <a:pt x="0" y="103"/>
                  </a:lnTo>
                  <a:lnTo>
                    <a:pt x="0" y="4651"/>
                  </a:lnTo>
                  <a:lnTo>
                    <a:pt x="3623" y="4651"/>
                  </a:lnTo>
                  <a:lnTo>
                    <a:pt x="3623" y="103"/>
                  </a:lnTo>
                  <a:lnTo>
                    <a:pt x="3623" y="52"/>
                  </a:lnTo>
                  <a:lnTo>
                    <a:pt x="3597" y="26"/>
                  </a:lnTo>
                  <a:lnTo>
                    <a:pt x="357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42" name="Google Shape;1242;p22"/>
            <p:cNvSpPr/>
            <p:nvPr/>
          </p:nvSpPr>
          <p:spPr>
            <a:xfrm>
              <a:off x="19188131" y="14888309"/>
              <a:ext cx="267992" cy="611482"/>
            </a:xfrm>
            <a:custGeom>
              <a:avLst/>
              <a:gdLst/>
              <a:ahLst/>
              <a:cxnLst/>
              <a:rect l="l" t="t" r="r" b="b"/>
              <a:pathLst>
                <a:path w="3649" h="8326" extrusionOk="0">
                  <a:moveTo>
                    <a:pt x="77" y="1"/>
                  </a:moveTo>
                  <a:lnTo>
                    <a:pt x="52" y="27"/>
                  </a:lnTo>
                  <a:lnTo>
                    <a:pt x="26" y="78"/>
                  </a:lnTo>
                  <a:lnTo>
                    <a:pt x="0" y="129"/>
                  </a:lnTo>
                  <a:lnTo>
                    <a:pt x="0" y="8326"/>
                  </a:lnTo>
                  <a:lnTo>
                    <a:pt x="3649" y="8326"/>
                  </a:lnTo>
                  <a:lnTo>
                    <a:pt x="3649" y="129"/>
                  </a:lnTo>
                  <a:lnTo>
                    <a:pt x="3623" y="78"/>
                  </a:lnTo>
                  <a:lnTo>
                    <a:pt x="3597" y="27"/>
                  </a:lnTo>
                  <a:lnTo>
                    <a:pt x="357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3" name="Google Shape;1243;p22"/>
            <p:cNvSpPr/>
            <p:nvPr/>
          </p:nvSpPr>
          <p:spPr>
            <a:xfrm>
              <a:off x="19456050" y="15080802"/>
              <a:ext cx="266156" cy="418989"/>
            </a:xfrm>
            <a:custGeom>
              <a:avLst/>
              <a:gdLst/>
              <a:ahLst/>
              <a:cxnLst/>
              <a:rect l="l" t="t" r="r" b="b"/>
              <a:pathLst>
                <a:path w="3624" h="5705" extrusionOk="0">
                  <a:moveTo>
                    <a:pt x="104" y="1"/>
                  </a:moveTo>
                  <a:lnTo>
                    <a:pt x="78" y="26"/>
                  </a:lnTo>
                  <a:lnTo>
                    <a:pt x="26" y="52"/>
                  </a:lnTo>
                  <a:lnTo>
                    <a:pt x="1" y="78"/>
                  </a:lnTo>
                  <a:lnTo>
                    <a:pt x="1" y="129"/>
                  </a:lnTo>
                  <a:lnTo>
                    <a:pt x="1" y="5705"/>
                  </a:lnTo>
                  <a:lnTo>
                    <a:pt x="3624" y="5705"/>
                  </a:lnTo>
                  <a:lnTo>
                    <a:pt x="3624" y="129"/>
                  </a:lnTo>
                  <a:lnTo>
                    <a:pt x="3624" y="78"/>
                  </a:lnTo>
                  <a:lnTo>
                    <a:pt x="3598" y="52"/>
                  </a:lnTo>
                  <a:lnTo>
                    <a:pt x="3547" y="26"/>
                  </a:lnTo>
                  <a:lnTo>
                    <a:pt x="349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44" name="Google Shape;1244;p22"/>
            <p:cNvSpPr/>
            <p:nvPr/>
          </p:nvSpPr>
          <p:spPr>
            <a:xfrm>
              <a:off x="18848460" y="15482753"/>
              <a:ext cx="947335" cy="32168"/>
            </a:xfrm>
            <a:custGeom>
              <a:avLst/>
              <a:gdLst/>
              <a:ahLst/>
              <a:cxnLst/>
              <a:rect l="l" t="t" r="r" b="b"/>
              <a:pathLst>
                <a:path w="12899" h="438" extrusionOk="0">
                  <a:moveTo>
                    <a:pt x="231" y="1"/>
                  </a:moveTo>
                  <a:lnTo>
                    <a:pt x="129" y="26"/>
                  </a:lnTo>
                  <a:lnTo>
                    <a:pt x="77" y="78"/>
                  </a:lnTo>
                  <a:lnTo>
                    <a:pt x="26" y="129"/>
                  </a:lnTo>
                  <a:lnTo>
                    <a:pt x="0" y="232"/>
                  </a:lnTo>
                  <a:lnTo>
                    <a:pt x="26" y="309"/>
                  </a:lnTo>
                  <a:lnTo>
                    <a:pt x="77" y="386"/>
                  </a:lnTo>
                  <a:lnTo>
                    <a:pt x="129" y="412"/>
                  </a:lnTo>
                  <a:lnTo>
                    <a:pt x="231" y="437"/>
                  </a:lnTo>
                  <a:lnTo>
                    <a:pt x="12693" y="437"/>
                  </a:lnTo>
                  <a:lnTo>
                    <a:pt x="12770" y="412"/>
                  </a:lnTo>
                  <a:lnTo>
                    <a:pt x="12847" y="386"/>
                  </a:lnTo>
                  <a:lnTo>
                    <a:pt x="12873" y="309"/>
                  </a:lnTo>
                  <a:lnTo>
                    <a:pt x="12899" y="232"/>
                  </a:lnTo>
                  <a:lnTo>
                    <a:pt x="12873" y="129"/>
                  </a:lnTo>
                  <a:lnTo>
                    <a:pt x="12847" y="78"/>
                  </a:lnTo>
                  <a:lnTo>
                    <a:pt x="12770" y="26"/>
                  </a:lnTo>
                  <a:lnTo>
                    <a:pt x="12693"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1245" name="Google Shape;1245;p22"/>
          <p:cNvGrpSpPr/>
          <p:nvPr/>
        </p:nvGrpSpPr>
        <p:grpSpPr>
          <a:xfrm>
            <a:off x="16557498" y="14792102"/>
            <a:ext cx="1104061" cy="1000213"/>
            <a:chOff x="16557495" y="14792100"/>
            <a:chExt cx="1104061" cy="1000213"/>
          </a:xfrm>
        </p:grpSpPr>
        <p:sp>
          <p:nvSpPr>
            <p:cNvPr id="1246" name="Google Shape;1246;p22"/>
            <p:cNvSpPr/>
            <p:nvPr/>
          </p:nvSpPr>
          <p:spPr>
            <a:xfrm>
              <a:off x="16632993" y="15014777"/>
              <a:ext cx="954973" cy="673761"/>
            </a:xfrm>
            <a:custGeom>
              <a:avLst/>
              <a:gdLst/>
              <a:ahLst/>
              <a:cxnLst/>
              <a:rect l="l" t="t" r="r" b="b"/>
              <a:pathLst>
                <a:path w="13003" h="9174" extrusionOk="0">
                  <a:moveTo>
                    <a:pt x="489" y="0"/>
                  </a:moveTo>
                  <a:lnTo>
                    <a:pt x="360" y="52"/>
                  </a:lnTo>
                  <a:lnTo>
                    <a:pt x="258" y="103"/>
                  </a:lnTo>
                  <a:lnTo>
                    <a:pt x="180" y="180"/>
                  </a:lnTo>
                  <a:lnTo>
                    <a:pt x="103" y="257"/>
                  </a:lnTo>
                  <a:lnTo>
                    <a:pt x="52" y="360"/>
                  </a:lnTo>
                  <a:lnTo>
                    <a:pt x="1" y="489"/>
                  </a:lnTo>
                  <a:lnTo>
                    <a:pt x="1" y="617"/>
                  </a:lnTo>
                  <a:lnTo>
                    <a:pt x="1" y="8557"/>
                  </a:lnTo>
                  <a:lnTo>
                    <a:pt x="1" y="8685"/>
                  </a:lnTo>
                  <a:lnTo>
                    <a:pt x="52" y="8788"/>
                  </a:lnTo>
                  <a:lnTo>
                    <a:pt x="103" y="8891"/>
                  </a:lnTo>
                  <a:lnTo>
                    <a:pt x="180" y="8994"/>
                  </a:lnTo>
                  <a:lnTo>
                    <a:pt x="258" y="9071"/>
                  </a:lnTo>
                  <a:lnTo>
                    <a:pt x="360" y="9122"/>
                  </a:lnTo>
                  <a:lnTo>
                    <a:pt x="489" y="9148"/>
                  </a:lnTo>
                  <a:lnTo>
                    <a:pt x="592" y="9173"/>
                  </a:lnTo>
                  <a:lnTo>
                    <a:pt x="12385" y="9173"/>
                  </a:lnTo>
                  <a:lnTo>
                    <a:pt x="12514" y="9148"/>
                  </a:lnTo>
                  <a:lnTo>
                    <a:pt x="12617" y="9122"/>
                  </a:lnTo>
                  <a:lnTo>
                    <a:pt x="12719" y="9071"/>
                  </a:lnTo>
                  <a:lnTo>
                    <a:pt x="12822" y="8994"/>
                  </a:lnTo>
                  <a:lnTo>
                    <a:pt x="12899" y="8891"/>
                  </a:lnTo>
                  <a:lnTo>
                    <a:pt x="12951" y="8788"/>
                  </a:lnTo>
                  <a:lnTo>
                    <a:pt x="12976" y="8685"/>
                  </a:lnTo>
                  <a:lnTo>
                    <a:pt x="13002" y="8557"/>
                  </a:lnTo>
                  <a:lnTo>
                    <a:pt x="13002" y="617"/>
                  </a:lnTo>
                  <a:lnTo>
                    <a:pt x="12976" y="489"/>
                  </a:lnTo>
                  <a:lnTo>
                    <a:pt x="12951" y="360"/>
                  </a:lnTo>
                  <a:lnTo>
                    <a:pt x="12899" y="257"/>
                  </a:lnTo>
                  <a:lnTo>
                    <a:pt x="12822" y="180"/>
                  </a:lnTo>
                  <a:lnTo>
                    <a:pt x="12719" y="103"/>
                  </a:lnTo>
                  <a:lnTo>
                    <a:pt x="12617" y="52"/>
                  </a:lnTo>
                  <a:lnTo>
                    <a:pt x="12514"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7" name="Google Shape;1247;p22"/>
            <p:cNvSpPr/>
            <p:nvPr/>
          </p:nvSpPr>
          <p:spPr>
            <a:xfrm>
              <a:off x="16699018" y="15082712"/>
              <a:ext cx="821014" cy="537893"/>
            </a:xfrm>
            <a:custGeom>
              <a:avLst/>
              <a:gdLst/>
              <a:ahLst/>
              <a:cxnLst/>
              <a:rect l="l" t="t" r="r" b="b"/>
              <a:pathLst>
                <a:path w="11179" h="7324" extrusionOk="0">
                  <a:moveTo>
                    <a:pt x="78" y="0"/>
                  </a:moveTo>
                  <a:lnTo>
                    <a:pt x="27" y="26"/>
                  </a:lnTo>
                  <a:lnTo>
                    <a:pt x="1" y="52"/>
                  </a:lnTo>
                  <a:lnTo>
                    <a:pt x="1" y="103"/>
                  </a:lnTo>
                  <a:lnTo>
                    <a:pt x="1" y="7195"/>
                  </a:lnTo>
                  <a:lnTo>
                    <a:pt x="1" y="7246"/>
                  </a:lnTo>
                  <a:lnTo>
                    <a:pt x="27" y="7298"/>
                  </a:lnTo>
                  <a:lnTo>
                    <a:pt x="78" y="7323"/>
                  </a:lnTo>
                  <a:lnTo>
                    <a:pt x="11127" y="7323"/>
                  </a:lnTo>
                  <a:lnTo>
                    <a:pt x="11152" y="7298"/>
                  </a:lnTo>
                  <a:lnTo>
                    <a:pt x="11178" y="7246"/>
                  </a:lnTo>
                  <a:lnTo>
                    <a:pt x="11178" y="7195"/>
                  </a:lnTo>
                  <a:lnTo>
                    <a:pt x="11178" y="103"/>
                  </a:lnTo>
                  <a:lnTo>
                    <a:pt x="11178" y="52"/>
                  </a:lnTo>
                  <a:lnTo>
                    <a:pt x="11152" y="26"/>
                  </a:lnTo>
                  <a:lnTo>
                    <a:pt x="11127"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248" name="Google Shape;1248;p22"/>
            <p:cNvSpPr/>
            <p:nvPr/>
          </p:nvSpPr>
          <p:spPr>
            <a:xfrm>
              <a:off x="16557495" y="15680901"/>
              <a:ext cx="1104061" cy="111412"/>
            </a:xfrm>
            <a:custGeom>
              <a:avLst/>
              <a:gdLst/>
              <a:ahLst/>
              <a:cxnLst/>
              <a:rect l="l" t="t" r="r" b="b"/>
              <a:pathLst>
                <a:path w="15033" h="1517" extrusionOk="0">
                  <a:moveTo>
                    <a:pt x="129" y="1"/>
                  </a:moveTo>
                  <a:lnTo>
                    <a:pt x="78" y="26"/>
                  </a:lnTo>
                  <a:lnTo>
                    <a:pt x="52" y="52"/>
                  </a:lnTo>
                  <a:lnTo>
                    <a:pt x="27" y="78"/>
                  </a:lnTo>
                  <a:lnTo>
                    <a:pt x="1" y="129"/>
                  </a:lnTo>
                  <a:lnTo>
                    <a:pt x="1" y="746"/>
                  </a:lnTo>
                  <a:lnTo>
                    <a:pt x="27" y="900"/>
                  </a:lnTo>
                  <a:lnTo>
                    <a:pt x="78" y="1028"/>
                  </a:lnTo>
                  <a:lnTo>
                    <a:pt x="155" y="1183"/>
                  </a:lnTo>
                  <a:lnTo>
                    <a:pt x="232" y="1285"/>
                  </a:lnTo>
                  <a:lnTo>
                    <a:pt x="361" y="1388"/>
                  </a:lnTo>
                  <a:lnTo>
                    <a:pt x="489" y="1465"/>
                  </a:lnTo>
                  <a:lnTo>
                    <a:pt x="643" y="1517"/>
                  </a:lnTo>
                  <a:lnTo>
                    <a:pt x="14416" y="1517"/>
                  </a:lnTo>
                  <a:lnTo>
                    <a:pt x="14544" y="1465"/>
                  </a:lnTo>
                  <a:lnTo>
                    <a:pt x="14698" y="1388"/>
                  </a:lnTo>
                  <a:lnTo>
                    <a:pt x="14801" y="1285"/>
                  </a:lnTo>
                  <a:lnTo>
                    <a:pt x="14904" y="1183"/>
                  </a:lnTo>
                  <a:lnTo>
                    <a:pt x="14981" y="1028"/>
                  </a:lnTo>
                  <a:lnTo>
                    <a:pt x="15032" y="900"/>
                  </a:lnTo>
                  <a:lnTo>
                    <a:pt x="15032" y="746"/>
                  </a:lnTo>
                  <a:lnTo>
                    <a:pt x="15032" y="129"/>
                  </a:lnTo>
                  <a:lnTo>
                    <a:pt x="15032" y="78"/>
                  </a:lnTo>
                  <a:lnTo>
                    <a:pt x="15006" y="52"/>
                  </a:lnTo>
                  <a:lnTo>
                    <a:pt x="14955" y="26"/>
                  </a:lnTo>
                  <a:lnTo>
                    <a:pt x="1490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249" name="Google Shape;1249;p22"/>
            <p:cNvSpPr/>
            <p:nvPr/>
          </p:nvSpPr>
          <p:spPr>
            <a:xfrm>
              <a:off x="17008505" y="15680901"/>
              <a:ext cx="203876" cy="54788"/>
            </a:xfrm>
            <a:custGeom>
              <a:avLst/>
              <a:gdLst/>
              <a:ahLst/>
              <a:cxnLst/>
              <a:rect l="l" t="t" r="r" b="b"/>
              <a:pathLst>
                <a:path w="2776" h="746" extrusionOk="0">
                  <a:moveTo>
                    <a:pt x="1" y="1"/>
                  </a:moveTo>
                  <a:lnTo>
                    <a:pt x="1" y="360"/>
                  </a:lnTo>
                  <a:lnTo>
                    <a:pt x="27" y="514"/>
                  </a:lnTo>
                  <a:lnTo>
                    <a:pt x="104" y="617"/>
                  </a:lnTo>
                  <a:lnTo>
                    <a:pt x="206" y="694"/>
                  </a:lnTo>
                  <a:lnTo>
                    <a:pt x="361" y="746"/>
                  </a:lnTo>
                  <a:lnTo>
                    <a:pt x="2416" y="746"/>
                  </a:lnTo>
                  <a:lnTo>
                    <a:pt x="2545" y="694"/>
                  </a:lnTo>
                  <a:lnTo>
                    <a:pt x="2673" y="617"/>
                  </a:lnTo>
                  <a:lnTo>
                    <a:pt x="2750" y="514"/>
                  </a:lnTo>
                  <a:lnTo>
                    <a:pt x="2776" y="360"/>
                  </a:lnTo>
                  <a:lnTo>
                    <a:pt x="277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50" name="Google Shape;1250;p22"/>
            <p:cNvSpPr/>
            <p:nvPr/>
          </p:nvSpPr>
          <p:spPr>
            <a:xfrm>
              <a:off x="17131154" y="14792100"/>
              <a:ext cx="345474" cy="375585"/>
            </a:xfrm>
            <a:custGeom>
              <a:avLst/>
              <a:gdLst/>
              <a:ahLst/>
              <a:cxnLst/>
              <a:rect l="l" t="t" r="r" b="b"/>
              <a:pathLst>
                <a:path w="4704" h="5114" extrusionOk="0">
                  <a:moveTo>
                    <a:pt x="2339" y="1542"/>
                  </a:moveTo>
                  <a:lnTo>
                    <a:pt x="2545" y="1568"/>
                  </a:lnTo>
                  <a:lnTo>
                    <a:pt x="2750" y="1619"/>
                  </a:lnTo>
                  <a:lnTo>
                    <a:pt x="2904" y="1722"/>
                  </a:lnTo>
                  <a:lnTo>
                    <a:pt x="3059" y="1850"/>
                  </a:lnTo>
                  <a:lnTo>
                    <a:pt x="3187" y="2005"/>
                  </a:lnTo>
                  <a:lnTo>
                    <a:pt x="3290" y="2159"/>
                  </a:lnTo>
                  <a:lnTo>
                    <a:pt x="3341" y="2364"/>
                  </a:lnTo>
                  <a:lnTo>
                    <a:pt x="3367" y="2570"/>
                  </a:lnTo>
                  <a:lnTo>
                    <a:pt x="3341" y="2775"/>
                  </a:lnTo>
                  <a:lnTo>
                    <a:pt x="3290" y="2955"/>
                  </a:lnTo>
                  <a:lnTo>
                    <a:pt x="3187" y="3135"/>
                  </a:lnTo>
                  <a:lnTo>
                    <a:pt x="3059" y="3264"/>
                  </a:lnTo>
                  <a:lnTo>
                    <a:pt x="2904" y="3392"/>
                  </a:lnTo>
                  <a:lnTo>
                    <a:pt x="2750" y="3495"/>
                  </a:lnTo>
                  <a:lnTo>
                    <a:pt x="2545" y="3546"/>
                  </a:lnTo>
                  <a:lnTo>
                    <a:pt x="2339" y="3572"/>
                  </a:lnTo>
                  <a:lnTo>
                    <a:pt x="2159" y="3546"/>
                  </a:lnTo>
                  <a:lnTo>
                    <a:pt x="1954" y="3495"/>
                  </a:lnTo>
                  <a:lnTo>
                    <a:pt x="1774" y="3392"/>
                  </a:lnTo>
                  <a:lnTo>
                    <a:pt x="1645" y="3264"/>
                  </a:lnTo>
                  <a:lnTo>
                    <a:pt x="1517" y="3135"/>
                  </a:lnTo>
                  <a:lnTo>
                    <a:pt x="1414" y="2955"/>
                  </a:lnTo>
                  <a:lnTo>
                    <a:pt x="1363" y="2775"/>
                  </a:lnTo>
                  <a:lnTo>
                    <a:pt x="1337" y="2570"/>
                  </a:lnTo>
                  <a:lnTo>
                    <a:pt x="1363" y="2364"/>
                  </a:lnTo>
                  <a:lnTo>
                    <a:pt x="1414" y="2159"/>
                  </a:lnTo>
                  <a:lnTo>
                    <a:pt x="1517" y="2005"/>
                  </a:lnTo>
                  <a:lnTo>
                    <a:pt x="1645" y="1850"/>
                  </a:lnTo>
                  <a:lnTo>
                    <a:pt x="1774" y="1722"/>
                  </a:lnTo>
                  <a:lnTo>
                    <a:pt x="1954" y="1619"/>
                  </a:lnTo>
                  <a:lnTo>
                    <a:pt x="2159" y="1568"/>
                  </a:lnTo>
                  <a:lnTo>
                    <a:pt x="2339" y="1542"/>
                  </a:lnTo>
                  <a:close/>
                  <a:moveTo>
                    <a:pt x="2134" y="0"/>
                  </a:moveTo>
                  <a:lnTo>
                    <a:pt x="2057" y="26"/>
                  </a:lnTo>
                  <a:lnTo>
                    <a:pt x="1954" y="78"/>
                  </a:lnTo>
                  <a:lnTo>
                    <a:pt x="1902" y="129"/>
                  </a:lnTo>
                  <a:lnTo>
                    <a:pt x="1851" y="232"/>
                  </a:lnTo>
                  <a:lnTo>
                    <a:pt x="1774" y="643"/>
                  </a:lnTo>
                  <a:lnTo>
                    <a:pt x="1723" y="771"/>
                  </a:lnTo>
                  <a:lnTo>
                    <a:pt x="1620" y="874"/>
                  </a:lnTo>
                  <a:lnTo>
                    <a:pt x="1234" y="1080"/>
                  </a:lnTo>
                  <a:lnTo>
                    <a:pt x="1132" y="1131"/>
                  </a:lnTo>
                  <a:lnTo>
                    <a:pt x="977" y="1105"/>
                  </a:lnTo>
                  <a:lnTo>
                    <a:pt x="566" y="977"/>
                  </a:lnTo>
                  <a:lnTo>
                    <a:pt x="463" y="951"/>
                  </a:lnTo>
                  <a:lnTo>
                    <a:pt x="386" y="977"/>
                  </a:lnTo>
                  <a:lnTo>
                    <a:pt x="309" y="1028"/>
                  </a:lnTo>
                  <a:lnTo>
                    <a:pt x="232" y="1105"/>
                  </a:lnTo>
                  <a:lnTo>
                    <a:pt x="27" y="1465"/>
                  </a:lnTo>
                  <a:lnTo>
                    <a:pt x="1" y="1542"/>
                  </a:lnTo>
                  <a:lnTo>
                    <a:pt x="1" y="1645"/>
                  </a:lnTo>
                  <a:lnTo>
                    <a:pt x="27" y="1748"/>
                  </a:lnTo>
                  <a:lnTo>
                    <a:pt x="78" y="1825"/>
                  </a:lnTo>
                  <a:lnTo>
                    <a:pt x="412" y="2107"/>
                  </a:lnTo>
                  <a:lnTo>
                    <a:pt x="489" y="2210"/>
                  </a:lnTo>
                  <a:lnTo>
                    <a:pt x="515" y="2339"/>
                  </a:lnTo>
                  <a:lnTo>
                    <a:pt x="515" y="2775"/>
                  </a:lnTo>
                  <a:lnTo>
                    <a:pt x="489" y="2904"/>
                  </a:lnTo>
                  <a:lnTo>
                    <a:pt x="412" y="3007"/>
                  </a:lnTo>
                  <a:lnTo>
                    <a:pt x="78" y="3315"/>
                  </a:lnTo>
                  <a:lnTo>
                    <a:pt x="27" y="3392"/>
                  </a:lnTo>
                  <a:lnTo>
                    <a:pt x="1" y="3469"/>
                  </a:lnTo>
                  <a:lnTo>
                    <a:pt x="1" y="3572"/>
                  </a:lnTo>
                  <a:lnTo>
                    <a:pt x="27" y="3649"/>
                  </a:lnTo>
                  <a:lnTo>
                    <a:pt x="232" y="4009"/>
                  </a:lnTo>
                  <a:lnTo>
                    <a:pt x="309" y="4086"/>
                  </a:lnTo>
                  <a:lnTo>
                    <a:pt x="386" y="4137"/>
                  </a:lnTo>
                  <a:lnTo>
                    <a:pt x="463" y="4163"/>
                  </a:lnTo>
                  <a:lnTo>
                    <a:pt x="566" y="4163"/>
                  </a:lnTo>
                  <a:lnTo>
                    <a:pt x="977" y="4009"/>
                  </a:lnTo>
                  <a:lnTo>
                    <a:pt x="1132" y="3983"/>
                  </a:lnTo>
                  <a:lnTo>
                    <a:pt x="1234" y="4035"/>
                  </a:lnTo>
                  <a:lnTo>
                    <a:pt x="1620" y="4240"/>
                  </a:lnTo>
                  <a:lnTo>
                    <a:pt x="1723" y="4343"/>
                  </a:lnTo>
                  <a:lnTo>
                    <a:pt x="1774" y="4471"/>
                  </a:lnTo>
                  <a:lnTo>
                    <a:pt x="1851" y="4882"/>
                  </a:lnTo>
                  <a:lnTo>
                    <a:pt x="1902" y="4985"/>
                  </a:lnTo>
                  <a:lnTo>
                    <a:pt x="1954" y="5062"/>
                  </a:lnTo>
                  <a:lnTo>
                    <a:pt x="2057" y="5088"/>
                  </a:lnTo>
                  <a:lnTo>
                    <a:pt x="2134" y="5114"/>
                  </a:lnTo>
                  <a:lnTo>
                    <a:pt x="2545" y="5114"/>
                  </a:lnTo>
                  <a:lnTo>
                    <a:pt x="2648" y="5088"/>
                  </a:lnTo>
                  <a:lnTo>
                    <a:pt x="2725" y="5062"/>
                  </a:lnTo>
                  <a:lnTo>
                    <a:pt x="2802" y="4985"/>
                  </a:lnTo>
                  <a:lnTo>
                    <a:pt x="2827" y="4882"/>
                  </a:lnTo>
                  <a:lnTo>
                    <a:pt x="2930" y="4471"/>
                  </a:lnTo>
                  <a:lnTo>
                    <a:pt x="2982" y="4343"/>
                  </a:lnTo>
                  <a:lnTo>
                    <a:pt x="3084" y="4240"/>
                  </a:lnTo>
                  <a:lnTo>
                    <a:pt x="3444" y="4035"/>
                  </a:lnTo>
                  <a:lnTo>
                    <a:pt x="3573" y="3983"/>
                  </a:lnTo>
                  <a:lnTo>
                    <a:pt x="3701" y="4009"/>
                  </a:lnTo>
                  <a:lnTo>
                    <a:pt x="4138" y="4163"/>
                  </a:lnTo>
                  <a:lnTo>
                    <a:pt x="4241" y="4163"/>
                  </a:lnTo>
                  <a:lnTo>
                    <a:pt x="4318" y="4137"/>
                  </a:lnTo>
                  <a:lnTo>
                    <a:pt x="4395" y="4086"/>
                  </a:lnTo>
                  <a:lnTo>
                    <a:pt x="4472" y="4009"/>
                  </a:lnTo>
                  <a:lnTo>
                    <a:pt x="4677" y="3649"/>
                  </a:lnTo>
                  <a:lnTo>
                    <a:pt x="4703" y="3572"/>
                  </a:lnTo>
                  <a:lnTo>
                    <a:pt x="4703" y="3469"/>
                  </a:lnTo>
                  <a:lnTo>
                    <a:pt x="4677" y="3392"/>
                  </a:lnTo>
                  <a:lnTo>
                    <a:pt x="4626" y="3315"/>
                  </a:lnTo>
                  <a:lnTo>
                    <a:pt x="4292" y="3007"/>
                  </a:lnTo>
                  <a:lnTo>
                    <a:pt x="4215" y="2904"/>
                  </a:lnTo>
                  <a:lnTo>
                    <a:pt x="4189" y="2775"/>
                  </a:lnTo>
                  <a:lnTo>
                    <a:pt x="4189" y="2339"/>
                  </a:lnTo>
                  <a:lnTo>
                    <a:pt x="4215" y="2210"/>
                  </a:lnTo>
                  <a:lnTo>
                    <a:pt x="4292" y="2107"/>
                  </a:lnTo>
                  <a:lnTo>
                    <a:pt x="4626" y="1825"/>
                  </a:lnTo>
                  <a:lnTo>
                    <a:pt x="4677" y="1748"/>
                  </a:lnTo>
                  <a:lnTo>
                    <a:pt x="4703" y="1645"/>
                  </a:lnTo>
                  <a:lnTo>
                    <a:pt x="4703" y="1542"/>
                  </a:lnTo>
                  <a:lnTo>
                    <a:pt x="4677" y="1465"/>
                  </a:lnTo>
                  <a:lnTo>
                    <a:pt x="4472" y="1105"/>
                  </a:lnTo>
                  <a:lnTo>
                    <a:pt x="4395" y="1028"/>
                  </a:lnTo>
                  <a:lnTo>
                    <a:pt x="4318" y="977"/>
                  </a:lnTo>
                  <a:lnTo>
                    <a:pt x="4241" y="951"/>
                  </a:lnTo>
                  <a:lnTo>
                    <a:pt x="4138" y="977"/>
                  </a:lnTo>
                  <a:lnTo>
                    <a:pt x="3701" y="1105"/>
                  </a:lnTo>
                  <a:lnTo>
                    <a:pt x="3573" y="1131"/>
                  </a:lnTo>
                  <a:lnTo>
                    <a:pt x="3444" y="1080"/>
                  </a:lnTo>
                  <a:lnTo>
                    <a:pt x="3084" y="874"/>
                  </a:lnTo>
                  <a:lnTo>
                    <a:pt x="2982" y="771"/>
                  </a:lnTo>
                  <a:lnTo>
                    <a:pt x="2930" y="643"/>
                  </a:lnTo>
                  <a:lnTo>
                    <a:pt x="2827" y="232"/>
                  </a:lnTo>
                  <a:lnTo>
                    <a:pt x="2802" y="129"/>
                  </a:lnTo>
                  <a:lnTo>
                    <a:pt x="2725" y="78"/>
                  </a:lnTo>
                  <a:lnTo>
                    <a:pt x="2648" y="26"/>
                  </a:lnTo>
                  <a:lnTo>
                    <a:pt x="254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51" name="Google Shape;1251;p22"/>
            <p:cNvSpPr/>
            <p:nvPr/>
          </p:nvSpPr>
          <p:spPr>
            <a:xfrm>
              <a:off x="16868891" y="15080802"/>
              <a:ext cx="347310" cy="375585"/>
            </a:xfrm>
            <a:custGeom>
              <a:avLst/>
              <a:gdLst/>
              <a:ahLst/>
              <a:cxnLst/>
              <a:rect l="l" t="t" r="r" b="b"/>
              <a:pathLst>
                <a:path w="4729" h="5114" extrusionOk="0">
                  <a:moveTo>
                    <a:pt x="2364" y="1542"/>
                  </a:moveTo>
                  <a:lnTo>
                    <a:pt x="2570" y="1568"/>
                  </a:lnTo>
                  <a:lnTo>
                    <a:pt x="2750" y="1645"/>
                  </a:lnTo>
                  <a:lnTo>
                    <a:pt x="2930" y="1722"/>
                  </a:lnTo>
                  <a:lnTo>
                    <a:pt x="3084" y="1851"/>
                  </a:lnTo>
                  <a:lnTo>
                    <a:pt x="3212" y="2005"/>
                  </a:lnTo>
                  <a:lnTo>
                    <a:pt x="3289" y="2159"/>
                  </a:lnTo>
                  <a:lnTo>
                    <a:pt x="3366" y="2365"/>
                  </a:lnTo>
                  <a:lnTo>
                    <a:pt x="3366" y="2570"/>
                  </a:lnTo>
                  <a:lnTo>
                    <a:pt x="3366" y="2776"/>
                  </a:lnTo>
                  <a:lnTo>
                    <a:pt x="3289" y="2956"/>
                  </a:lnTo>
                  <a:lnTo>
                    <a:pt x="3212" y="3135"/>
                  </a:lnTo>
                  <a:lnTo>
                    <a:pt x="3084" y="3264"/>
                  </a:lnTo>
                  <a:lnTo>
                    <a:pt x="2930" y="3392"/>
                  </a:lnTo>
                  <a:lnTo>
                    <a:pt x="2750" y="3495"/>
                  </a:lnTo>
                  <a:lnTo>
                    <a:pt x="2570" y="3547"/>
                  </a:lnTo>
                  <a:lnTo>
                    <a:pt x="2364" y="3572"/>
                  </a:lnTo>
                  <a:lnTo>
                    <a:pt x="2159" y="3547"/>
                  </a:lnTo>
                  <a:lnTo>
                    <a:pt x="1979" y="3495"/>
                  </a:lnTo>
                  <a:lnTo>
                    <a:pt x="1799" y="3392"/>
                  </a:lnTo>
                  <a:lnTo>
                    <a:pt x="1645" y="3264"/>
                  </a:lnTo>
                  <a:lnTo>
                    <a:pt x="1516" y="3135"/>
                  </a:lnTo>
                  <a:lnTo>
                    <a:pt x="1439" y="2956"/>
                  </a:lnTo>
                  <a:lnTo>
                    <a:pt x="1362" y="2776"/>
                  </a:lnTo>
                  <a:lnTo>
                    <a:pt x="1362" y="2570"/>
                  </a:lnTo>
                  <a:lnTo>
                    <a:pt x="1362" y="2365"/>
                  </a:lnTo>
                  <a:lnTo>
                    <a:pt x="1439" y="2159"/>
                  </a:lnTo>
                  <a:lnTo>
                    <a:pt x="1516" y="2005"/>
                  </a:lnTo>
                  <a:lnTo>
                    <a:pt x="1645" y="1851"/>
                  </a:lnTo>
                  <a:lnTo>
                    <a:pt x="1799" y="1722"/>
                  </a:lnTo>
                  <a:lnTo>
                    <a:pt x="1979" y="1645"/>
                  </a:lnTo>
                  <a:lnTo>
                    <a:pt x="2159" y="1568"/>
                  </a:lnTo>
                  <a:lnTo>
                    <a:pt x="2364" y="1542"/>
                  </a:lnTo>
                  <a:close/>
                  <a:moveTo>
                    <a:pt x="2159" y="1"/>
                  </a:moveTo>
                  <a:lnTo>
                    <a:pt x="2056" y="26"/>
                  </a:lnTo>
                  <a:lnTo>
                    <a:pt x="1979" y="78"/>
                  </a:lnTo>
                  <a:lnTo>
                    <a:pt x="1928" y="129"/>
                  </a:lnTo>
                  <a:lnTo>
                    <a:pt x="1876" y="232"/>
                  </a:lnTo>
                  <a:lnTo>
                    <a:pt x="1773" y="669"/>
                  </a:lnTo>
                  <a:lnTo>
                    <a:pt x="1722" y="772"/>
                  </a:lnTo>
                  <a:lnTo>
                    <a:pt x="1645" y="874"/>
                  </a:lnTo>
                  <a:lnTo>
                    <a:pt x="1259" y="1080"/>
                  </a:lnTo>
                  <a:lnTo>
                    <a:pt x="1131" y="1131"/>
                  </a:lnTo>
                  <a:lnTo>
                    <a:pt x="1003" y="1106"/>
                  </a:lnTo>
                  <a:lnTo>
                    <a:pt x="591" y="977"/>
                  </a:lnTo>
                  <a:lnTo>
                    <a:pt x="489" y="951"/>
                  </a:lnTo>
                  <a:lnTo>
                    <a:pt x="386" y="977"/>
                  </a:lnTo>
                  <a:lnTo>
                    <a:pt x="309" y="1029"/>
                  </a:lnTo>
                  <a:lnTo>
                    <a:pt x="257" y="1106"/>
                  </a:lnTo>
                  <a:lnTo>
                    <a:pt x="52" y="1465"/>
                  </a:lnTo>
                  <a:lnTo>
                    <a:pt x="0" y="1542"/>
                  </a:lnTo>
                  <a:lnTo>
                    <a:pt x="0" y="1645"/>
                  </a:lnTo>
                  <a:lnTo>
                    <a:pt x="26" y="1748"/>
                  </a:lnTo>
                  <a:lnTo>
                    <a:pt x="103" y="1825"/>
                  </a:lnTo>
                  <a:lnTo>
                    <a:pt x="412" y="2108"/>
                  </a:lnTo>
                  <a:lnTo>
                    <a:pt x="514" y="2210"/>
                  </a:lnTo>
                  <a:lnTo>
                    <a:pt x="540" y="2339"/>
                  </a:lnTo>
                  <a:lnTo>
                    <a:pt x="540" y="2776"/>
                  </a:lnTo>
                  <a:lnTo>
                    <a:pt x="514" y="2904"/>
                  </a:lnTo>
                  <a:lnTo>
                    <a:pt x="412" y="3007"/>
                  </a:lnTo>
                  <a:lnTo>
                    <a:pt x="103" y="3315"/>
                  </a:lnTo>
                  <a:lnTo>
                    <a:pt x="26" y="3392"/>
                  </a:lnTo>
                  <a:lnTo>
                    <a:pt x="0" y="3469"/>
                  </a:lnTo>
                  <a:lnTo>
                    <a:pt x="0" y="3572"/>
                  </a:lnTo>
                  <a:lnTo>
                    <a:pt x="52" y="3675"/>
                  </a:lnTo>
                  <a:lnTo>
                    <a:pt x="257" y="4009"/>
                  </a:lnTo>
                  <a:lnTo>
                    <a:pt x="309" y="4086"/>
                  </a:lnTo>
                  <a:lnTo>
                    <a:pt x="386" y="4138"/>
                  </a:lnTo>
                  <a:lnTo>
                    <a:pt x="489" y="4163"/>
                  </a:lnTo>
                  <a:lnTo>
                    <a:pt x="591" y="4163"/>
                  </a:lnTo>
                  <a:lnTo>
                    <a:pt x="1003" y="4009"/>
                  </a:lnTo>
                  <a:lnTo>
                    <a:pt x="1131" y="4009"/>
                  </a:lnTo>
                  <a:lnTo>
                    <a:pt x="1259" y="4035"/>
                  </a:lnTo>
                  <a:lnTo>
                    <a:pt x="1645" y="4266"/>
                  </a:lnTo>
                  <a:lnTo>
                    <a:pt x="1722" y="4343"/>
                  </a:lnTo>
                  <a:lnTo>
                    <a:pt x="1773" y="4472"/>
                  </a:lnTo>
                  <a:lnTo>
                    <a:pt x="1876" y="4908"/>
                  </a:lnTo>
                  <a:lnTo>
                    <a:pt x="1928" y="4985"/>
                  </a:lnTo>
                  <a:lnTo>
                    <a:pt x="1979" y="5063"/>
                  </a:lnTo>
                  <a:lnTo>
                    <a:pt x="2056" y="5114"/>
                  </a:lnTo>
                  <a:lnTo>
                    <a:pt x="2673" y="5114"/>
                  </a:lnTo>
                  <a:lnTo>
                    <a:pt x="2750" y="5063"/>
                  </a:lnTo>
                  <a:lnTo>
                    <a:pt x="2827" y="4985"/>
                  </a:lnTo>
                  <a:lnTo>
                    <a:pt x="2853" y="4908"/>
                  </a:lnTo>
                  <a:lnTo>
                    <a:pt x="2955" y="4472"/>
                  </a:lnTo>
                  <a:lnTo>
                    <a:pt x="3007" y="4343"/>
                  </a:lnTo>
                  <a:lnTo>
                    <a:pt x="3084" y="4266"/>
                  </a:lnTo>
                  <a:lnTo>
                    <a:pt x="3469" y="4035"/>
                  </a:lnTo>
                  <a:lnTo>
                    <a:pt x="3598" y="4009"/>
                  </a:lnTo>
                  <a:lnTo>
                    <a:pt x="3726" y="4009"/>
                  </a:lnTo>
                  <a:lnTo>
                    <a:pt x="4137" y="4163"/>
                  </a:lnTo>
                  <a:lnTo>
                    <a:pt x="4240" y="4163"/>
                  </a:lnTo>
                  <a:lnTo>
                    <a:pt x="4343" y="4138"/>
                  </a:lnTo>
                  <a:lnTo>
                    <a:pt x="4420" y="4086"/>
                  </a:lnTo>
                  <a:lnTo>
                    <a:pt x="4471" y="4009"/>
                  </a:lnTo>
                  <a:lnTo>
                    <a:pt x="4677" y="3675"/>
                  </a:lnTo>
                  <a:lnTo>
                    <a:pt x="4728" y="3572"/>
                  </a:lnTo>
                  <a:lnTo>
                    <a:pt x="4728" y="3469"/>
                  </a:lnTo>
                  <a:lnTo>
                    <a:pt x="4703" y="3392"/>
                  </a:lnTo>
                  <a:lnTo>
                    <a:pt x="4625" y="3315"/>
                  </a:lnTo>
                  <a:lnTo>
                    <a:pt x="4317" y="3007"/>
                  </a:lnTo>
                  <a:lnTo>
                    <a:pt x="4214" y="2904"/>
                  </a:lnTo>
                  <a:lnTo>
                    <a:pt x="4189" y="2776"/>
                  </a:lnTo>
                  <a:lnTo>
                    <a:pt x="4189" y="2339"/>
                  </a:lnTo>
                  <a:lnTo>
                    <a:pt x="4214" y="2210"/>
                  </a:lnTo>
                  <a:lnTo>
                    <a:pt x="4317" y="2108"/>
                  </a:lnTo>
                  <a:lnTo>
                    <a:pt x="4625" y="1825"/>
                  </a:lnTo>
                  <a:lnTo>
                    <a:pt x="4703" y="1748"/>
                  </a:lnTo>
                  <a:lnTo>
                    <a:pt x="4728" y="1645"/>
                  </a:lnTo>
                  <a:lnTo>
                    <a:pt x="4728" y="1542"/>
                  </a:lnTo>
                  <a:lnTo>
                    <a:pt x="4677" y="1465"/>
                  </a:lnTo>
                  <a:lnTo>
                    <a:pt x="4471" y="1106"/>
                  </a:lnTo>
                  <a:lnTo>
                    <a:pt x="4420" y="1029"/>
                  </a:lnTo>
                  <a:lnTo>
                    <a:pt x="4343" y="977"/>
                  </a:lnTo>
                  <a:lnTo>
                    <a:pt x="4240" y="951"/>
                  </a:lnTo>
                  <a:lnTo>
                    <a:pt x="4137" y="977"/>
                  </a:lnTo>
                  <a:lnTo>
                    <a:pt x="3726" y="1106"/>
                  </a:lnTo>
                  <a:lnTo>
                    <a:pt x="3598" y="1131"/>
                  </a:lnTo>
                  <a:lnTo>
                    <a:pt x="3469" y="1080"/>
                  </a:lnTo>
                  <a:lnTo>
                    <a:pt x="3084" y="874"/>
                  </a:lnTo>
                  <a:lnTo>
                    <a:pt x="3007" y="772"/>
                  </a:lnTo>
                  <a:lnTo>
                    <a:pt x="2955" y="669"/>
                  </a:lnTo>
                  <a:lnTo>
                    <a:pt x="2853" y="232"/>
                  </a:lnTo>
                  <a:lnTo>
                    <a:pt x="2827" y="129"/>
                  </a:lnTo>
                  <a:lnTo>
                    <a:pt x="2750" y="78"/>
                  </a:lnTo>
                  <a:lnTo>
                    <a:pt x="2673" y="26"/>
                  </a:lnTo>
                  <a:lnTo>
                    <a:pt x="2570" y="1"/>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252" name="Google Shape;1252;p22"/>
          <p:cNvGrpSpPr/>
          <p:nvPr/>
        </p:nvGrpSpPr>
        <p:grpSpPr>
          <a:xfrm>
            <a:off x="21139353" y="14741132"/>
            <a:ext cx="788846" cy="1103988"/>
            <a:chOff x="21139352" y="14741131"/>
            <a:chExt cx="788846" cy="1103988"/>
          </a:xfrm>
        </p:grpSpPr>
        <p:sp>
          <p:nvSpPr>
            <p:cNvPr id="1253" name="Google Shape;1253;p22"/>
            <p:cNvSpPr/>
            <p:nvPr/>
          </p:nvSpPr>
          <p:spPr>
            <a:xfrm>
              <a:off x="21139352" y="14807229"/>
              <a:ext cx="788846" cy="1037889"/>
            </a:xfrm>
            <a:custGeom>
              <a:avLst/>
              <a:gdLst/>
              <a:ahLst/>
              <a:cxnLst/>
              <a:rect l="l" t="t" r="r" b="b"/>
              <a:pathLst>
                <a:path w="10741" h="14132" extrusionOk="0">
                  <a:moveTo>
                    <a:pt x="925" y="0"/>
                  </a:moveTo>
                  <a:lnTo>
                    <a:pt x="746" y="26"/>
                  </a:lnTo>
                  <a:lnTo>
                    <a:pt x="566" y="77"/>
                  </a:lnTo>
                  <a:lnTo>
                    <a:pt x="412" y="154"/>
                  </a:lnTo>
                  <a:lnTo>
                    <a:pt x="283" y="257"/>
                  </a:lnTo>
                  <a:lnTo>
                    <a:pt x="155" y="411"/>
                  </a:lnTo>
                  <a:lnTo>
                    <a:pt x="77" y="565"/>
                  </a:lnTo>
                  <a:lnTo>
                    <a:pt x="26" y="719"/>
                  </a:lnTo>
                  <a:lnTo>
                    <a:pt x="0" y="899"/>
                  </a:lnTo>
                  <a:lnTo>
                    <a:pt x="0" y="13207"/>
                  </a:lnTo>
                  <a:lnTo>
                    <a:pt x="26" y="13387"/>
                  </a:lnTo>
                  <a:lnTo>
                    <a:pt x="77" y="13567"/>
                  </a:lnTo>
                  <a:lnTo>
                    <a:pt x="155" y="13721"/>
                  </a:lnTo>
                  <a:lnTo>
                    <a:pt x="283" y="13849"/>
                  </a:lnTo>
                  <a:lnTo>
                    <a:pt x="412" y="13978"/>
                  </a:lnTo>
                  <a:lnTo>
                    <a:pt x="566" y="14055"/>
                  </a:lnTo>
                  <a:lnTo>
                    <a:pt x="746" y="14106"/>
                  </a:lnTo>
                  <a:lnTo>
                    <a:pt x="925" y="14132"/>
                  </a:lnTo>
                  <a:lnTo>
                    <a:pt x="9841" y="14132"/>
                  </a:lnTo>
                  <a:lnTo>
                    <a:pt x="10021" y="14106"/>
                  </a:lnTo>
                  <a:lnTo>
                    <a:pt x="10201" y="14055"/>
                  </a:lnTo>
                  <a:lnTo>
                    <a:pt x="10355" y="13978"/>
                  </a:lnTo>
                  <a:lnTo>
                    <a:pt x="10484" y="13849"/>
                  </a:lnTo>
                  <a:lnTo>
                    <a:pt x="10587" y="13721"/>
                  </a:lnTo>
                  <a:lnTo>
                    <a:pt x="10689" y="13567"/>
                  </a:lnTo>
                  <a:lnTo>
                    <a:pt x="10741" y="13387"/>
                  </a:lnTo>
                  <a:lnTo>
                    <a:pt x="10741" y="13207"/>
                  </a:lnTo>
                  <a:lnTo>
                    <a:pt x="10741" y="899"/>
                  </a:lnTo>
                  <a:lnTo>
                    <a:pt x="10741" y="719"/>
                  </a:lnTo>
                  <a:lnTo>
                    <a:pt x="10689" y="565"/>
                  </a:lnTo>
                  <a:lnTo>
                    <a:pt x="10587" y="411"/>
                  </a:lnTo>
                  <a:lnTo>
                    <a:pt x="10484" y="257"/>
                  </a:lnTo>
                  <a:lnTo>
                    <a:pt x="10355" y="154"/>
                  </a:lnTo>
                  <a:lnTo>
                    <a:pt x="10201" y="77"/>
                  </a:lnTo>
                  <a:lnTo>
                    <a:pt x="10021" y="26"/>
                  </a:lnTo>
                  <a:lnTo>
                    <a:pt x="984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54" name="Google Shape;1254;p22"/>
            <p:cNvSpPr/>
            <p:nvPr/>
          </p:nvSpPr>
          <p:spPr>
            <a:xfrm>
              <a:off x="21207286" y="14873254"/>
              <a:ext cx="654887" cy="903930"/>
            </a:xfrm>
            <a:custGeom>
              <a:avLst/>
              <a:gdLst/>
              <a:ahLst/>
              <a:cxnLst/>
              <a:rect l="l" t="t" r="r" b="b"/>
              <a:pathLst>
                <a:path w="8917" h="12308" extrusionOk="0">
                  <a:moveTo>
                    <a:pt x="103" y="0"/>
                  </a:moveTo>
                  <a:lnTo>
                    <a:pt x="52" y="26"/>
                  </a:lnTo>
                  <a:lnTo>
                    <a:pt x="26" y="52"/>
                  </a:lnTo>
                  <a:lnTo>
                    <a:pt x="0" y="77"/>
                  </a:lnTo>
                  <a:lnTo>
                    <a:pt x="0" y="129"/>
                  </a:lnTo>
                  <a:lnTo>
                    <a:pt x="0" y="12205"/>
                  </a:lnTo>
                  <a:lnTo>
                    <a:pt x="0" y="12257"/>
                  </a:lnTo>
                  <a:lnTo>
                    <a:pt x="26" y="12282"/>
                  </a:lnTo>
                  <a:lnTo>
                    <a:pt x="52" y="12308"/>
                  </a:lnTo>
                  <a:lnTo>
                    <a:pt x="8839" y="12308"/>
                  </a:lnTo>
                  <a:lnTo>
                    <a:pt x="8891" y="12282"/>
                  </a:lnTo>
                  <a:lnTo>
                    <a:pt x="8916" y="12257"/>
                  </a:lnTo>
                  <a:lnTo>
                    <a:pt x="8916" y="12205"/>
                  </a:lnTo>
                  <a:lnTo>
                    <a:pt x="8916" y="129"/>
                  </a:lnTo>
                  <a:lnTo>
                    <a:pt x="8916" y="77"/>
                  </a:lnTo>
                  <a:lnTo>
                    <a:pt x="8891" y="52"/>
                  </a:lnTo>
                  <a:lnTo>
                    <a:pt x="8839" y="26"/>
                  </a:lnTo>
                  <a:lnTo>
                    <a:pt x="881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55" name="Google Shape;1255;p22"/>
            <p:cNvSpPr/>
            <p:nvPr/>
          </p:nvSpPr>
          <p:spPr>
            <a:xfrm>
              <a:off x="21301660" y="14741131"/>
              <a:ext cx="466140" cy="66172"/>
            </a:xfrm>
            <a:custGeom>
              <a:avLst/>
              <a:gdLst/>
              <a:ahLst/>
              <a:cxnLst/>
              <a:rect l="l" t="t" r="r" b="b"/>
              <a:pathLst>
                <a:path w="6347" h="901" extrusionOk="0">
                  <a:moveTo>
                    <a:pt x="103" y="1"/>
                  </a:moveTo>
                  <a:lnTo>
                    <a:pt x="52" y="52"/>
                  </a:lnTo>
                  <a:lnTo>
                    <a:pt x="0" y="104"/>
                  </a:lnTo>
                  <a:lnTo>
                    <a:pt x="0" y="181"/>
                  </a:lnTo>
                  <a:lnTo>
                    <a:pt x="0" y="720"/>
                  </a:lnTo>
                  <a:lnTo>
                    <a:pt x="0" y="797"/>
                  </a:lnTo>
                  <a:lnTo>
                    <a:pt x="52" y="849"/>
                  </a:lnTo>
                  <a:lnTo>
                    <a:pt x="103" y="874"/>
                  </a:lnTo>
                  <a:lnTo>
                    <a:pt x="180" y="900"/>
                  </a:lnTo>
                  <a:lnTo>
                    <a:pt x="6167" y="900"/>
                  </a:lnTo>
                  <a:lnTo>
                    <a:pt x="6244" y="874"/>
                  </a:lnTo>
                  <a:lnTo>
                    <a:pt x="6295" y="849"/>
                  </a:lnTo>
                  <a:lnTo>
                    <a:pt x="6321" y="797"/>
                  </a:lnTo>
                  <a:lnTo>
                    <a:pt x="6347" y="720"/>
                  </a:lnTo>
                  <a:lnTo>
                    <a:pt x="6347" y="181"/>
                  </a:lnTo>
                  <a:lnTo>
                    <a:pt x="6321" y="104"/>
                  </a:lnTo>
                  <a:lnTo>
                    <a:pt x="6295" y="52"/>
                  </a:lnTo>
                  <a:lnTo>
                    <a:pt x="624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256" name="Google Shape;1256;p22"/>
            <p:cNvSpPr/>
            <p:nvPr/>
          </p:nvSpPr>
          <p:spPr>
            <a:xfrm>
              <a:off x="21346900" y="14790190"/>
              <a:ext cx="375658" cy="152981"/>
            </a:xfrm>
            <a:custGeom>
              <a:avLst/>
              <a:gdLst/>
              <a:ahLst/>
              <a:cxnLst/>
              <a:rect l="l" t="t" r="r" b="b"/>
              <a:pathLst>
                <a:path w="5115" h="2083" extrusionOk="0">
                  <a:moveTo>
                    <a:pt x="232" y="1"/>
                  </a:moveTo>
                  <a:lnTo>
                    <a:pt x="129" y="26"/>
                  </a:lnTo>
                  <a:lnTo>
                    <a:pt x="78" y="78"/>
                  </a:lnTo>
                  <a:lnTo>
                    <a:pt x="27" y="155"/>
                  </a:lnTo>
                  <a:lnTo>
                    <a:pt x="1" y="232"/>
                  </a:lnTo>
                  <a:lnTo>
                    <a:pt x="27" y="412"/>
                  </a:lnTo>
                  <a:lnTo>
                    <a:pt x="52" y="617"/>
                  </a:lnTo>
                  <a:lnTo>
                    <a:pt x="78" y="772"/>
                  </a:lnTo>
                  <a:lnTo>
                    <a:pt x="155" y="951"/>
                  </a:lnTo>
                  <a:lnTo>
                    <a:pt x="232" y="1106"/>
                  </a:lnTo>
                  <a:lnTo>
                    <a:pt x="335" y="1260"/>
                  </a:lnTo>
                  <a:lnTo>
                    <a:pt x="438" y="1414"/>
                  </a:lnTo>
                  <a:lnTo>
                    <a:pt x="540" y="1542"/>
                  </a:lnTo>
                  <a:lnTo>
                    <a:pt x="695" y="1671"/>
                  </a:lnTo>
                  <a:lnTo>
                    <a:pt x="823" y="1774"/>
                  </a:lnTo>
                  <a:lnTo>
                    <a:pt x="977" y="1851"/>
                  </a:lnTo>
                  <a:lnTo>
                    <a:pt x="1131" y="1928"/>
                  </a:lnTo>
                  <a:lnTo>
                    <a:pt x="1311" y="2005"/>
                  </a:lnTo>
                  <a:lnTo>
                    <a:pt x="1491" y="2056"/>
                  </a:lnTo>
                  <a:lnTo>
                    <a:pt x="1671" y="2082"/>
                  </a:lnTo>
                  <a:lnTo>
                    <a:pt x="3444" y="2082"/>
                  </a:lnTo>
                  <a:lnTo>
                    <a:pt x="3624" y="2056"/>
                  </a:lnTo>
                  <a:lnTo>
                    <a:pt x="3804" y="2005"/>
                  </a:lnTo>
                  <a:lnTo>
                    <a:pt x="3983" y="1928"/>
                  </a:lnTo>
                  <a:lnTo>
                    <a:pt x="4138" y="1851"/>
                  </a:lnTo>
                  <a:lnTo>
                    <a:pt x="4292" y="1774"/>
                  </a:lnTo>
                  <a:lnTo>
                    <a:pt x="4420" y="1671"/>
                  </a:lnTo>
                  <a:lnTo>
                    <a:pt x="4549" y="1542"/>
                  </a:lnTo>
                  <a:lnTo>
                    <a:pt x="4677" y="1414"/>
                  </a:lnTo>
                  <a:lnTo>
                    <a:pt x="4780" y="1260"/>
                  </a:lnTo>
                  <a:lnTo>
                    <a:pt x="4883" y="1106"/>
                  </a:lnTo>
                  <a:lnTo>
                    <a:pt x="4960" y="951"/>
                  </a:lnTo>
                  <a:lnTo>
                    <a:pt x="5011" y="772"/>
                  </a:lnTo>
                  <a:lnTo>
                    <a:pt x="5063" y="617"/>
                  </a:lnTo>
                  <a:lnTo>
                    <a:pt x="5088" y="412"/>
                  </a:lnTo>
                  <a:lnTo>
                    <a:pt x="5114" y="232"/>
                  </a:lnTo>
                  <a:lnTo>
                    <a:pt x="5088" y="155"/>
                  </a:lnTo>
                  <a:lnTo>
                    <a:pt x="5037" y="78"/>
                  </a:lnTo>
                  <a:lnTo>
                    <a:pt x="4960" y="26"/>
                  </a:lnTo>
                  <a:lnTo>
                    <a:pt x="4883" y="1"/>
                  </a:lnTo>
                  <a:lnTo>
                    <a:pt x="4806" y="26"/>
                  </a:lnTo>
                  <a:lnTo>
                    <a:pt x="4729" y="78"/>
                  </a:lnTo>
                  <a:lnTo>
                    <a:pt x="4677" y="155"/>
                  </a:lnTo>
                  <a:lnTo>
                    <a:pt x="4652" y="232"/>
                  </a:lnTo>
                  <a:lnTo>
                    <a:pt x="4626" y="515"/>
                  </a:lnTo>
                  <a:lnTo>
                    <a:pt x="4549" y="772"/>
                  </a:lnTo>
                  <a:lnTo>
                    <a:pt x="4420" y="1029"/>
                  </a:lnTo>
                  <a:lnTo>
                    <a:pt x="4240" y="1234"/>
                  </a:lnTo>
                  <a:lnTo>
                    <a:pt x="4035" y="1414"/>
                  </a:lnTo>
                  <a:lnTo>
                    <a:pt x="3804" y="1542"/>
                  </a:lnTo>
                  <a:lnTo>
                    <a:pt x="3547" y="1620"/>
                  </a:lnTo>
                  <a:lnTo>
                    <a:pt x="3264" y="1645"/>
                  </a:lnTo>
                  <a:lnTo>
                    <a:pt x="1851" y="1645"/>
                  </a:lnTo>
                  <a:lnTo>
                    <a:pt x="1568" y="1620"/>
                  </a:lnTo>
                  <a:lnTo>
                    <a:pt x="1311" y="1542"/>
                  </a:lnTo>
                  <a:lnTo>
                    <a:pt x="1080" y="1414"/>
                  </a:lnTo>
                  <a:lnTo>
                    <a:pt x="874" y="1234"/>
                  </a:lnTo>
                  <a:lnTo>
                    <a:pt x="695" y="1029"/>
                  </a:lnTo>
                  <a:lnTo>
                    <a:pt x="566" y="772"/>
                  </a:lnTo>
                  <a:lnTo>
                    <a:pt x="489" y="515"/>
                  </a:lnTo>
                  <a:lnTo>
                    <a:pt x="438" y="232"/>
                  </a:lnTo>
                  <a:lnTo>
                    <a:pt x="438" y="155"/>
                  </a:lnTo>
                  <a:lnTo>
                    <a:pt x="386" y="78"/>
                  </a:lnTo>
                  <a:lnTo>
                    <a:pt x="309" y="26"/>
                  </a:lnTo>
                  <a:lnTo>
                    <a:pt x="23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57" name="Google Shape;1257;p22"/>
            <p:cNvSpPr/>
            <p:nvPr/>
          </p:nvSpPr>
          <p:spPr>
            <a:xfrm>
              <a:off x="21335590" y="15552597"/>
              <a:ext cx="132196" cy="132123"/>
            </a:xfrm>
            <a:custGeom>
              <a:avLst/>
              <a:gdLst/>
              <a:ahLst/>
              <a:cxnLst/>
              <a:rect l="l" t="t" r="r" b="b"/>
              <a:pathLst>
                <a:path w="1800" h="1799" extrusionOk="0">
                  <a:moveTo>
                    <a:pt x="232" y="0"/>
                  </a:moveTo>
                  <a:lnTo>
                    <a:pt x="129" y="26"/>
                  </a:lnTo>
                  <a:lnTo>
                    <a:pt x="52" y="77"/>
                  </a:lnTo>
                  <a:lnTo>
                    <a:pt x="1" y="155"/>
                  </a:lnTo>
                  <a:lnTo>
                    <a:pt x="1" y="232"/>
                  </a:lnTo>
                  <a:lnTo>
                    <a:pt x="1" y="1799"/>
                  </a:lnTo>
                  <a:lnTo>
                    <a:pt x="1799" y="1799"/>
                  </a:lnTo>
                  <a:lnTo>
                    <a:pt x="1799" y="232"/>
                  </a:lnTo>
                  <a:lnTo>
                    <a:pt x="1774" y="155"/>
                  </a:lnTo>
                  <a:lnTo>
                    <a:pt x="1722" y="77"/>
                  </a:lnTo>
                  <a:lnTo>
                    <a:pt x="1645" y="26"/>
                  </a:lnTo>
                  <a:lnTo>
                    <a:pt x="1568"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8" name="Google Shape;1258;p22"/>
            <p:cNvSpPr/>
            <p:nvPr/>
          </p:nvSpPr>
          <p:spPr>
            <a:xfrm>
              <a:off x="21601672" y="15486572"/>
              <a:ext cx="132196" cy="198148"/>
            </a:xfrm>
            <a:custGeom>
              <a:avLst/>
              <a:gdLst/>
              <a:ahLst/>
              <a:cxnLst/>
              <a:rect l="l" t="t" r="r" b="b"/>
              <a:pathLst>
                <a:path w="1800" h="2698" extrusionOk="0">
                  <a:moveTo>
                    <a:pt x="129" y="0"/>
                  </a:moveTo>
                  <a:lnTo>
                    <a:pt x="52" y="51"/>
                  </a:lnTo>
                  <a:lnTo>
                    <a:pt x="1" y="129"/>
                  </a:lnTo>
                  <a:lnTo>
                    <a:pt x="1" y="231"/>
                  </a:lnTo>
                  <a:lnTo>
                    <a:pt x="1" y="2698"/>
                  </a:lnTo>
                  <a:lnTo>
                    <a:pt x="1799" y="2698"/>
                  </a:lnTo>
                  <a:lnTo>
                    <a:pt x="1799" y="231"/>
                  </a:lnTo>
                  <a:lnTo>
                    <a:pt x="1799" y="129"/>
                  </a:lnTo>
                  <a:lnTo>
                    <a:pt x="1748" y="51"/>
                  </a:lnTo>
                  <a:lnTo>
                    <a:pt x="167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59" name="Google Shape;1259;p22"/>
            <p:cNvSpPr/>
            <p:nvPr/>
          </p:nvSpPr>
          <p:spPr>
            <a:xfrm>
              <a:off x="21467713" y="15395944"/>
              <a:ext cx="134033" cy="288776"/>
            </a:xfrm>
            <a:custGeom>
              <a:avLst/>
              <a:gdLst/>
              <a:ahLst/>
              <a:cxnLst/>
              <a:rect l="l" t="t" r="r" b="b"/>
              <a:pathLst>
                <a:path w="1825" h="3932" extrusionOk="0">
                  <a:moveTo>
                    <a:pt x="257" y="1"/>
                  </a:moveTo>
                  <a:lnTo>
                    <a:pt x="154" y="26"/>
                  </a:lnTo>
                  <a:lnTo>
                    <a:pt x="77" y="78"/>
                  </a:lnTo>
                  <a:lnTo>
                    <a:pt x="26" y="155"/>
                  </a:lnTo>
                  <a:lnTo>
                    <a:pt x="0" y="258"/>
                  </a:lnTo>
                  <a:lnTo>
                    <a:pt x="0" y="3932"/>
                  </a:lnTo>
                  <a:lnTo>
                    <a:pt x="1825" y="3932"/>
                  </a:lnTo>
                  <a:lnTo>
                    <a:pt x="1825" y="258"/>
                  </a:lnTo>
                  <a:lnTo>
                    <a:pt x="1799" y="155"/>
                  </a:lnTo>
                  <a:lnTo>
                    <a:pt x="1748" y="78"/>
                  </a:lnTo>
                  <a:lnTo>
                    <a:pt x="1670" y="26"/>
                  </a:lnTo>
                  <a:lnTo>
                    <a:pt x="156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260" name="Google Shape;1260;p22"/>
            <p:cNvSpPr/>
            <p:nvPr/>
          </p:nvSpPr>
          <p:spPr>
            <a:xfrm>
              <a:off x="21292186" y="15043053"/>
              <a:ext cx="203876" cy="205786"/>
            </a:xfrm>
            <a:custGeom>
              <a:avLst/>
              <a:gdLst/>
              <a:ahLst/>
              <a:cxnLst/>
              <a:rect l="l" t="t" r="r" b="b"/>
              <a:pathLst>
                <a:path w="2776" h="2802" extrusionOk="0">
                  <a:moveTo>
                    <a:pt x="1388" y="1"/>
                  </a:moveTo>
                  <a:lnTo>
                    <a:pt x="1106" y="27"/>
                  </a:lnTo>
                  <a:lnTo>
                    <a:pt x="849" y="129"/>
                  </a:lnTo>
                  <a:lnTo>
                    <a:pt x="617" y="258"/>
                  </a:lnTo>
                  <a:lnTo>
                    <a:pt x="412" y="412"/>
                  </a:lnTo>
                  <a:lnTo>
                    <a:pt x="232" y="618"/>
                  </a:lnTo>
                  <a:lnTo>
                    <a:pt x="103" y="849"/>
                  </a:lnTo>
                  <a:lnTo>
                    <a:pt x="26" y="1131"/>
                  </a:lnTo>
                  <a:lnTo>
                    <a:pt x="1" y="1388"/>
                  </a:lnTo>
                  <a:lnTo>
                    <a:pt x="26" y="1671"/>
                  </a:lnTo>
                  <a:lnTo>
                    <a:pt x="103" y="1954"/>
                  </a:lnTo>
                  <a:lnTo>
                    <a:pt x="232" y="2185"/>
                  </a:lnTo>
                  <a:lnTo>
                    <a:pt x="412" y="2390"/>
                  </a:lnTo>
                  <a:lnTo>
                    <a:pt x="617" y="2545"/>
                  </a:lnTo>
                  <a:lnTo>
                    <a:pt x="849" y="2673"/>
                  </a:lnTo>
                  <a:lnTo>
                    <a:pt x="1106" y="2776"/>
                  </a:lnTo>
                  <a:lnTo>
                    <a:pt x="1388" y="2802"/>
                  </a:lnTo>
                  <a:lnTo>
                    <a:pt x="1671" y="2776"/>
                  </a:lnTo>
                  <a:lnTo>
                    <a:pt x="1928" y="2673"/>
                  </a:lnTo>
                  <a:lnTo>
                    <a:pt x="2185" y="2545"/>
                  </a:lnTo>
                  <a:lnTo>
                    <a:pt x="2390" y="2390"/>
                  </a:lnTo>
                  <a:lnTo>
                    <a:pt x="2544" y="2185"/>
                  </a:lnTo>
                  <a:lnTo>
                    <a:pt x="2673" y="1954"/>
                  </a:lnTo>
                  <a:lnTo>
                    <a:pt x="2750" y="1671"/>
                  </a:lnTo>
                  <a:lnTo>
                    <a:pt x="2776" y="1388"/>
                  </a:lnTo>
                  <a:lnTo>
                    <a:pt x="1388" y="1388"/>
                  </a:lnTo>
                  <a:lnTo>
                    <a:pt x="138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61" name="Google Shape;1261;p22"/>
            <p:cNvSpPr/>
            <p:nvPr/>
          </p:nvSpPr>
          <p:spPr>
            <a:xfrm>
              <a:off x="21394124" y="15043053"/>
              <a:ext cx="101938" cy="102012"/>
            </a:xfrm>
            <a:custGeom>
              <a:avLst/>
              <a:gdLst/>
              <a:ahLst/>
              <a:cxnLst/>
              <a:rect l="l" t="t" r="r" b="b"/>
              <a:pathLst>
                <a:path w="1388" h="1389" extrusionOk="0">
                  <a:moveTo>
                    <a:pt x="0" y="1"/>
                  </a:moveTo>
                  <a:lnTo>
                    <a:pt x="0" y="1286"/>
                  </a:lnTo>
                  <a:lnTo>
                    <a:pt x="26" y="1337"/>
                  </a:lnTo>
                  <a:lnTo>
                    <a:pt x="52" y="1363"/>
                  </a:lnTo>
                  <a:lnTo>
                    <a:pt x="77" y="1388"/>
                  </a:lnTo>
                  <a:lnTo>
                    <a:pt x="1388" y="1388"/>
                  </a:lnTo>
                  <a:lnTo>
                    <a:pt x="1362" y="1131"/>
                  </a:lnTo>
                  <a:lnTo>
                    <a:pt x="1285" y="849"/>
                  </a:lnTo>
                  <a:lnTo>
                    <a:pt x="1156" y="618"/>
                  </a:lnTo>
                  <a:lnTo>
                    <a:pt x="1002" y="412"/>
                  </a:lnTo>
                  <a:lnTo>
                    <a:pt x="797" y="258"/>
                  </a:lnTo>
                  <a:lnTo>
                    <a:pt x="540" y="129"/>
                  </a:lnTo>
                  <a:lnTo>
                    <a:pt x="283" y="27"/>
                  </a:lnTo>
                  <a:lnTo>
                    <a:pt x="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62" name="Google Shape;1262;p22"/>
            <p:cNvSpPr/>
            <p:nvPr/>
          </p:nvSpPr>
          <p:spPr>
            <a:xfrm>
              <a:off x="21571487" y="15043053"/>
              <a:ext cx="181256" cy="205786"/>
            </a:xfrm>
            <a:custGeom>
              <a:avLst/>
              <a:gdLst/>
              <a:ahLst/>
              <a:cxnLst/>
              <a:rect l="l" t="t" r="r" b="b"/>
              <a:pathLst>
                <a:path w="2468" h="2802" extrusionOk="0">
                  <a:moveTo>
                    <a:pt x="1414" y="1"/>
                  </a:moveTo>
                  <a:lnTo>
                    <a:pt x="1131" y="27"/>
                  </a:lnTo>
                  <a:lnTo>
                    <a:pt x="874" y="129"/>
                  </a:lnTo>
                  <a:lnTo>
                    <a:pt x="617" y="258"/>
                  </a:lnTo>
                  <a:lnTo>
                    <a:pt x="412" y="412"/>
                  </a:lnTo>
                  <a:lnTo>
                    <a:pt x="257" y="618"/>
                  </a:lnTo>
                  <a:lnTo>
                    <a:pt x="129" y="849"/>
                  </a:lnTo>
                  <a:lnTo>
                    <a:pt x="52" y="1131"/>
                  </a:lnTo>
                  <a:lnTo>
                    <a:pt x="0" y="1388"/>
                  </a:lnTo>
                  <a:lnTo>
                    <a:pt x="52" y="1671"/>
                  </a:lnTo>
                  <a:lnTo>
                    <a:pt x="129" y="1954"/>
                  </a:lnTo>
                  <a:lnTo>
                    <a:pt x="257" y="2185"/>
                  </a:lnTo>
                  <a:lnTo>
                    <a:pt x="412" y="2390"/>
                  </a:lnTo>
                  <a:lnTo>
                    <a:pt x="617" y="2545"/>
                  </a:lnTo>
                  <a:lnTo>
                    <a:pt x="874" y="2673"/>
                  </a:lnTo>
                  <a:lnTo>
                    <a:pt x="1131" y="2776"/>
                  </a:lnTo>
                  <a:lnTo>
                    <a:pt x="1414" y="2802"/>
                  </a:lnTo>
                  <a:lnTo>
                    <a:pt x="1568" y="2776"/>
                  </a:lnTo>
                  <a:lnTo>
                    <a:pt x="1722" y="2750"/>
                  </a:lnTo>
                  <a:lnTo>
                    <a:pt x="1876" y="2724"/>
                  </a:lnTo>
                  <a:lnTo>
                    <a:pt x="2005" y="2647"/>
                  </a:lnTo>
                  <a:lnTo>
                    <a:pt x="2133" y="2570"/>
                  </a:lnTo>
                  <a:lnTo>
                    <a:pt x="2262" y="2493"/>
                  </a:lnTo>
                  <a:lnTo>
                    <a:pt x="2364" y="2390"/>
                  </a:lnTo>
                  <a:lnTo>
                    <a:pt x="2467" y="2288"/>
                  </a:lnTo>
                  <a:lnTo>
                    <a:pt x="1414" y="1388"/>
                  </a:lnTo>
                  <a:lnTo>
                    <a:pt x="1414"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63" name="Google Shape;1263;p22"/>
            <p:cNvSpPr/>
            <p:nvPr/>
          </p:nvSpPr>
          <p:spPr>
            <a:xfrm>
              <a:off x="21675262" y="15043053"/>
              <a:ext cx="102012" cy="168036"/>
            </a:xfrm>
            <a:custGeom>
              <a:avLst/>
              <a:gdLst/>
              <a:ahLst/>
              <a:cxnLst/>
              <a:rect l="l" t="t" r="r" b="b"/>
              <a:pathLst>
                <a:path w="1389" h="2288" extrusionOk="0">
                  <a:moveTo>
                    <a:pt x="1" y="1"/>
                  </a:moveTo>
                  <a:lnTo>
                    <a:pt x="1" y="1337"/>
                  </a:lnTo>
                  <a:lnTo>
                    <a:pt x="1" y="1388"/>
                  </a:lnTo>
                  <a:lnTo>
                    <a:pt x="26" y="1440"/>
                  </a:lnTo>
                  <a:lnTo>
                    <a:pt x="1054" y="2288"/>
                  </a:lnTo>
                  <a:lnTo>
                    <a:pt x="1208" y="2082"/>
                  </a:lnTo>
                  <a:lnTo>
                    <a:pt x="1285" y="1877"/>
                  </a:lnTo>
                  <a:lnTo>
                    <a:pt x="1362" y="1645"/>
                  </a:lnTo>
                  <a:lnTo>
                    <a:pt x="1388" y="1388"/>
                  </a:lnTo>
                  <a:lnTo>
                    <a:pt x="1362" y="1131"/>
                  </a:lnTo>
                  <a:lnTo>
                    <a:pt x="1260" y="849"/>
                  </a:lnTo>
                  <a:lnTo>
                    <a:pt x="1131" y="618"/>
                  </a:lnTo>
                  <a:lnTo>
                    <a:pt x="977" y="412"/>
                  </a:lnTo>
                  <a:lnTo>
                    <a:pt x="772" y="258"/>
                  </a:lnTo>
                  <a:lnTo>
                    <a:pt x="540" y="129"/>
                  </a:lnTo>
                  <a:lnTo>
                    <a:pt x="258" y="27"/>
                  </a:lnTo>
                  <a:lnTo>
                    <a:pt x="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64" name="Google Shape;1264;p22"/>
            <p:cNvSpPr/>
            <p:nvPr/>
          </p:nvSpPr>
          <p:spPr>
            <a:xfrm>
              <a:off x="21288440" y="15669591"/>
              <a:ext cx="492579" cy="32168"/>
            </a:xfrm>
            <a:custGeom>
              <a:avLst/>
              <a:gdLst/>
              <a:ahLst/>
              <a:cxnLst/>
              <a:rect l="l" t="t" r="r" b="b"/>
              <a:pathLst>
                <a:path w="6707" h="438" extrusionOk="0">
                  <a:moveTo>
                    <a:pt x="206" y="0"/>
                  </a:moveTo>
                  <a:lnTo>
                    <a:pt x="129" y="26"/>
                  </a:lnTo>
                  <a:lnTo>
                    <a:pt x="52" y="52"/>
                  </a:lnTo>
                  <a:lnTo>
                    <a:pt x="0" y="129"/>
                  </a:lnTo>
                  <a:lnTo>
                    <a:pt x="0" y="206"/>
                  </a:lnTo>
                  <a:lnTo>
                    <a:pt x="0" y="309"/>
                  </a:lnTo>
                  <a:lnTo>
                    <a:pt x="52" y="386"/>
                  </a:lnTo>
                  <a:lnTo>
                    <a:pt x="129" y="412"/>
                  </a:lnTo>
                  <a:lnTo>
                    <a:pt x="206" y="437"/>
                  </a:lnTo>
                  <a:lnTo>
                    <a:pt x="6501" y="437"/>
                  </a:lnTo>
                  <a:lnTo>
                    <a:pt x="6578" y="412"/>
                  </a:lnTo>
                  <a:lnTo>
                    <a:pt x="6655" y="386"/>
                  </a:lnTo>
                  <a:lnTo>
                    <a:pt x="6707" y="309"/>
                  </a:lnTo>
                  <a:lnTo>
                    <a:pt x="6707" y="206"/>
                  </a:lnTo>
                  <a:lnTo>
                    <a:pt x="6707" y="129"/>
                  </a:lnTo>
                  <a:lnTo>
                    <a:pt x="6655" y="52"/>
                  </a:lnTo>
                  <a:lnTo>
                    <a:pt x="6578" y="26"/>
                  </a:lnTo>
                  <a:lnTo>
                    <a:pt x="6501"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a:t>ALTERNATIVE </a:t>
            </a:r>
            <a:r>
              <a:rPr lang="en">
                <a:solidFill>
                  <a:schemeClr val="lt1"/>
                </a:solidFill>
                <a:latin typeface="Poppins"/>
                <a:ea typeface="Poppins"/>
                <a:cs typeface="Poppins"/>
                <a:sym typeface="Poppins"/>
              </a:rPr>
              <a:t>RESOURCES</a:t>
            </a:r>
            <a:endParaRPr>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a:t>Here’s an assortment of alternative resources whose style fits that of this template:</a:t>
            </a:r>
            <a:endParaRPr/>
          </a:p>
        </p:txBody>
      </p:sp>
      <p:sp>
        <p:nvSpPr>
          <p:cNvPr id="1271" name="Google Shape;1271;p23"/>
          <p:cNvSpPr txBox="1">
            <a:spLocks noGrp="1"/>
          </p:cNvSpPr>
          <p:nvPr>
            <p:ph type="body" idx="1"/>
          </p:nvPr>
        </p:nvSpPr>
        <p:spPr>
          <a:xfrm>
            <a:off x="1567351" y="4311025"/>
            <a:ext cx="19905300" cy="2528701"/>
          </a:xfrm>
          <a:prstGeom prst="rect">
            <a:avLst/>
          </a:prstGeom>
        </p:spPr>
        <p:txBody>
          <a:bodyPr spcFirstLastPara="1" wrap="square" lIns="255950" tIns="255950" rIns="255950" bIns="255950" anchor="ctr" anchorCtr="0">
            <a:noAutofit/>
          </a:bodyPr>
          <a:lstStyle/>
          <a:p>
            <a:r>
              <a:rPr lang="en">
                <a:solidFill>
                  <a:schemeClr val="hlink"/>
                </a:solidFill>
                <a:uFill>
                  <a:noFill/>
                </a:uFill>
                <a:hlinkClick r:id="rId3"/>
              </a:rPr>
              <a:t>Circuits blue and red gradient digital background</a:t>
            </a:r>
            <a:endParaRPr/>
          </a:p>
          <a:p>
            <a:r>
              <a:rPr lang="en">
                <a:solidFill>
                  <a:schemeClr val="hlink"/>
                </a:solidFill>
                <a:uFill>
                  <a:noFill/>
                </a:uFill>
                <a:hlinkClick r:id="rId4"/>
              </a:rPr>
              <a:t>Modern blue background with neon fingerprint</a:t>
            </a:r>
            <a:endParaRPr/>
          </a:p>
          <a:p>
            <a:r>
              <a:rPr lang="en">
                <a:solidFill>
                  <a:schemeClr val="hlink"/>
                </a:solidFill>
                <a:uFill>
                  <a:noFill/>
                </a:uFill>
                <a:hlinkClick r:id="rId5"/>
              </a:rPr>
              <a:t>Neon cyber security concept with padlock and circuit</a:t>
            </a:r>
            <a:endParaRPr/>
          </a:p>
          <a:p>
            <a:r>
              <a:rPr lang="en">
                <a:solidFill>
                  <a:schemeClr val="hlink"/>
                </a:solidFill>
                <a:uFill>
                  <a:noFill/>
                </a:uFill>
                <a:hlinkClick r:id="rId6"/>
              </a:rPr>
              <a:t>Gradient network connection background</a:t>
            </a:r>
            <a:endParaRPr/>
          </a:p>
        </p:txBody>
      </p:sp>
      <p:pic>
        <p:nvPicPr>
          <p:cNvPr id="1272" name="Google Shape;1272;p23"/>
          <p:cNvPicPr preferRelativeResize="0"/>
          <p:nvPr/>
        </p:nvPicPr>
        <p:blipFill>
          <a:blip r:embed="rId7">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8">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9">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10">
            <a:alphaModFix/>
          </a:blip>
          <a:stretch>
            <a:fillRect/>
          </a:stretch>
        </p:blipFill>
        <p:spPr>
          <a:xfrm rot="5400000">
            <a:off x="10306537" y="9192035"/>
            <a:ext cx="8864772" cy="5367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a:t>RESOURCES</a:t>
            </a:r>
            <a:endParaRPr/>
          </a:p>
        </p:txBody>
      </p:sp>
      <p:sp>
        <p:nvSpPr>
          <p:cNvPr id="1281" name="Google Shape;1281;p24"/>
          <p:cNvSpPr txBox="1">
            <a:spLocks noGrp="1"/>
          </p:cNvSpPr>
          <p:nvPr>
            <p:ph type="body" idx="1"/>
          </p:nvPr>
        </p:nvSpPr>
        <p:spPr>
          <a:xfrm>
            <a:off x="785375" y="3267455"/>
            <a:ext cx="21469200" cy="11930401"/>
          </a:xfrm>
          <a:prstGeom prst="rect">
            <a:avLst/>
          </a:prstGeom>
        </p:spPr>
        <p:txBody>
          <a:bodyPr spcFirstLastPara="1" wrap="square" lIns="255950" tIns="255950" rIns="255950" bIns="255950" anchor="t" anchorCtr="0">
            <a:noAutofit/>
          </a:bodyPr>
          <a:lstStyle/>
          <a:p>
            <a:pPr marL="0" indent="0" algn="ctr">
              <a:buClr>
                <a:schemeClr val="dk1"/>
              </a:buClr>
              <a:buSzPts val="1100"/>
              <a:buNone/>
            </a:pPr>
            <a:r>
              <a:rPr lang="en"/>
              <a:t>Did you like the resources on this template? Get them for free at our other websites:</a:t>
            </a:r>
            <a:endParaRPr/>
          </a:p>
          <a:p>
            <a:pPr marL="0" indent="0">
              <a:spcBef>
                <a:spcPts val="1200"/>
              </a:spcBef>
              <a:buNone/>
            </a:pPr>
            <a:endParaRPr sz="5000">
              <a:latin typeface="Poppins Black"/>
              <a:ea typeface="Poppins Black"/>
              <a:cs typeface="Poppins Black"/>
              <a:sym typeface="Poppins Black"/>
            </a:endParaRPr>
          </a:p>
          <a:p>
            <a:pPr marL="0" indent="0">
              <a:spcBef>
                <a:spcPts val="1200"/>
              </a:spcBef>
              <a:buNone/>
            </a:pPr>
            <a:r>
              <a:rPr lang="en" sz="5000">
                <a:latin typeface="Poppins Black"/>
                <a:ea typeface="Poppins Black"/>
                <a:cs typeface="Poppins Black"/>
                <a:sym typeface="Poppins Black"/>
              </a:rPr>
              <a:t>PHOTOS:</a:t>
            </a:r>
            <a:endParaRPr sz="5000">
              <a:latin typeface="Poppins Black"/>
              <a:ea typeface="Poppins Black"/>
              <a:cs typeface="Poppins Black"/>
              <a:sym typeface="Poppins Black"/>
            </a:endParaRPr>
          </a:p>
          <a:p>
            <a:pPr>
              <a:spcBef>
                <a:spcPts val="1200"/>
              </a:spcBef>
              <a:buFont typeface="Anaheim"/>
              <a:buChar char="●"/>
            </a:pPr>
            <a:r>
              <a:rPr lang="en">
                <a:solidFill>
                  <a:schemeClr val="hlink"/>
                </a:solidFill>
                <a:uFill>
                  <a:noFill/>
                </a:uFill>
                <a:hlinkClick r:id="rId3"/>
              </a:rPr>
              <a:t>Logo designer working on a computer desktop</a:t>
            </a:r>
            <a:endParaRPr/>
          </a:p>
          <a:p>
            <a:pPr marL="0" indent="0">
              <a:spcBef>
                <a:spcPts val="1200"/>
              </a:spcBef>
              <a:buNone/>
            </a:pPr>
            <a:endParaRPr b="1"/>
          </a:p>
          <a:p>
            <a:pPr marL="0" indent="0">
              <a:spcBef>
                <a:spcPts val="1200"/>
              </a:spcBef>
              <a:buClr>
                <a:schemeClr val="dk1"/>
              </a:buClr>
              <a:buSzPts val="1100"/>
              <a:buNone/>
            </a:pPr>
            <a:r>
              <a:rPr lang="en" sz="5000">
                <a:latin typeface="Poppins Black"/>
                <a:ea typeface="Poppins Black"/>
                <a:cs typeface="Poppins Black"/>
                <a:sym typeface="Poppins Black"/>
              </a:rPr>
              <a:t>VECTORS:</a:t>
            </a:r>
            <a:endParaRPr sz="5000">
              <a:latin typeface="Poppins Black"/>
              <a:ea typeface="Poppins Black"/>
              <a:cs typeface="Poppins Black"/>
              <a:sym typeface="Poppins Black"/>
            </a:endParaRPr>
          </a:p>
          <a:p>
            <a:pPr>
              <a:spcBef>
                <a:spcPts val="1200"/>
              </a:spcBef>
              <a:buFont typeface="Anaheim"/>
              <a:buChar char="●"/>
            </a:pPr>
            <a:r>
              <a:rPr lang="en">
                <a:solidFill>
                  <a:schemeClr val="hlink"/>
                </a:solidFill>
                <a:uFill>
                  <a:noFill/>
                </a:uFill>
                <a:hlinkClick r:id="rId4"/>
              </a:rPr>
              <a:t>Artificial intelligence landing page template</a:t>
            </a:r>
            <a:endParaRPr/>
          </a:p>
          <a:p>
            <a:r>
              <a:rPr lang="en">
                <a:solidFill>
                  <a:schemeClr val="hlink"/>
                </a:solidFill>
                <a:uFill>
                  <a:noFill/>
                </a:uFill>
                <a:hlinkClick r:id="rId5"/>
              </a:rPr>
              <a:t>Technology and future banner template</a:t>
            </a:r>
            <a:endParaRPr/>
          </a:p>
          <a:p>
            <a:pPr marL="0" indent="0">
              <a:spcBef>
                <a:spcPts val="1200"/>
              </a:spcBef>
              <a:buNone/>
            </a:pPr>
            <a:endParaRPr b="1"/>
          </a:p>
          <a:p>
            <a:pPr marL="0" indent="0">
              <a:spcBef>
                <a:spcPts val="1200"/>
              </a:spcBef>
              <a:buClr>
                <a:schemeClr val="dk1"/>
              </a:buClr>
              <a:buSzPts val="1100"/>
              <a:buNone/>
            </a:pPr>
            <a:r>
              <a:rPr lang="en" sz="5000">
                <a:latin typeface="Poppins Black"/>
                <a:ea typeface="Poppins Black"/>
                <a:cs typeface="Poppins Black"/>
                <a:sym typeface="Poppins Black"/>
              </a:rPr>
              <a:t>ICONS:</a:t>
            </a:r>
            <a:endParaRPr sz="5000">
              <a:latin typeface="Poppins Black"/>
              <a:ea typeface="Poppins Black"/>
              <a:cs typeface="Poppins Black"/>
              <a:sym typeface="Poppins Black"/>
            </a:endParaRPr>
          </a:p>
          <a:p>
            <a:pPr>
              <a:spcBef>
                <a:spcPts val="1200"/>
              </a:spcBef>
              <a:buFont typeface="Anaheim"/>
              <a:buChar char="●"/>
            </a:pPr>
            <a:r>
              <a:rPr lang="en">
                <a:solidFill>
                  <a:schemeClr val="hlink"/>
                </a:solidFill>
                <a:uFill>
                  <a:noFill/>
                </a:uFill>
                <a:hlinkClick r:id="rId6"/>
              </a:rPr>
              <a:t>Icon pack: Big Data</a:t>
            </a:r>
            <a:endParaRPr/>
          </a:p>
        </p:txBody>
      </p:sp>
      <p:pic>
        <p:nvPicPr>
          <p:cNvPr id="1282" name="Google Shape;1282;p24"/>
          <p:cNvPicPr preferRelativeResize="0"/>
          <p:nvPr/>
        </p:nvPicPr>
        <p:blipFill>
          <a:blip r:embed="rId7">
            <a:alphaModFix/>
          </a:blip>
          <a:stretch>
            <a:fillRect/>
          </a:stretch>
        </p:blipFill>
        <p:spPr>
          <a:xfrm>
            <a:off x="11566408" y="-4486408"/>
            <a:ext cx="15990298" cy="116101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6"/>
        <p:cNvGrpSpPr/>
        <p:nvPr/>
      </p:nvGrpSpPr>
      <p:grpSpPr>
        <a:xfrm>
          <a:off x="0" y="0"/>
          <a:ext cx="0" cy="0"/>
          <a:chOff x="0" y="0"/>
          <a:chExt cx="0" cy="0"/>
        </a:xfrm>
      </p:grpSpPr>
      <p:sp>
        <p:nvSpPr>
          <p:cNvPr id="1287" name="Google Shape;1287;p25"/>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88" name="Google Shape;1288;p25"/>
          <p:cNvSpPr txBox="1">
            <a:spLocks noGrp="1"/>
          </p:cNvSpPr>
          <p:nvPr>
            <p:ph type="body" idx="4294967295"/>
          </p:nvPr>
        </p:nvSpPr>
        <p:spPr>
          <a:xfrm>
            <a:off x="3075275" y="4366983"/>
            <a:ext cx="17757300" cy="8982600"/>
          </a:xfrm>
          <a:prstGeom prst="rect">
            <a:avLst/>
          </a:prstGeom>
        </p:spPr>
        <p:txBody>
          <a:bodyPr spcFirstLastPara="1" wrap="square" lIns="255150" tIns="255150" rIns="255150" bIns="255150" anchor="t" anchorCtr="0">
            <a:noAutofit/>
          </a:bodyPr>
          <a:lstStyle/>
          <a:p>
            <a:pPr marL="0" indent="0">
              <a:spcBef>
                <a:spcPts val="1400"/>
              </a:spcBef>
              <a:buClr>
                <a:schemeClr val="dk1"/>
              </a:buClr>
              <a:buSzPts val="1100"/>
              <a:buNone/>
            </a:pPr>
            <a:r>
              <a:rPr lang="en">
                <a:solidFill>
                  <a:schemeClr val="lt1"/>
                </a:solidFill>
                <a:latin typeface="Arial"/>
                <a:ea typeface="Arial"/>
                <a:cs typeface="Arial"/>
                <a:sym typeface="Arial"/>
              </a:rPr>
              <a:t>If you have a free account, in order to use this template, you must credit </a:t>
            </a:r>
            <a:r>
              <a:rPr lang="en" b="1" u="sng">
                <a:solidFill>
                  <a:schemeClr val="hlink"/>
                </a:solidFill>
                <a:latin typeface="Arial"/>
                <a:ea typeface="Arial"/>
                <a:cs typeface="Arial"/>
                <a:sym typeface="Arial"/>
                <a:hlinkClick r:id="rId3"/>
              </a:rPr>
              <a:t>Slidesgo</a:t>
            </a:r>
            <a:r>
              <a:rPr lang="en">
                <a:latin typeface="Arial"/>
                <a:ea typeface="Arial"/>
                <a:cs typeface="Arial"/>
                <a:sym typeface="Arial"/>
              </a:rPr>
              <a:t> </a:t>
            </a:r>
            <a:r>
              <a:rPr lang="en">
                <a:solidFill>
                  <a:schemeClr val="lt1"/>
                </a:solidFill>
                <a:latin typeface="Arial"/>
                <a:ea typeface="Arial"/>
                <a:cs typeface="Arial"/>
                <a:sym typeface="Arial"/>
              </a:rPr>
              <a:t>by keeping the credits line </a:t>
            </a:r>
            <a:r>
              <a:rPr lang="en">
                <a:solidFill>
                  <a:schemeClr val="hlink"/>
                </a:solidFill>
                <a:latin typeface="Arial"/>
                <a:ea typeface="Arial"/>
                <a:cs typeface="Arial"/>
                <a:sym typeface="Arial"/>
              </a:rPr>
              <a:t>"</a:t>
            </a:r>
            <a:r>
              <a:rPr lang="en" b="1">
                <a:solidFill>
                  <a:schemeClr val="hlink"/>
                </a:solidFill>
                <a:latin typeface="Arial"/>
                <a:ea typeface="Arial"/>
                <a:cs typeface="Arial"/>
                <a:sym typeface="Arial"/>
              </a:rPr>
              <a:t>This template has been created by Slidesgo</a:t>
            </a:r>
            <a:r>
              <a:rPr lang="en">
                <a:solidFill>
                  <a:schemeClr val="hlink"/>
                </a:solidFill>
                <a:latin typeface="Arial"/>
                <a:ea typeface="Arial"/>
                <a:cs typeface="Arial"/>
                <a:sym typeface="Arial"/>
              </a:rPr>
              <a:t>"</a:t>
            </a:r>
            <a:r>
              <a:rPr lang="en">
                <a:solidFill>
                  <a:schemeClr val="lt1"/>
                </a:solidFill>
                <a:latin typeface="Arial"/>
                <a:ea typeface="Arial"/>
                <a:cs typeface="Arial"/>
                <a:sym typeface="Arial"/>
              </a:rPr>
              <a:t>. Please refer to the next slide to read the instructions for premium users.</a:t>
            </a:r>
            <a:endParaRPr>
              <a:solidFill>
                <a:schemeClr val="lt1"/>
              </a:solidFill>
              <a:latin typeface="Arial"/>
              <a:ea typeface="Arial"/>
              <a:cs typeface="Arial"/>
              <a:sym typeface="Arial"/>
            </a:endParaRPr>
          </a:p>
          <a:p>
            <a:pPr marL="0" indent="0">
              <a:spcBef>
                <a:spcPts val="1400"/>
              </a:spcBef>
              <a:buClr>
                <a:schemeClr val="dk1"/>
              </a:buClr>
              <a:buSzPts val="1100"/>
              <a:buNone/>
            </a:pPr>
            <a:r>
              <a:rPr lang="en" b="1">
                <a:solidFill>
                  <a:schemeClr val="hlink"/>
                </a:solidFill>
                <a:latin typeface="Arial"/>
                <a:ea typeface="Arial"/>
                <a:cs typeface="Arial"/>
                <a:sym typeface="Arial"/>
              </a:rPr>
              <a:t>As a free user, you are allowed to:</a:t>
            </a:r>
            <a:endParaRPr b="1">
              <a:solidFill>
                <a:schemeClr val="hlink"/>
              </a:solidFill>
              <a:latin typeface="Arial"/>
              <a:ea typeface="Arial"/>
              <a:cs typeface="Arial"/>
              <a:sym typeface="Arial"/>
            </a:endParaRPr>
          </a:p>
          <a:p>
            <a:pPr marL="0" indent="0">
              <a:spcBef>
                <a:spcPts val="400"/>
              </a:spcBef>
              <a:buClr>
                <a:schemeClr val="dk1"/>
              </a:buClr>
              <a:buSzPts val="1100"/>
              <a:buNone/>
            </a:pPr>
            <a:r>
              <a:rPr lang="en">
                <a:solidFill>
                  <a:schemeClr val="lt1"/>
                </a:solidFill>
                <a:latin typeface="Arial"/>
                <a:ea typeface="Arial"/>
                <a:cs typeface="Arial"/>
                <a:sym typeface="Arial"/>
              </a:rPr>
              <a:t>- Modify this template.</a:t>
            </a:r>
            <a:endParaRPr>
              <a:solidFill>
                <a:schemeClr val="lt1"/>
              </a:solidFill>
              <a:latin typeface="Arial"/>
              <a:ea typeface="Arial"/>
              <a:cs typeface="Arial"/>
              <a:sym typeface="Arial"/>
            </a:endParaRPr>
          </a:p>
          <a:p>
            <a:pPr marL="0" indent="0">
              <a:buClr>
                <a:schemeClr val="dk1"/>
              </a:buClr>
              <a:buSzPts val="1100"/>
              <a:buNone/>
            </a:pPr>
            <a:r>
              <a:rPr lang="en">
                <a:solidFill>
                  <a:schemeClr val="lt1"/>
                </a:solidFill>
                <a:latin typeface="Arial"/>
                <a:ea typeface="Arial"/>
                <a:cs typeface="Arial"/>
                <a:sym typeface="Arial"/>
              </a:rPr>
              <a:t>- Use it for both personal and commercial projects.</a:t>
            </a:r>
            <a:endParaRPr>
              <a:solidFill>
                <a:schemeClr val="lt1"/>
              </a:solidFill>
              <a:latin typeface="Arial"/>
              <a:ea typeface="Arial"/>
              <a:cs typeface="Arial"/>
              <a:sym typeface="Arial"/>
            </a:endParaRPr>
          </a:p>
          <a:p>
            <a:pPr marL="0" indent="0">
              <a:spcBef>
                <a:spcPts val="1400"/>
              </a:spcBef>
              <a:buClr>
                <a:schemeClr val="dk1"/>
              </a:buClr>
              <a:buSzPts val="1100"/>
              <a:buNone/>
            </a:pPr>
            <a:r>
              <a:rPr lang="en" b="1">
                <a:solidFill>
                  <a:schemeClr val="hlink"/>
                </a:solidFill>
                <a:latin typeface="Arial"/>
                <a:ea typeface="Arial"/>
                <a:cs typeface="Arial"/>
                <a:sym typeface="Arial"/>
              </a:rPr>
              <a:t>You are not allowed to:</a:t>
            </a:r>
            <a:endParaRPr b="1">
              <a:solidFill>
                <a:schemeClr val="hlink"/>
              </a:solidFill>
              <a:latin typeface="Arial"/>
              <a:ea typeface="Arial"/>
              <a:cs typeface="Arial"/>
              <a:sym typeface="Arial"/>
            </a:endParaRPr>
          </a:p>
          <a:p>
            <a:pPr marL="0" indent="0">
              <a:spcBef>
                <a:spcPts val="400"/>
              </a:spcBef>
              <a:buClr>
                <a:schemeClr val="dk1"/>
              </a:buClr>
              <a:buSzPts val="1100"/>
              <a:buNone/>
            </a:pPr>
            <a:r>
              <a:rPr lang="en">
                <a:solidFill>
                  <a:schemeClr val="lt1"/>
                </a:solidFill>
                <a:latin typeface="Arial"/>
                <a:ea typeface="Arial"/>
                <a:cs typeface="Arial"/>
                <a:sym typeface="Arial"/>
              </a:rPr>
              <a:t>- Sublicense, sell or rent any of Slidesgo Content (or a modified version of Slidesgo Content).</a:t>
            </a:r>
            <a:endParaRPr>
              <a:solidFill>
                <a:schemeClr val="lt1"/>
              </a:solidFill>
              <a:latin typeface="Arial"/>
              <a:ea typeface="Arial"/>
              <a:cs typeface="Arial"/>
              <a:sym typeface="Arial"/>
            </a:endParaRPr>
          </a:p>
          <a:p>
            <a:pPr marL="0" indent="0">
              <a:buClr>
                <a:schemeClr val="dk1"/>
              </a:buClr>
              <a:buSzPts val="1100"/>
              <a:buNone/>
            </a:pPr>
            <a:r>
              <a:rPr lang="en">
                <a:solidFill>
                  <a:schemeClr val="lt1"/>
                </a:solidFill>
                <a:latin typeface="Arial"/>
                <a:ea typeface="Arial"/>
                <a:cs typeface="Arial"/>
                <a:sym typeface="Arial"/>
              </a:rPr>
              <a:t>- Distribute Slidesgo Content unless it has been expressly authorized by Slidesgo.</a:t>
            </a:r>
            <a:endParaRPr>
              <a:solidFill>
                <a:schemeClr val="lt1"/>
              </a:solidFill>
              <a:latin typeface="Arial"/>
              <a:ea typeface="Arial"/>
              <a:cs typeface="Arial"/>
              <a:sym typeface="Arial"/>
            </a:endParaRPr>
          </a:p>
          <a:p>
            <a:pPr marL="0" indent="0">
              <a:buClr>
                <a:schemeClr val="dk1"/>
              </a:buClr>
              <a:buSzPts val="1100"/>
              <a:buNone/>
            </a:pPr>
            <a:r>
              <a:rPr lang="en">
                <a:solidFill>
                  <a:schemeClr val="lt1"/>
                </a:solidFill>
                <a:latin typeface="Arial"/>
                <a:ea typeface="Arial"/>
                <a:cs typeface="Arial"/>
                <a:sym typeface="Arial"/>
              </a:rPr>
              <a:t>- Include Slidesgo Content in an online or offline database or file.</a:t>
            </a:r>
            <a:endParaRPr>
              <a:solidFill>
                <a:schemeClr val="lt1"/>
              </a:solidFill>
              <a:latin typeface="Arial"/>
              <a:ea typeface="Arial"/>
              <a:cs typeface="Arial"/>
              <a:sym typeface="Arial"/>
            </a:endParaRPr>
          </a:p>
          <a:p>
            <a:pPr marL="0" indent="0">
              <a:buClr>
                <a:schemeClr val="dk1"/>
              </a:buClr>
              <a:buSzPts val="1100"/>
              <a:buNone/>
            </a:pPr>
            <a:r>
              <a:rPr lang="en">
                <a:solidFill>
                  <a:schemeClr val="lt1"/>
                </a:solidFill>
                <a:latin typeface="Arial"/>
                <a:ea typeface="Arial"/>
                <a:cs typeface="Arial"/>
                <a:sym typeface="Arial"/>
              </a:rPr>
              <a:t>- Offer Slidesgo templates (or modified versions of Slidesgo templates) for download.</a:t>
            </a:r>
            <a:endParaRPr>
              <a:solidFill>
                <a:schemeClr val="lt1"/>
              </a:solidFill>
              <a:latin typeface="Arial"/>
              <a:ea typeface="Arial"/>
              <a:cs typeface="Arial"/>
              <a:sym typeface="Arial"/>
            </a:endParaRPr>
          </a:p>
          <a:p>
            <a:pPr marL="0" indent="0">
              <a:buClr>
                <a:schemeClr val="dk1"/>
              </a:buClr>
              <a:buSzPts val="1100"/>
              <a:buNone/>
            </a:pPr>
            <a:r>
              <a:rPr lang="en">
                <a:solidFill>
                  <a:schemeClr val="lt1"/>
                </a:solidFill>
                <a:latin typeface="Arial"/>
                <a:ea typeface="Arial"/>
                <a:cs typeface="Arial"/>
                <a:sym typeface="Arial"/>
              </a:rPr>
              <a:t>- Acquire the copyright of Slidesgo Content.</a:t>
            </a:r>
            <a:endParaRPr>
              <a:solidFill>
                <a:schemeClr val="lt1"/>
              </a:solidFill>
              <a:latin typeface="Arial"/>
              <a:ea typeface="Arial"/>
              <a:cs typeface="Arial"/>
              <a:sym typeface="Arial"/>
            </a:endParaRPr>
          </a:p>
          <a:p>
            <a:pPr marL="0" indent="0">
              <a:buNone/>
            </a:pPr>
            <a:endParaRPr>
              <a:solidFill>
                <a:schemeClr val="lt1"/>
              </a:solidFill>
              <a:latin typeface="Arial"/>
              <a:ea typeface="Arial"/>
              <a:cs typeface="Arial"/>
              <a:sym typeface="Arial"/>
            </a:endParaRPr>
          </a:p>
        </p:txBody>
      </p:sp>
      <p:sp>
        <p:nvSpPr>
          <p:cNvPr id="1289" name="Google Shape;1289;p25"/>
          <p:cNvSpPr txBox="1">
            <a:spLocks noGrp="1"/>
          </p:cNvSpPr>
          <p:nvPr>
            <p:ph type="body" idx="4294967295"/>
          </p:nvPr>
        </p:nvSpPr>
        <p:spPr>
          <a:xfrm>
            <a:off x="2641513" y="13856337"/>
            <a:ext cx="17757300" cy="1478399"/>
          </a:xfrm>
          <a:prstGeom prst="rect">
            <a:avLst/>
          </a:prstGeom>
        </p:spPr>
        <p:txBody>
          <a:bodyPr spcFirstLastPara="1" wrap="square" lIns="255150" tIns="255150" rIns="255150" bIns="255150" anchor="t" anchorCtr="0">
            <a:noAutofit/>
          </a:bodyPr>
          <a:lstStyle/>
          <a:p>
            <a:pPr marL="0" indent="0" algn="ctr">
              <a:buNone/>
            </a:pPr>
            <a:r>
              <a:rPr lang="en" sz="3300">
                <a:solidFill>
                  <a:srgbClr val="FFFFFF"/>
                </a:solidFill>
                <a:latin typeface="Arial"/>
                <a:ea typeface="Arial"/>
                <a:cs typeface="Arial"/>
                <a:sym typeface="Arial"/>
              </a:rPr>
              <a:t>For more information about editing slides, please read our FAQs or visit Slidesgo School:</a:t>
            </a:r>
            <a:endParaRPr sz="3300">
              <a:solidFill>
                <a:srgbClr val="FFFFFF"/>
              </a:solidFill>
              <a:latin typeface="Arial"/>
              <a:ea typeface="Arial"/>
              <a:cs typeface="Arial"/>
              <a:sym typeface="Arial"/>
            </a:endParaRPr>
          </a:p>
          <a:p>
            <a:pPr marL="0" indent="0" algn="ctr">
              <a:buNone/>
            </a:pPr>
            <a:r>
              <a:rPr lang="en" sz="33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3900">
                <a:solidFill>
                  <a:srgbClr val="FFFFFF"/>
                </a:solidFill>
                <a:latin typeface="Arial"/>
                <a:ea typeface="Arial"/>
                <a:cs typeface="Arial"/>
                <a:sym typeface="Arial"/>
              </a:rPr>
              <a:t> </a:t>
            </a:r>
            <a:r>
              <a:rPr lang="en" sz="3300">
                <a:solidFill>
                  <a:srgbClr val="FFFFFF"/>
                </a:solidFill>
                <a:latin typeface="Arial"/>
                <a:ea typeface="Arial"/>
                <a:cs typeface="Arial"/>
                <a:sym typeface="Arial"/>
              </a:rPr>
              <a:t>and</a:t>
            </a:r>
            <a:r>
              <a:rPr lang="en" sz="3900">
                <a:solidFill>
                  <a:srgbClr val="FFFFFF"/>
                </a:solidFill>
                <a:latin typeface="Arial"/>
                <a:ea typeface="Arial"/>
                <a:cs typeface="Arial"/>
                <a:sym typeface="Arial"/>
              </a:rPr>
              <a:t> </a:t>
            </a:r>
            <a:r>
              <a:rPr lang="en" sz="33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3300" u="sng">
              <a:solidFill>
                <a:srgbClr val="869FB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3"/>
        <p:cNvGrpSpPr/>
        <p:nvPr/>
      </p:nvGrpSpPr>
      <p:grpSpPr>
        <a:xfrm>
          <a:off x="0" y="0"/>
          <a:ext cx="0" cy="0"/>
          <a:chOff x="0" y="0"/>
          <a:chExt cx="0" cy="0"/>
        </a:xfrm>
      </p:grpSpPr>
      <p:sp>
        <p:nvSpPr>
          <p:cNvPr id="1294" name="Google Shape;1294;p26"/>
          <p:cNvSpPr txBox="1"/>
          <p:nvPr/>
        </p:nvSpPr>
        <p:spPr>
          <a:xfrm>
            <a:off x="2691276" y="3066696"/>
            <a:ext cx="17757300" cy="1620300"/>
          </a:xfrm>
          <a:prstGeom prst="rect">
            <a:avLst/>
          </a:prstGeom>
          <a:noFill/>
          <a:ln>
            <a:noFill/>
          </a:ln>
        </p:spPr>
        <p:txBody>
          <a:bodyPr spcFirstLastPara="1" wrap="square" lIns="255150" tIns="255150" rIns="255150" bIns="255150" anchor="t" anchorCtr="0">
            <a:noAutofit/>
          </a:bodyPr>
          <a:lstStyle/>
          <a:p>
            <a:pPr algn="ctr"/>
            <a:r>
              <a:rPr lang="en" sz="6500">
                <a:solidFill>
                  <a:srgbClr val="FFFFFF"/>
                </a:solidFill>
              </a:rPr>
              <a:t>Instructions for use (premium users)</a:t>
            </a:r>
            <a:endParaRPr sz="6500">
              <a:solidFill>
                <a:srgbClr val="FFFFFF"/>
              </a:solidFill>
            </a:endParaRPr>
          </a:p>
        </p:txBody>
      </p:sp>
      <p:sp>
        <p:nvSpPr>
          <p:cNvPr id="1295" name="Google Shape;1295;p26"/>
          <p:cNvSpPr txBox="1"/>
          <p:nvPr/>
        </p:nvSpPr>
        <p:spPr>
          <a:xfrm>
            <a:off x="3075275" y="4366981"/>
            <a:ext cx="17757300" cy="9389100"/>
          </a:xfrm>
          <a:prstGeom prst="rect">
            <a:avLst/>
          </a:prstGeom>
          <a:noFill/>
          <a:ln>
            <a:noFill/>
          </a:ln>
        </p:spPr>
        <p:txBody>
          <a:bodyPr spcFirstLastPara="1" wrap="square" lIns="255150" tIns="255150" rIns="255150" bIns="255150" anchor="t" anchorCtr="0">
            <a:noAutofit/>
          </a:bodyPr>
          <a:lstStyle/>
          <a:p>
            <a:pPr>
              <a:lnSpc>
                <a:spcPct val="115000"/>
              </a:lnSpc>
              <a:spcBef>
                <a:spcPts val="1400"/>
              </a:spcBef>
              <a:buClr>
                <a:schemeClr val="dk1"/>
              </a:buClr>
              <a:buSzPts val="1100"/>
            </a:pPr>
            <a:r>
              <a:rPr lang="en" sz="3101">
                <a:solidFill>
                  <a:schemeClr val="lt1"/>
                </a:solidFill>
              </a:rPr>
              <a:t>As a Premium user, you can use this template without attributing </a:t>
            </a:r>
            <a:r>
              <a:rPr lang="en" sz="3101" b="1" u="sng">
                <a:solidFill>
                  <a:schemeClr val="hlink"/>
                </a:solidFill>
                <a:hlinkClick r:id="rId3"/>
              </a:rPr>
              <a:t>Slidesgo</a:t>
            </a:r>
            <a:r>
              <a:rPr lang="en" sz="3101">
                <a:solidFill>
                  <a:schemeClr val="lt1"/>
                </a:solidFill>
              </a:rPr>
              <a:t>.</a:t>
            </a:r>
            <a:endParaRPr sz="3101">
              <a:solidFill>
                <a:schemeClr val="lt1"/>
              </a:solidFill>
            </a:endParaRPr>
          </a:p>
          <a:p>
            <a:pPr>
              <a:lnSpc>
                <a:spcPct val="115000"/>
              </a:lnSpc>
              <a:spcBef>
                <a:spcPts val="1400"/>
              </a:spcBef>
              <a:buClr>
                <a:schemeClr val="dk1"/>
              </a:buClr>
              <a:buSzPts val="1100"/>
            </a:pPr>
            <a:r>
              <a:rPr lang="en" sz="3101" b="1">
                <a:solidFill>
                  <a:schemeClr val="hlink"/>
                </a:solidFill>
              </a:rPr>
              <a:t>You are allowed to:</a:t>
            </a:r>
            <a:endParaRPr sz="3101" b="1">
              <a:solidFill>
                <a:schemeClr val="hlink"/>
              </a:solidFill>
            </a:endParaRPr>
          </a:p>
          <a:p>
            <a:pPr marL="457211" indent="-425460">
              <a:lnSpc>
                <a:spcPct val="115000"/>
              </a:lnSpc>
              <a:spcBef>
                <a:spcPts val="400"/>
              </a:spcBef>
              <a:buClr>
                <a:schemeClr val="lt1"/>
              </a:buClr>
              <a:buSzPts val="3100"/>
              <a:buFont typeface="Arial"/>
              <a:buChar char="●"/>
            </a:pPr>
            <a:r>
              <a:rPr lang="en" sz="3101">
                <a:solidFill>
                  <a:schemeClr val="lt1"/>
                </a:solidFill>
              </a:rPr>
              <a:t>Modify this template.</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Use it for both personal and commercial purposes.</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Hide or delete the “Thanks” slide and the mention to Slidesgo in the credits.</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Share this template in an editable format with people who are not part of your team.</a:t>
            </a:r>
            <a:endParaRPr sz="3101">
              <a:solidFill>
                <a:schemeClr val="lt1"/>
              </a:solidFill>
            </a:endParaRPr>
          </a:p>
          <a:p>
            <a:pPr>
              <a:lnSpc>
                <a:spcPct val="115000"/>
              </a:lnSpc>
              <a:spcBef>
                <a:spcPts val="1400"/>
              </a:spcBef>
              <a:buClr>
                <a:schemeClr val="dk1"/>
              </a:buClr>
              <a:buSzPts val="1100"/>
            </a:pPr>
            <a:r>
              <a:rPr lang="en" sz="3101" b="1">
                <a:solidFill>
                  <a:schemeClr val="hlink"/>
                </a:solidFill>
              </a:rPr>
              <a:t>You are not allowed to:</a:t>
            </a:r>
            <a:endParaRPr sz="3101" b="1">
              <a:solidFill>
                <a:schemeClr val="hlink"/>
              </a:solidFill>
            </a:endParaRPr>
          </a:p>
          <a:p>
            <a:pPr marL="457211" indent="-425460">
              <a:lnSpc>
                <a:spcPct val="115000"/>
              </a:lnSpc>
              <a:spcBef>
                <a:spcPts val="400"/>
              </a:spcBef>
              <a:buClr>
                <a:schemeClr val="lt1"/>
              </a:buClr>
              <a:buSzPts val="3100"/>
              <a:buFont typeface="Arial"/>
              <a:buChar char="●"/>
            </a:pPr>
            <a:r>
              <a:rPr lang="en" sz="3101">
                <a:solidFill>
                  <a:schemeClr val="lt1"/>
                </a:solidFill>
              </a:rPr>
              <a:t>Sublicense, sell or rent this Slidesgo Template (or a modified version of this Slidesgo Template).</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Use any of the elements that are part of this Slidesgo Template in an isolated and separated way from this Template.</a:t>
            </a:r>
            <a:endParaRPr sz="3101">
              <a:solidFill>
                <a:schemeClr val="lt1"/>
              </a:solidFill>
            </a:endParaRPr>
          </a:p>
          <a:p>
            <a:pPr marL="457211" indent="-425460">
              <a:lnSpc>
                <a:spcPct val="115000"/>
              </a:lnSpc>
              <a:buClr>
                <a:schemeClr val="lt1"/>
              </a:buClr>
              <a:buSzPts val="3100"/>
              <a:buFont typeface="Arial"/>
              <a:buChar char="●"/>
            </a:pPr>
            <a:r>
              <a:rPr lang="en" sz="3101">
                <a:solidFill>
                  <a:schemeClr val="lt1"/>
                </a:solidFill>
              </a:rPr>
              <a:t>Register any of the elements that are part of this template as a trademark or logo, or register it as a work in an intellectual property registry or similar.</a:t>
            </a:r>
            <a:endParaRPr sz="3101">
              <a:solidFill>
                <a:schemeClr val="lt1"/>
              </a:solidFill>
            </a:endParaRPr>
          </a:p>
          <a:p>
            <a:pPr>
              <a:lnSpc>
                <a:spcPct val="115000"/>
              </a:lnSpc>
            </a:pPr>
            <a:endParaRPr sz="3101">
              <a:solidFill>
                <a:schemeClr val="lt1"/>
              </a:solidFill>
            </a:endParaRPr>
          </a:p>
        </p:txBody>
      </p:sp>
      <p:sp>
        <p:nvSpPr>
          <p:cNvPr id="1296" name="Google Shape;1296;p26"/>
          <p:cNvSpPr txBox="1"/>
          <p:nvPr/>
        </p:nvSpPr>
        <p:spPr>
          <a:xfrm>
            <a:off x="2641513" y="13856337"/>
            <a:ext cx="17757300" cy="1478399"/>
          </a:xfrm>
          <a:prstGeom prst="rect">
            <a:avLst/>
          </a:prstGeom>
          <a:noFill/>
          <a:ln>
            <a:noFill/>
          </a:ln>
        </p:spPr>
        <p:txBody>
          <a:bodyPr spcFirstLastPara="1" wrap="square" lIns="255150" tIns="255150" rIns="255150" bIns="255150" anchor="t" anchorCtr="0">
            <a:noAutofit/>
          </a:bodyPr>
          <a:lstStyle/>
          <a:p>
            <a:pPr algn="ctr">
              <a:lnSpc>
                <a:spcPct val="115000"/>
              </a:lnSpc>
            </a:pPr>
            <a:r>
              <a:rPr lang="en" sz="2801">
                <a:solidFill>
                  <a:srgbClr val="FFFFFF"/>
                </a:solidFill>
              </a:rPr>
              <a:t>For more information about editing slides, please read our FAQs or visit Slidesgo School:</a:t>
            </a:r>
            <a:endParaRPr sz="2801">
              <a:solidFill>
                <a:srgbClr val="FFFFFF"/>
              </a:solidFill>
            </a:endParaRPr>
          </a:p>
          <a:p>
            <a:pPr algn="ctr">
              <a:lnSpc>
                <a:spcPct val="115000"/>
              </a:lnSpc>
            </a:pPr>
            <a:r>
              <a:rPr lang="en" sz="2801" u="sng">
                <a:solidFill>
                  <a:srgbClr val="869FB2"/>
                </a:solidFill>
                <a:hlinkClick r:id="rId4">
                  <a:extLst>
                    <a:ext uri="{A12FA001-AC4F-418D-AE19-62706E023703}">
                      <ahyp:hlinkClr xmlns:ahyp="http://schemas.microsoft.com/office/drawing/2018/hyperlinkcolor" val="tx"/>
                    </a:ext>
                  </a:extLst>
                </a:hlinkClick>
              </a:rPr>
              <a:t>https://slidesgo.com/faqs</a:t>
            </a:r>
            <a:r>
              <a:rPr lang="en" sz="2801">
                <a:solidFill>
                  <a:srgbClr val="FFFFFF"/>
                </a:solidFill>
              </a:rPr>
              <a:t> and </a:t>
            </a:r>
            <a:r>
              <a:rPr lang="en" sz="2801"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2801" u="sng">
              <a:solidFill>
                <a:srgbClr val="869FB2"/>
              </a:solidFill>
            </a:endParaRPr>
          </a:p>
          <a:p>
            <a:pPr algn="ctr">
              <a:lnSpc>
                <a:spcPct val="115000"/>
              </a:lnSpc>
            </a:pPr>
            <a:endParaRPr sz="280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0"/>
        <p:cNvGrpSpPr/>
        <p:nvPr/>
      </p:nvGrpSpPr>
      <p:grpSpPr>
        <a:xfrm>
          <a:off x="0" y="0"/>
          <a:ext cx="0" cy="0"/>
          <a:chOff x="0" y="0"/>
          <a:chExt cx="0" cy="0"/>
        </a:xfrm>
      </p:grpSpPr>
      <p:sp>
        <p:nvSpPr>
          <p:cNvPr id="1301" name="Google Shape;1301;p27"/>
          <p:cNvSpPr txBox="1">
            <a:spLocks noGrp="1"/>
          </p:cNvSpPr>
          <p:nvPr>
            <p:ph type="title" idx="4294967295"/>
          </p:nvPr>
        </p:nvSpPr>
        <p:spPr>
          <a:xfrm>
            <a:off x="2641513" y="3090877"/>
            <a:ext cx="177573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2" name="Google Shape;1302;p27"/>
          <p:cNvSpPr txBox="1">
            <a:spLocks noGrp="1"/>
          </p:cNvSpPr>
          <p:nvPr>
            <p:ph type="body" idx="4294967295"/>
          </p:nvPr>
        </p:nvSpPr>
        <p:spPr>
          <a:xfrm>
            <a:off x="2691276" y="4897848"/>
            <a:ext cx="17757300" cy="1478399"/>
          </a:xfrm>
          <a:prstGeom prst="rect">
            <a:avLst/>
          </a:prstGeom>
        </p:spPr>
        <p:txBody>
          <a:bodyPr spcFirstLastPara="1" wrap="square" lIns="255150" tIns="255150" rIns="255150" bIns="255150" anchor="t" anchorCtr="0">
            <a:noAutofit/>
          </a:bodyPr>
          <a:lstStyle/>
          <a:p>
            <a:pPr marL="0" indent="0" algn="ctr">
              <a:buNone/>
            </a:pPr>
            <a:r>
              <a:rPr lang="en" sz="3300">
                <a:solidFill>
                  <a:srgbClr val="FFFFFF"/>
                </a:solidFill>
                <a:latin typeface="Arial"/>
                <a:ea typeface="Arial"/>
                <a:cs typeface="Arial"/>
                <a:sym typeface="Arial"/>
              </a:rPr>
              <a:t>This presentation has been made using the following fonts:</a:t>
            </a:r>
            <a:endParaRPr sz="3300">
              <a:solidFill>
                <a:srgbClr val="FFFFFF"/>
              </a:solidFill>
              <a:latin typeface="Arial"/>
              <a:ea typeface="Arial"/>
              <a:cs typeface="Arial"/>
              <a:sym typeface="Arial"/>
            </a:endParaRPr>
          </a:p>
          <a:p>
            <a:pPr marL="0" indent="0">
              <a:buNone/>
            </a:pPr>
            <a:endParaRPr sz="3900">
              <a:latin typeface="Arial"/>
              <a:ea typeface="Arial"/>
              <a:cs typeface="Arial"/>
              <a:sym typeface="Arial"/>
            </a:endParaRPr>
          </a:p>
        </p:txBody>
      </p:sp>
      <p:sp>
        <p:nvSpPr>
          <p:cNvPr id="1303" name="Google Shape;1303;p27"/>
          <p:cNvSpPr txBox="1">
            <a:spLocks noGrp="1"/>
          </p:cNvSpPr>
          <p:nvPr>
            <p:ph type="body" idx="4294967295"/>
          </p:nvPr>
        </p:nvSpPr>
        <p:spPr>
          <a:xfrm>
            <a:off x="2691276" y="6447198"/>
            <a:ext cx="17757300" cy="4215901"/>
          </a:xfrm>
          <a:prstGeom prst="rect">
            <a:avLst/>
          </a:prstGeom>
        </p:spPr>
        <p:txBody>
          <a:bodyPr spcFirstLastPara="1" wrap="square" lIns="255150" tIns="255150" rIns="255150" bIns="255150" anchor="ctr" anchorCtr="0">
            <a:noAutofit/>
          </a:bodyPr>
          <a:lstStyle/>
          <a:p>
            <a:pPr marL="0" indent="0" algn="ctr">
              <a:buNone/>
            </a:pPr>
            <a:r>
              <a:rPr lang="en" b="1">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marL="0" indent="0" algn="ctr">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https://fonts.google.com/specimen/Poppins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indent="0" algn="ctr">
              <a:buNone/>
            </a:pPr>
            <a:endParaRPr sz="2200">
              <a:solidFill>
                <a:schemeClr val="lt1"/>
              </a:solidFill>
              <a:latin typeface="Arial"/>
              <a:ea typeface="Arial"/>
              <a:cs typeface="Arial"/>
              <a:sym typeface="Arial"/>
            </a:endParaRPr>
          </a:p>
          <a:p>
            <a:pPr marL="0" indent="0" algn="ctr">
              <a:buNone/>
            </a:pPr>
            <a:r>
              <a:rPr lang="en" b="1">
                <a:solidFill>
                  <a:schemeClr val="lt1"/>
                </a:solidFill>
                <a:latin typeface="Arial"/>
                <a:ea typeface="Arial"/>
                <a:cs typeface="Arial"/>
                <a:sym typeface="Arial"/>
              </a:rPr>
              <a:t>Anaheim</a:t>
            </a:r>
            <a:endParaRPr b="1">
              <a:solidFill>
                <a:schemeClr val="lt1"/>
              </a:solidFill>
              <a:latin typeface="Arial"/>
              <a:ea typeface="Arial"/>
              <a:cs typeface="Arial"/>
              <a:sym typeface="Arial"/>
            </a:endParaRPr>
          </a:p>
          <a:p>
            <a:pPr marL="0" indent="0" algn="ctr">
              <a:buClr>
                <a:schemeClr val="dk1"/>
              </a:buClr>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https://fonts.google.com/specimen/Anaheim</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304" name="Google Shape;1304;p27"/>
          <p:cNvSpPr/>
          <p:nvPr/>
        </p:nvSpPr>
        <p:spPr>
          <a:xfrm>
            <a:off x="4996174" y="11014603"/>
            <a:ext cx="2065201" cy="19680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05" name="Google Shape;1305;p27"/>
          <p:cNvSpPr/>
          <p:nvPr/>
        </p:nvSpPr>
        <p:spPr>
          <a:xfrm>
            <a:off x="7766720" y="11014603"/>
            <a:ext cx="2065201" cy="19680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06" name="Google Shape;1306;p27"/>
          <p:cNvSpPr/>
          <p:nvPr/>
        </p:nvSpPr>
        <p:spPr>
          <a:xfrm>
            <a:off x="10537267" y="11014603"/>
            <a:ext cx="2065201" cy="1968000"/>
          </a:xfrm>
          <a:prstGeom prst="roundRect">
            <a:avLst>
              <a:gd name="adj" fmla="val 16667"/>
            </a:avLst>
          </a:prstGeom>
          <a:solidFill>
            <a:srgbClr val="1053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07" name="Google Shape;1307;p27"/>
          <p:cNvSpPr txBox="1"/>
          <p:nvPr/>
        </p:nvSpPr>
        <p:spPr>
          <a:xfrm>
            <a:off x="4996174" y="11424385"/>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#000000</a:t>
            </a:r>
            <a:endParaRPr sz="2600">
              <a:solidFill>
                <a:srgbClr val="FFFFFF"/>
              </a:solidFill>
            </a:endParaRPr>
          </a:p>
        </p:txBody>
      </p:sp>
      <p:sp>
        <p:nvSpPr>
          <p:cNvPr id="1308" name="Google Shape;1308;p27"/>
          <p:cNvSpPr txBox="1"/>
          <p:nvPr/>
        </p:nvSpPr>
        <p:spPr>
          <a:xfrm>
            <a:off x="7766733" y="11424385"/>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chemeClr val="dk1"/>
                </a:solidFill>
              </a:rPr>
              <a:t>#ffffff </a:t>
            </a:r>
            <a:endParaRPr sz="2600">
              <a:solidFill>
                <a:schemeClr val="dk1"/>
              </a:solidFill>
            </a:endParaRPr>
          </a:p>
        </p:txBody>
      </p:sp>
      <p:sp>
        <p:nvSpPr>
          <p:cNvPr id="1309" name="Google Shape;1309;p27"/>
          <p:cNvSpPr txBox="1"/>
          <p:nvPr/>
        </p:nvSpPr>
        <p:spPr>
          <a:xfrm>
            <a:off x="10537295" y="11424385"/>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#105397</a:t>
            </a:r>
            <a:endParaRPr sz="2600">
              <a:solidFill>
                <a:srgbClr val="FFFFFF"/>
              </a:solidFill>
            </a:endParaRPr>
          </a:p>
        </p:txBody>
      </p:sp>
      <p:sp>
        <p:nvSpPr>
          <p:cNvPr id="1310" name="Google Shape;1310;p27"/>
          <p:cNvSpPr/>
          <p:nvPr/>
        </p:nvSpPr>
        <p:spPr>
          <a:xfrm>
            <a:off x="13307854" y="11014603"/>
            <a:ext cx="2065201" cy="1968000"/>
          </a:xfrm>
          <a:prstGeom prst="roundRect">
            <a:avLst>
              <a:gd name="adj" fmla="val 16667"/>
            </a:avLst>
          </a:prstGeom>
          <a:solidFill>
            <a:srgbClr val="0313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11" name="Google Shape;1311;p27"/>
          <p:cNvSpPr txBox="1"/>
          <p:nvPr/>
        </p:nvSpPr>
        <p:spPr>
          <a:xfrm>
            <a:off x="13307854" y="11424385"/>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#031330</a:t>
            </a:r>
            <a:endParaRPr sz="2600">
              <a:solidFill>
                <a:srgbClr val="FFFFFF"/>
              </a:solidFill>
            </a:endParaRPr>
          </a:p>
        </p:txBody>
      </p:sp>
      <p:sp>
        <p:nvSpPr>
          <p:cNvPr id="1312" name="Google Shape;1312;p27"/>
          <p:cNvSpPr/>
          <p:nvPr/>
        </p:nvSpPr>
        <p:spPr>
          <a:xfrm>
            <a:off x="4996174" y="13444076"/>
            <a:ext cx="2065201" cy="1968000"/>
          </a:xfrm>
          <a:prstGeom prst="roundRect">
            <a:avLst>
              <a:gd name="adj" fmla="val 16667"/>
            </a:avLst>
          </a:prstGeom>
          <a:solidFill>
            <a:srgbClr val="6EC0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13" name="Google Shape;1313;p27"/>
          <p:cNvSpPr/>
          <p:nvPr/>
        </p:nvSpPr>
        <p:spPr>
          <a:xfrm>
            <a:off x="7766720" y="13444076"/>
            <a:ext cx="2065201" cy="1968000"/>
          </a:xfrm>
          <a:prstGeom prst="roundRect">
            <a:avLst>
              <a:gd name="adj" fmla="val 16667"/>
            </a:avLst>
          </a:prstGeom>
          <a:solidFill>
            <a:srgbClr val="4D65A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14" name="Google Shape;1314;p27"/>
          <p:cNvSpPr/>
          <p:nvPr/>
        </p:nvSpPr>
        <p:spPr>
          <a:xfrm>
            <a:off x="10537267" y="13444076"/>
            <a:ext cx="2065201" cy="1968000"/>
          </a:xfrm>
          <a:prstGeom prst="roundRect">
            <a:avLst>
              <a:gd name="adj" fmla="val 16667"/>
            </a:avLst>
          </a:prstGeom>
          <a:solidFill>
            <a:srgbClr val="338B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15" name="Google Shape;1315;p27"/>
          <p:cNvSpPr txBox="1"/>
          <p:nvPr/>
        </p:nvSpPr>
        <p:spPr>
          <a:xfrm>
            <a:off x="4996174" y="13853859"/>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#6ec0f7</a:t>
            </a:r>
            <a:endParaRPr sz="2600">
              <a:solidFill>
                <a:srgbClr val="FFFFFF"/>
              </a:solidFill>
            </a:endParaRPr>
          </a:p>
        </p:txBody>
      </p:sp>
      <p:sp>
        <p:nvSpPr>
          <p:cNvPr id="1316" name="Google Shape;1316;p27"/>
          <p:cNvSpPr txBox="1"/>
          <p:nvPr/>
        </p:nvSpPr>
        <p:spPr>
          <a:xfrm>
            <a:off x="7766733" y="13853859"/>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#4d65ac</a:t>
            </a:r>
            <a:endParaRPr sz="2600">
              <a:solidFill>
                <a:srgbClr val="FFFFFF"/>
              </a:solidFill>
            </a:endParaRPr>
          </a:p>
        </p:txBody>
      </p:sp>
      <p:sp>
        <p:nvSpPr>
          <p:cNvPr id="1317" name="Google Shape;1317;p27"/>
          <p:cNvSpPr txBox="1"/>
          <p:nvPr/>
        </p:nvSpPr>
        <p:spPr>
          <a:xfrm>
            <a:off x="10537295" y="13853859"/>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rgbClr val="FFFFFF"/>
                </a:solidFill>
              </a:rPr>
              <a:t>#338be4</a:t>
            </a:r>
            <a:endParaRPr sz="2600">
              <a:solidFill>
                <a:srgbClr val="FFFFFF"/>
              </a:solidFill>
            </a:endParaRPr>
          </a:p>
        </p:txBody>
      </p:sp>
      <p:sp>
        <p:nvSpPr>
          <p:cNvPr id="1318" name="Google Shape;1318;p27"/>
          <p:cNvSpPr/>
          <p:nvPr/>
        </p:nvSpPr>
        <p:spPr>
          <a:xfrm>
            <a:off x="13307854" y="13444076"/>
            <a:ext cx="2065201" cy="1968000"/>
          </a:xfrm>
          <a:prstGeom prst="roundRect">
            <a:avLst>
              <a:gd name="adj" fmla="val 16667"/>
            </a:avLst>
          </a:prstGeom>
          <a:solidFill>
            <a:srgbClr val="AADB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19" name="Google Shape;1319;p27"/>
          <p:cNvSpPr txBox="1"/>
          <p:nvPr/>
        </p:nvSpPr>
        <p:spPr>
          <a:xfrm>
            <a:off x="13307854" y="13853859"/>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chemeClr val="dk1"/>
                </a:solidFill>
              </a:rPr>
              <a:t>#aadbf6</a:t>
            </a:r>
            <a:endParaRPr sz="2600">
              <a:solidFill>
                <a:schemeClr val="dk1"/>
              </a:solidFill>
            </a:endParaRPr>
          </a:p>
        </p:txBody>
      </p:sp>
      <p:sp>
        <p:nvSpPr>
          <p:cNvPr id="1320" name="Google Shape;1320;p27"/>
          <p:cNvSpPr/>
          <p:nvPr/>
        </p:nvSpPr>
        <p:spPr>
          <a:xfrm>
            <a:off x="16078416" y="11014603"/>
            <a:ext cx="2065201" cy="1968000"/>
          </a:xfrm>
          <a:prstGeom prst="roundRect">
            <a:avLst>
              <a:gd name="adj" fmla="val 16667"/>
            </a:avLst>
          </a:prstGeom>
          <a:solidFill>
            <a:srgbClr val="80E4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21" name="Google Shape;1321;p27"/>
          <p:cNvSpPr txBox="1"/>
          <p:nvPr/>
        </p:nvSpPr>
        <p:spPr>
          <a:xfrm>
            <a:off x="16078416" y="11424385"/>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chemeClr val="dk1"/>
                </a:solidFill>
              </a:rPr>
              <a:t>#80e4dc</a:t>
            </a:r>
            <a:endParaRPr sz="2600">
              <a:solidFill>
                <a:schemeClr val="dk1"/>
              </a:solidFill>
            </a:endParaRPr>
          </a:p>
        </p:txBody>
      </p:sp>
      <p:sp>
        <p:nvSpPr>
          <p:cNvPr id="1322" name="Google Shape;1322;p27"/>
          <p:cNvSpPr/>
          <p:nvPr/>
        </p:nvSpPr>
        <p:spPr>
          <a:xfrm>
            <a:off x="16078416" y="13444076"/>
            <a:ext cx="2065201" cy="1968000"/>
          </a:xfrm>
          <a:prstGeom prst="roundRect">
            <a:avLst>
              <a:gd name="adj" fmla="val 16667"/>
            </a:avLst>
          </a:prstGeom>
          <a:solidFill>
            <a:srgbClr val="41E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sz="2200"/>
          </a:p>
        </p:txBody>
      </p:sp>
      <p:sp>
        <p:nvSpPr>
          <p:cNvPr id="1323" name="Google Shape;1323;p27"/>
          <p:cNvSpPr txBox="1"/>
          <p:nvPr/>
        </p:nvSpPr>
        <p:spPr>
          <a:xfrm>
            <a:off x="16078416" y="13853859"/>
            <a:ext cx="2065201" cy="1148100"/>
          </a:xfrm>
          <a:prstGeom prst="rect">
            <a:avLst/>
          </a:prstGeom>
          <a:noFill/>
          <a:ln>
            <a:noFill/>
          </a:ln>
        </p:spPr>
        <p:txBody>
          <a:bodyPr spcFirstLastPara="1" wrap="square" lIns="91425" tIns="91425" rIns="91425" bIns="91425" anchor="ctr" anchorCtr="0">
            <a:noAutofit/>
          </a:bodyPr>
          <a:lstStyle/>
          <a:p>
            <a:pPr algn="ctr"/>
            <a:r>
              <a:rPr lang="en" sz="2600">
                <a:solidFill>
                  <a:schemeClr val="dk1"/>
                </a:solidFill>
              </a:rPr>
              <a:t>#41e3ff</a:t>
            </a:r>
            <a:endParaRPr sz="2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7"/>
        <p:cNvGrpSpPr/>
        <p:nvPr/>
      </p:nvGrpSpPr>
      <p:grpSpPr>
        <a:xfrm>
          <a:off x="0" y="0"/>
          <a:ext cx="0" cy="0"/>
          <a:chOff x="0" y="0"/>
          <a:chExt cx="0" cy="0"/>
        </a:xfrm>
      </p:grpSpPr>
      <p:sp>
        <p:nvSpPr>
          <p:cNvPr id="1328" name="Google Shape;1328;p28"/>
          <p:cNvSpPr txBox="1"/>
          <p:nvPr/>
        </p:nvSpPr>
        <p:spPr>
          <a:xfrm>
            <a:off x="2641372" y="3093249"/>
            <a:ext cx="17757300" cy="1620300"/>
          </a:xfrm>
          <a:prstGeom prst="rect">
            <a:avLst/>
          </a:prstGeom>
          <a:noFill/>
          <a:ln>
            <a:noFill/>
          </a:ln>
        </p:spPr>
        <p:txBody>
          <a:bodyPr spcFirstLastPara="1" wrap="square" lIns="255150" tIns="255150" rIns="255150" bIns="255150" anchor="t" anchorCtr="0">
            <a:noAutofit/>
          </a:bodyPr>
          <a:lstStyle/>
          <a:p>
            <a:pPr algn="ctr"/>
            <a:r>
              <a:rPr lang="en" sz="6500">
                <a:solidFill>
                  <a:srgbClr val="FFFFFF"/>
                </a:solidFill>
              </a:rPr>
              <a:t>Storyset</a:t>
            </a:r>
            <a:endParaRPr sz="6500">
              <a:solidFill>
                <a:srgbClr val="FFFFFF"/>
              </a:solidFill>
            </a:endParaRPr>
          </a:p>
        </p:txBody>
      </p:sp>
      <p:sp>
        <p:nvSpPr>
          <p:cNvPr id="1329" name="Google Shape;1329;p28"/>
          <p:cNvSpPr txBox="1"/>
          <p:nvPr/>
        </p:nvSpPr>
        <p:spPr>
          <a:xfrm>
            <a:off x="2641372" y="4785131"/>
            <a:ext cx="17757300" cy="2203200"/>
          </a:xfrm>
          <a:prstGeom prst="rect">
            <a:avLst/>
          </a:prstGeom>
          <a:noFill/>
          <a:ln>
            <a:noFill/>
          </a:ln>
        </p:spPr>
        <p:txBody>
          <a:bodyPr spcFirstLastPara="1" wrap="square" lIns="255150" tIns="255150" rIns="255150" bIns="255150" anchor="t" anchorCtr="0">
            <a:noAutofit/>
          </a:bodyPr>
          <a:lstStyle/>
          <a:p>
            <a:pPr algn="ctr">
              <a:lnSpc>
                <a:spcPct val="115000"/>
              </a:lnSpc>
            </a:pPr>
            <a:r>
              <a:rPr lang="en" sz="3101">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3101">
                <a:solidFill>
                  <a:srgbClr val="869FB2"/>
                </a:solidFill>
              </a:rPr>
              <a:t> </a:t>
            </a:r>
            <a:r>
              <a:rPr lang="en" sz="3101">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3101">
              <a:solidFill>
                <a:srgbClr val="869FB2"/>
              </a:solidFill>
            </a:endParaRPr>
          </a:p>
        </p:txBody>
      </p:sp>
      <p:sp>
        <p:nvSpPr>
          <p:cNvPr id="1330" name="Google Shape;1330;p28"/>
          <p:cNvSpPr txBox="1"/>
          <p:nvPr/>
        </p:nvSpPr>
        <p:spPr>
          <a:xfrm>
            <a:off x="1852838" y="11848865"/>
            <a:ext cx="3151800" cy="990900"/>
          </a:xfrm>
          <a:prstGeom prst="rect">
            <a:avLst/>
          </a:prstGeom>
          <a:noFill/>
          <a:ln>
            <a:noFill/>
          </a:ln>
        </p:spPr>
        <p:txBody>
          <a:bodyPr spcFirstLastPara="1" wrap="square" lIns="164126" tIns="164126" rIns="164126" bIns="164126" anchor="ctr" anchorCtr="0">
            <a:noAutofit/>
          </a:bodyPr>
          <a:lstStyle/>
          <a:p>
            <a:pPr algn="ctr">
              <a:lnSpc>
                <a:spcPct val="115000"/>
              </a:lnSpc>
            </a:pPr>
            <a:r>
              <a:rPr lang="en" sz="2501">
                <a:solidFill>
                  <a:srgbClr val="869FB2"/>
                </a:solidFill>
                <a:uFill>
                  <a:noFill/>
                </a:uFill>
                <a:hlinkClick r:id="rId4">
                  <a:extLst>
                    <a:ext uri="{A12FA001-AC4F-418D-AE19-62706E023703}">
                      <ahyp:hlinkClr xmlns:ahyp="http://schemas.microsoft.com/office/drawing/2018/hyperlinkcolor" val="tx"/>
                    </a:ext>
                  </a:extLst>
                </a:hlinkClick>
              </a:rPr>
              <a:t>Pana</a:t>
            </a:r>
            <a:endParaRPr sz="2501">
              <a:solidFill>
                <a:srgbClr val="869FB2"/>
              </a:solidFill>
            </a:endParaRPr>
          </a:p>
        </p:txBody>
      </p:sp>
      <p:sp>
        <p:nvSpPr>
          <p:cNvPr id="1331" name="Google Shape;1331;p28"/>
          <p:cNvSpPr txBox="1"/>
          <p:nvPr/>
        </p:nvSpPr>
        <p:spPr>
          <a:xfrm>
            <a:off x="5843873" y="11848865"/>
            <a:ext cx="3151800" cy="990900"/>
          </a:xfrm>
          <a:prstGeom prst="rect">
            <a:avLst/>
          </a:prstGeom>
          <a:noFill/>
          <a:ln>
            <a:noFill/>
          </a:ln>
        </p:spPr>
        <p:txBody>
          <a:bodyPr spcFirstLastPara="1" wrap="square" lIns="164126" tIns="164126" rIns="164126" bIns="164126" anchor="ctr" anchorCtr="0">
            <a:noAutofit/>
          </a:bodyPr>
          <a:lstStyle/>
          <a:p>
            <a:pPr algn="ctr">
              <a:lnSpc>
                <a:spcPct val="115000"/>
              </a:lnSpc>
            </a:pPr>
            <a:r>
              <a:rPr lang="en" sz="2501">
                <a:solidFill>
                  <a:srgbClr val="869FB2"/>
                </a:solidFill>
                <a:uFill>
                  <a:noFill/>
                </a:uFill>
                <a:hlinkClick r:id="rId5">
                  <a:extLst>
                    <a:ext uri="{A12FA001-AC4F-418D-AE19-62706E023703}">
                      <ahyp:hlinkClr xmlns:ahyp="http://schemas.microsoft.com/office/drawing/2018/hyperlinkcolor" val="tx"/>
                    </a:ext>
                  </a:extLst>
                </a:hlinkClick>
              </a:rPr>
              <a:t>Amico</a:t>
            </a:r>
            <a:endParaRPr sz="2501">
              <a:solidFill>
                <a:srgbClr val="869FB2"/>
              </a:solidFill>
            </a:endParaRPr>
          </a:p>
        </p:txBody>
      </p:sp>
      <p:sp>
        <p:nvSpPr>
          <p:cNvPr id="1332" name="Google Shape;1332;p28"/>
          <p:cNvSpPr txBox="1"/>
          <p:nvPr/>
        </p:nvSpPr>
        <p:spPr>
          <a:xfrm>
            <a:off x="9834927" y="11848865"/>
            <a:ext cx="3151800" cy="990900"/>
          </a:xfrm>
          <a:prstGeom prst="rect">
            <a:avLst/>
          </a:prstGeom>
          <a:noFill/>
          <a:ln>
            <a:noFill/>
          </a:ln>
        </p:spPr>
        <p:txBody>
          <a:bodyPr spcFirstLastPara="1" wrap="square" lIns="164126" tIns="164126" rIns="164126" bIns="164126" anchor="ctr" anchorCtr="0">
            <a:noAutofit/>
          </a:bodyPr>
          <a:lstStyle/>
          <a:p>
            <a:pPr algn="ctr">
              <a:lnSpc>
                <a:spcPct val="115000"/>
              </a:lnSpc>
            </a:pPr>
            <a:r>
              <a:rPr lang="en" sz="2501">
                <a:solidFill>
                  <a:srgbClr val="869FB2"/>
                </a:solidFill>
                <a:uFill>
                  <a:noFill/>
                </a:uFill>
                <a:hlinkClick r:id="rId6">
                  <a:extLst>
                    <a:ext uri="{A12FA001-AC4F-418D-AE19-62706E023703}">
                      <ahyp:hlinkClr xmlns:ahyp="http://schemas.microsoft.com/office/drawing/2018/hyperlinkcolor" val="tx"/>
                    </a:ext>
                  </a:extLst>
                </a:hlinkClick>
              </a:rPr>
              <a:t>Bro</a:t>
            </a:r>
            <a:endParaRPr sz="2501">
              <a:solidFill>
                <a:srgbClr val="869FB2"/>
              </a:solidFill>
            </a:endParaRPr>
          </a:p>
        </p:txBody>
      </p:sp>
      <p:sp>
        <p:nvSpPr>
          <p:cNvPr id="1333" name="Google Shape;1333;p28"/>
          <p:cNvSpPr txBox="1"/>
          <p:nvPr/>
        </p:nvSpPr>
        <p:spPr>
          <a:xfrm>
            <a:off x="13825918" y="11848865"/>
            <a:ext cx="3151800" cy="990900"/>
          </a:xfrm>
          <a:prstGeom prst="rect">
            <a:avLst/>
          </a:prstGeom>
          <a:noFill/>
          <a:ln>
            <a:noFill/>
          </a:ln>
        </p:spPr>
        <p:txBody>
          <a:bodyPr spcFirstLastPara="1" wrap="square" lIns="164126" tIns="164126" rIns="164126" bIns="164126" anchor="ctr" anchorCtr="0">
            <a:noAutofit/>
          </a:bodyPr>
          <a:lstStyle/>
          <a:p>
            <a:pPr algn="ctr">
              <a:lnSpc>
                <a:spcPct val="115000"/>
              </a:lnSpc>
            </a:pPr>
            <a:r>
              <a:rPr lang="en" sz="2501">
                <a:solidFill>
                  <a:srgbClr val="869FB2"/>
                </a:solidFill>
                <a:uFill>
                  <a:noFill/>
                </a:uFill>
                <a:hlinkClick r:id="rId7">
                  <a:extLst>
                    <a:ext uri="{A12FA001-AC4F-418D-AE19-62706E023703}">
                      <ahyp:hlinkClr xmlns:ahyp="http://schemas.microsoft.com/office/drawing/2018/hyperlinkcolor" val="tx"/>
                    </a:ext>
                  </a:extLst>
                </a:hlinkClick>
              </a:rPr>
              <a:t>Rafiki</a:t>
            </a:r>
            <a:endParaRPr sz="2501">
              <a:solidFill>
                <a:srgbClr val="869FB2"/>
              </a:solidFill>
            </a:endParaRPr>
          </a:p>
        </p:txBody>
      </p:sp>
      <p:sp>
        <p:nvSpPr>
          <p:cNvPr id="1334" name="Google Shape;1334;p28"/>
          <p:cNvSpPr txBox="1"/>
          <p:nvPr/>
        </p:nvSpPr>
        <p:spPr>
          <a:xfrm>
            <a:off x="17816947" y="11848865"/>
            <a:ext cx="3151800" cy="990900"/>
          </a:xfrm>
          <a:prstGeom prst="rect">
            <a:avLst/>
          </a:prstGeom>
          <a:noFill/>
          <a:ln>
            <a:noFill/>
          </a:ln>
        </p:spPr>
        <p:txBody>
          <a:bodyPr spcFirstLastPara="1" wrap="square" lIns="164126" tIns="164126" rIns="164126" bIns="164126" anchor="ctr" anchorCtr="0">
            <a:noAutofit/>
          </a:bodyPr>
          <a:lstStyle/>
          <a:p>
            <a:pPr algn="ctr">
              <a:lnSpc>
                <a:spcPct val="115000"/>
              </a:lnSpc>
            </a:pPr>
            <a:r>
              <a:rPr lang="en" sz="2501">
                <a:solidFill>
                  <a:srgbClr val="869FB2"/>
                </a:solidFill>
                <a:uFill>
                  <a:noFill/>
                </a:uFill>
                <a:hlinkClick r:id="rId8">
                  <a:extLst>
                    <a:ext uri="{A12FA001-AC4F-418D-AE19-62706E023703}">
                      <ahyp:hlinkClr xmlns:ahyp="http://schemas.microsoft.com/office/drawing/2018/hyperlinkcolor" val="tx"/>
                    </a:ext>
                  </a:extLst>
                </a:hlinkClick>
              </a:rPr>
              <a:t>Cuate</a:t>
            </a:r>
            <a:endParaRPr sz="2501">
              <a:solidFill>
                <a:srgbClr val="869FB2"/>
              </a:solidFill>
            </a:endParaRPr>
          </a:p>
        </p:txBody>
      </p:sp>
      <p:pic>
        <p:nvPicPr>
          <p:cNvPr id="1335" name="Google Shape;1335;p28"/>
          <p:cNvPicPr preferRelativeResize="0"/>
          <p:nvPr/>
        </p:nvPicPr>
        <p:blipFill rotWithShape="1">
          <a:blip r:embed="rId9">
            <a:alphaModFix/>
          </a:blip>
          <a:srcRect t="16540" b="16547"/>
          <a:stretch/>
        </p:blipFill>
        <p:spPr>
          <a:xfrm>
            <a:off x="1452722" y="8285050"/>
            <a:ext cx="3951799" cy="2644461"/>
          </a:xfrm>
          <a:prstGeom prst="rect">
            <a:avLst/>
          </a:prstGeom>
          <a:noFill/>
          <a:ln>
            <a:noFill/>
          </a:ln>
        </p:spPr>
      </p:pic>
      <p:pic>
        <p:nvPicPr>
          <p:cNvPr id="1336" name="Google Shape;1336;p28"/>
          <p:cNvPicPr preferRelativeResize="0"/>
          <p:nvPr/>
        </p:nvPicPr>
        <p:blipFill rotWithShape="1">
          <a:blip r:embed="rId10">
            <a:alphaModFix/>
          </a:blip>
          <a:srcRect/>
          <a:stretch/>
        </p:blipFill>
        <p:spPr>
          <a:xfrm>
            <a:off x="5777965" y="7958472"/>
            <a:ext cx="3297254" cy="3297274"/>
          </a:xfrm>
          <a:prstGeom prst="rect">
            <a:avLst/>
          </a:prstGeom>
          <a:noFill/>
          <a:ln>
            <a:noFill/>
          </a:ln>
        </p:spPr>
      </p:pic>
      <p:pic>
        <p:nvPicPr>
          <p:cNvPr id="1337" name="Google Shape;1337;p28"/>
          <p:cNvPicPr preferRelativeResize="0"/>
          <p:nvPr/>
        </p:nvPicPr>
        <p:blipFill rotWithShape="1">
          <a:blip r:embed="rId11">
            <a:alphaModFix/>
          </a:blip>
          <a:srcRect l="4194" t="11228" r="4213" b="8854"/>
          <a:stretch/>
        </p:blipFill>
        <p:spPr>
          <a:xfrm>
            <a:off x="9619466" y="8053192"/>
            <a:ext cx="3562168" cy="3108166"/>
          </a:xfrm>
          <a:prstGeom prst="rect">
            <a:avLst/>
          </a:prstGeom>
          <a:noFill/>
          <a:ln>
            <a:noFill/>
          </a:ln>
        </p:spPr>
      </p:pic>
      <p:pic>
        <p:nvPicPr>
          <p:cNvPr id="1338" name="Google Shape;1338;p28"/>
          <p:cNvPicPr preferRelativeResize="0"/>
          <p:nvPr/>
        </p:nvPicPr>
        <p:blipFill rotWithShape="1">
          <a:blip r:embed="rId12">
            <a:alphaModFix/>
          </a:blip>
          <a:srcRect t="6567" b="11945"/>
          <a:stretch/>
        </p:blipFill>
        <p:spPr>
          <a:xfrm>
            <a:off x="13620647" y="8155795"/>
            <a:ext cx="3562116" cy="2902965"/>
          </a:xfrm>
          <a:prstGeom prst="rect">
            <a:avLst/>
          </a:prstGeom>
          <a:noFill/>
          <a:ln>
            <a:noFill/>
          </a:ln>
        </p:spPr>
      </p:pic>
      <p:pic>
        <p:nvPicPr>
          <p:cNvPr id="1339" name="Google Shape;1339;p28"/>
          <p:cNvPicPr preferRelativeResize="0"/>
          <p:nvPr/>
        </p:nvPicPr>
        <p:blipFill rotWithShape="1">
          <a:blip r:embed="rId13">
            <a:alphaModFix/>
          </a:blip>
          <a:srcRect t="11708" b="17967"/>
          <a:stretch/>
        </p:blipFill>
        <p:spPr>
          <a:xfrm>
            <a:off x="17182987" y="8053179"/>
            <a:ext cx="4419609" cy="31081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3"/>
        <p:cNvGrpSpPr/>
        <p:nvPr/>
      </p:nvGrpSpPr>
      <p:grpSpPr>
        <a:xfrm>
          <a:off x="0" y="0"/>
          <a:ext cx="0" cy="0"/>
          <a:chOff x="0" y="0"/>
          <a:chExt cx="0" cy="0"/>
        </a:xfrm>
      </p:grpSpPr>
      <p:sp>
        <p:nvSpPr>
          <p:cNvPr id="1344" name="Google Shape;1344;p29"/>
          <p:cNvSpPr txBox="1"/>
          <p:nvPr/>
        </p:nvSpPr>
        <p:spPr>
          <a:xfrm>
            <a:off x="2691276" y="5153852"/>
            <a:ext cx="17757300" cy="1620300"/>
          </a:xfrm>
          <a:prstGeom prst="rect">
            <a:avLst/>
          </a:prstGeom>
          <a:noFill/>
          <a:ln>
            <a:noFill/>
          </a:ln>
        </p:spPr>
        <p:txBody>
          <a:bodyPr spcFirstLastPara="1" wrap="square" lIns="255150" tIns="255150" rIns="255150" bIns="255150" anchor="ctr" anchorCtr="0">
            <a:noAutofit/>
          </a:bodyPr>
          <a:lstStyle/>
          <a:p>
            <a:pPr algn="ctr">
              <a:lnSpc>
                <a:spcPct val="115000"/>
              </a:lnSpc>
            </a:pPr>
            <a:r>
              <a:rPr lang="en" sz="3101">
                <a:solidFill>
                  <a:srgbClr val="FFFFFF"/>
                </a:solidFill>
              </a:rPr>
              <a:t>You can easily</a:t>
            </a:r>
            <a:r>
              <a:rPr lang="en" sz="3101">
                <a:solidFill>
                  <a:srgbClr val="435D74"/>
                </a:solidFill>
              </a:rPr>
              <a:t> </a:t>
            </a:r>
            <a:r>
              <a:rPr lang="en" sz="3101">
                <a:solidFill>
                  <a:srgbClr val="869FB2"/>
                </a:solidFill>
              </a:rPr>
              <a:t>resize</a:t>
            </a:r>
            <a:r>
              <a:rPr lang="en" sz="3101">
                <a:solidFill>
                  <a:srgbClr val="435D74"/>
                </a:solidFill>
              </a:rPr>
              <a:t> </a:t>
            </a:r>
            <a:r>
              <a:rPr lang="en" sz="3101">
                <a:solidFill>
                  <a:srgbClr val="FFFFFF"/>
                </a:solidFill>
              </a:rPr>
              <a:t>these resources without losing quality. To</a:t>
            </a:r>
            <a:r>
              <a:rPr lang="en" sz="3101">
                <a:solidFill>
                  <a:srgbClr val="435D74"/>
                </a:solidFill>
              </a:rPr>
              <a:t> </a:t>
            </a:r>
            <a:r>
              <a:rPr lang="en" sz="3101">
                <a:solidFill>
                  <a:srgbClr val="869FB2"/>
                </a:solidFill>
              </a:rPr>
              <a:t>change the color</a:t>
            </a:r>
            <a:r>
              <a:rPr lang="en" sz="3101">
                <a:solidFill>
                  <a:srgbClr val="FFFFFF"/>
                </a:solidFill>
              </a:rPr>
              <a:t>, just ungroup the resource and click on the object you want to change. Then, click on the paint bucket and select the color you want. Group the resource again when you’re done. You can also look for more </a:t>
            </a:r>
            <a:r>
              <a:rPr lang="en" sz="3101">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3101">
                <a:solidFill>
                  <a:srgbClr val="FFFFFF"/>
                </a:solidFill>
              </a:rPr>
              <a:t> on Slidesgo.</a:t>
            </a:r>
            <a:endParaRPr sz="3101">
              <a:solidFill>
                <a:srgbClr val="FFFFFF"/>
              </a:solidFill>
            </a:endParaRPr>
          </a:p>
        </p:txBody>
      </p:sp>
      <p:sp>
        <p:nvSpPr>
          <p:cNvPr id="1345" name="Google Shape;1345;p29"/>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a:buClr>
                <a:schemeClr val="dk1"/>
              </a:buClr>
              <a:buSzPts val="3100"/>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a:buClr>
                <a:srgbClr val="000000"/>
              </a:buClr>
              <a:buSzPts val="3100"/>
            </a:pPr>
            <a:endParaRPr>
              <a:latin typeface="Arial"/>
              <a:ea typeface="Arial"/>
              <a:cs typeface="Arial"/>
              <a:sym typeface="Arial"/>
            </a:endParaRPr>
          </a:p>
        </p:txBody>
      </p:sp>
      <p:grpSp>
        <p:nvGrpSpPr>
          <p:cNvPr id="1346" name="Google Shape;1346;p29"/>
          <p:cNvGrpSpPr/>
          <p:nvPr/>
        </p:nvGrpSpPr>
        <p:grpSpPr>
          <a:xfrm>
            <a:off x="13045652" y="10305147"/>
            <a:ext cx="1319932" cy="1534354"/>
            <a:chOff x="4727025" y="1332775"/>
            <a:chExt cx="59900" cy="69625"/>
          </a:xfrm>
        </p:grpSpPr>
        <p:sp>
          <p:nvSpPr>
            <p:cNvPr id="1347" name="Google Shape;1347;p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48" name="Google Shape;1348;p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49" name="Google Shape;1349;p29"/>
          <p:cNvGrpSpPr/>
          <p:nvPr/>
        </p:nvGrpSpPr>
        <p:grpSpPr>
          <a:xfrm>
            <a:off x="14753420" y="8158178"/>
            <a:ext cx="1546348" cy="1550331"/>
            <a:chOff x="4820425" y="1329900"/>
            <a:chExt cx="70175" cy="70350"/>
          </a:xfrm>
        </p:grpSpPr>
        <p:sp>
          <p:nvSpPr>
            <p:cNvPr id="1350" name="Google Shape;1350;p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51" name="Google Shape;1351;p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52" name="Google Shape;1352;p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53" name="Google Shape;1353;p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54" name="Google Shape;1354;p29"/>
          <p:cNvGrpSpPr/>
          <p:nvPr/>
        </p:nvGrpSpPr>
        <p:grpSpPr>
          <a:xfrm>
            <a:off x="16496567" y="8170714"/>
            <a:ext cx="1621269" cy="1485873"/>
            <a:chOff x="4903200" y="1331525"/>
            <a:chExt cx="73575" cy="67425"/>
          </a:xfrm>
        </p:grpSpPr>
        <p:sp>
          <p:nvSpPr>
            <p:cNvPr id="1355" name="Google Shape;1355;p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56" name="Google Shape;1356;p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57" name="Google Shape;1357;p29"/>
          <p:cNvGrpSpPr/>
          <p:nvPr/>
        </p:nvGrpSpPr>
        <p:grpSpPr>
          <a:xfrm>
            <a:off x="14714033" y="10285572"/>
            <a:ext cx="1625125" cy="1573471"/>
            <a:chOff x="4815575" y="1416800"/>
            <a:chExt cx="73750" cy="71400"/>
          </a:xfrm>
        </p:grpSpPr>
        <p:sp>
          <p:nvSpPr>
            <p:cNvPr id="1358" name="Google Shape;1358;p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59" name="Google Shape;1359;p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60" name="Google Shape;1360;p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61" name="Google Shape;1361;p29"/>
          <p:cNvGrpSpPr/>
          <p:nvPr/>
        </p:nvGrpSpPr>
        <p:grpSpPr>
          <a:xfrm>
            <a:off x="16480591" y="10369593"/>
            <a:ext cx="1641652" cy="1405434"/>
            <a:chOff x="4902475" y="1418875"/>
            <a:chExt cx="74500" cy="63775"/>
          </a:xfrm>
        </p:grpSpPr>
        <p:sp>
          <p:nvSpPr>
            <p:cNvPr id="1362" name="Google Shape;1362;p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63" name="Google Shape;1363;p29"/>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64" name="Google Shape;1364;p29"/>
          <p:cNvGrpSpPr/>
          <p:nvPr/>
        </p:nvGrpSpPr>
        <p:grpSpPr>
          <a:xfrm>
            <a:off x="14741850" y="12365439"/>
            <a:ext cx="1569487" cy="1578429"/>
            <a:chOff x="4818100" y="1507675"/>
            <a:chExt cx="71225" cy="71625"/>
          </a:xfrm>
        </p:grpSpPr>
        <p:sp>
          <p:nvSpPr>
            <p:cNvPr id="1365" name="Google Shape;1365;p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66" name="Google Shape;1366;p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67" name="Google Shape;1367;p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68" name="Google Shape;1368;p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69" name="Google Shape;1369;p29"/>
          <p:cNvGrpSpPr/>
          <p:nvPr/>
        </p:nvGrpSpPr>
        <p:grpSpPr>
          <a:xfrm>
            <a:off x="12831356" y="12375067"/>
            <a:ext cx="1748525" cy="1637930"/>
            <a:chOff x="4721450" y="1509475"/>
            <a:chExt cx="79350" cy="74325"/>
          </a:xfrm>
        </p:grpSpPr>
        <p:sp>
          <p:nvSpPr>
            <p:cNvPr id="1370" name="Google Shape;1370;p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1" name="Google Shape;1371;p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2" name="Google Shape;1372;p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3" name="Google Shape;1373;p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74" name="Google Shape;1374;p29"/>
          <p:cNvGrpSpPr/>
          <p:nvPr/>
        </p:nvGrpSpPr>
        <p:grpSpPr>
          <a:xfrm>
            <a:off x="16575893" y="12332115"/>
            <a:ext cx="1550204" cy="1566308"/>
            <a:chOff x="4906800" y="1507500"/>
            <a:chExt cx="70350" cy="71075"/>
          </a:xfrm>
        </p:grpSpPr>
        <p:sp>
          <p:nvSpPr>
            <p:cNvPr id="1375" name="Google Shape;1375;p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6" name="Google Shape;1376;p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7" name="Google Shape;1377;p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8" name="Google Shape;1378;p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79" name="Google Shape;1379;p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80" name="Google Shape;1380;p29"/>
          <p:cNvGrpSpPr/>
          <p:nvPr/>
        </p:nvGrpSpPr>
        <p:grpSpPr>
          <a:xfrm>
            <a:off x="11114947" y="8232732"/>
            <a:ext cx="1441363" cy="1441566"/>
            <a:chOff x="3736598" y="2170606"/>
            <a:chExt cx="404889" cy="404889"/>
          </a:xfrm>
        </p:grpSpPr>
        <p:sp>
          <p:nvSpPr>
            <p:cNvPr id="1381" name="Google Shape;1381;p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82" name="Google Shape;1382;p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83" name="Google Shape;1383;p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84" name="Google Shape;1384;p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85" name="Google Shape;1385;p29"/>
          <p:cNvGrpSpPr/>
          <p:nvPr/>
        </p:nvGrpSpPr>
        <p:grpSpPr>
          <a:xfrm>
            <a:off x="9075242" y="8233003"/>
            <a:ext cx="1633530" cy="1441026"/>
            <a:chOff x="3161917" y="2170682"/>
            <a:chExt cx="458870" cy="404737"/>
          </a:xfrm>
        </p:grpSpPr>
        <p:sp>
          <p:nvSpPr>
            <p:cNvPr id="1386" name="Google Shape;1386;p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87" name="Google Shape;1387;p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88" name="Google Shape;1388;p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89" name="Google Shape;1389;p29"/>
          <p:cNvGrpSpPr/>
          <p:nvPr/>
        </p:nvGrpSpPr>
        <p:grpSpPr>
          <a:xfrm>
            <a:off x="9139308" y="10352053"/>
            <a:ext cx="1505397" cy="1441646"/>
            <a:chOff x="3179914" y="2889488"/>
            <a:chExt cx="422876" cy="404911"/>
          </a:xfrm>
        </p:grpSpPr>
        <p:sp>
          <p:nvSpPr>
            <p:cNvPr id="1390" name="Google Shape;1390;p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1" name="Google Shape;1391;p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2" name="Google Shape;1392;p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3" name="Google Shape;1393;p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4" name="Google Shape;1394;p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5" name="Google Shape;1395;p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396" name="Google Shape;1396;p29"/>
          <p:cNvGrpSpPr/>
          <p:nvPr/>
        </p:nvGrpSpPr>
        <p:grpSpPr>
          <a:xfrm>
            <a:off x="11089554" y="10351936"/>
            <a:ext cx="1492142" cy="1441882"/>
            <a:chOff x="3729467" y="2889422"/>
            <a:chExt cx="419153" cy="404977"/>
          </a:xfrm>
        </p:grpSpPr>
        <p:sp>
          <p:nvSpPr>
            <p:cNvPr id="1397" name="Google Shape;1397;p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8" name="Google Shape;1398;p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399" name="Google Shape;1399;p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0" name="Google Shape;1400;p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1" name="Google Shape;1401;p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2" name="Google Shape;1402;p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3" name="Google Shape;1403;p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04" name="Google Shape;1404;p29"/>
          <p:cNvGrpSpPr/>
          <p:nvPr/>
        </p:nvGrpSpPr>
        <p:grpSpPr>
          <a:xfrm>
            <a:off x="4235660" y="11308111"/>
            <a:ext cx="2686564" cy="374673"/>
            <a:chOff x="4411970" y="2962952"/>
            <a:chExt cx="706544" cy="104212"/>
          </a:xfrm>
        </p:grpSpPr>
        <p:sp>
          <p:nvSpPr>
            <p:cNvPr id="1405" name="Google Shape;1405;p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6" name="Google Shape;1406;p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7" name="Google Shape;1407;p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08" name="Google Shape;1408;p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09" name="Google Shape;1409;p29"/>
          <p:cNvGrpSpPr/>
          <p:nvPr/>
        </p:nvGrpSpPr>
        <p:grpSpPr>
          <a:xfrm>
            <a:off x="4235661" y="10181606"/>
            <a:ext cx="2672108" cy="804866"/>
            <a:chOff x="4411970" y="2726085"/>
            <a:chExt cx="643107" cy="193659"/>
          </a:xfrm>
        </p:grpSpPr>
        <p:sp>
          <p:nvSpPr>
            <p:cNvPr id="1410" name="Google Shape;1410;p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11" name="Google Shape;1411;p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12" name="Google Shape;1412;p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13" name="Google Shape;1413;p29"/>
          <p:cNvGrpSpPr/>
          <p:nvPr/>
        </p:nvGrpSpPr>
        <p:grpSpPr>
          <a:xfrm>
            <a:off x="1476427" y="10889448"/>
            <a:ext cx="2258428" cy="703027"/>
            <a:chOff x="4411970" y="4340222"/>
            <a:chExt cx="779467" cy="242683"/>
          </a:xfrm>
        </p:grpSpPr>
        <p:sp>
          <p:nvSpPr>
            <p:cNvPr id="1414" name="Google Shape;1414;p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15" name="Google Shape;1415;p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16" name="Google Shape;1416;p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17" name="Google Shape;1417;p29"/>
          <p:cNvGrpSpPr/>
          <p:nvPr/>
        </p:nvGrpSpPr>
        <p:grpSpPr>
          <a:xfrm>
            <a:off x="4235506" y="9257619"/>
            <a:ext cx="2686008" cy="601812"/>
            <a:chOff x="4411970" y="2468674"/>
            <a:chExt cx="747317" cy="167425"/>
          </a:xfrm>
        </p:grpSpPr>
        <p:sp>
          <p:nvSpPr>
            <p:cNvPr id="1418" name="Google Shape;1418;p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19" name="Google Shape;1419;p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1420" name="Google Shape;1420;p29"/>
          <p:cNvSpPr/>
          <p:nvPr/>
        </p:nvSpPr>
        <p:spPr>
          <a:xfrm>
            <a:off x="1471261" y="10105980"/>
            <a:ext cx="2255946" cy="537124"/>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nvGrpSpPr>
          <p:cNvPr id="1421" name="Google Shape;1421;p29"/>
          <p:cNvGrpSpPr/>
          <p:nvPr/>
        </p:nvGrpSpPr>
        <p:grpSpPr>
          <a:xfrm>
            <a:off x="1473495" y="8215159"/>
            <a:ext cx="5451904" cy="581103"/>
            <a:chOff x="6336019" y="3733725"/>
            <a:chExt cx="2566206" cy="351310"/>
          </a:xfrm>
        </p:grpSpPr>
        <p:sp>
          <p:nvSpPr>
            <p:cNvPr id="1422" name="Google Shape;1422;p29"/>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sp>
          <p:nvSpPr>
            <p:cNvPr id="1423" name="Google Shape;1423;p29"/>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24" name="Google Shape;1424;p29"/>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25" name="Google Shape;1425;p29"/>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26" name="Google Shape;1426;p29"/>
          <p:cNvGrpSpPr/>
          <p:nvPr/>
        </p:nvGrpSpPr>
        <p:grpSpPr>
          <a:xfrm>
            <a:off x="4235361" y="12711517"/>
            <a:ext cx="2634193" cy="426352"/>
            <a:chOff x="4404545" y="3301592"/>
            <a:chExt cx="782403" cy="129272"/>
          </a:xfrm>
        </p:grpSpPr>
        <p:sp>
          <p:nvSpPr>
            <p:cNvPr id="1427" name="Google Shape;1427;p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28" name="Google Shape;1428;p29"/>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29" name="Google Shape;1429;p29"/>
          <p:cNvGrpSpPr/>
          <p:nvPr/>
        </p:nvGrpSpPr>
        <p:grpSpPr>
          <a:xfrm>
            <a:off x="4234761" y="12002777"/>
            <a:ext cx="2677806" cy="387184"/>
            <a:chOff x="4411970" y="3131459"/>
            <a:chExt cx="710520" cy="117397"/>
          </a:xfrm>
        </p:grpSpPr>
        <p:sp>
          <p:nvSpPr>
            <p:cNvPr id="1430" name="Google Shape;1430;p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31" name="Google Shape;1431;p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1432" name="Google Shape;1432;p29" descr="Timeline background shape"/>
          <p:cNvSpPr/>
          <p:nvPr/>
        </p:nvSpPr>
        <p:spPr>
          <a:xfrm>
            <a:off x="4235436" y="13460471"/>
            <a:ext cx="2672400" cy="4257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nvGrpSpPr>
          <p:cNvPr id="1433" name="Google Shape;1433;p29"/>
          <p:cNvGrpSpPr/>
          <p:nvPr/>
        </p:nvGrpSpPr>
        <p:grpSpPr>
          <a:xfrm>
            <a:off x="1452524" y="11796856"/>
            <a:ext cx="2292643" cy="1277471"/>
            <a:chOff x="4411970" y="1801825"/>
            <a:chExt cx="734586" cy="409262"/>
          </a:xfrm>
        </p:grpSpPr>
        <p:sp>
          <p:nvSpPr>
            <p:cNvPr id="1434" name="Google Shape;1434;p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35" name="Google Shape;1435;p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36" name="Google Shape;1436;p29"/>
          <p:cNvGrpSpPr/>
          <p:nvPr/>
        </p:nvGrpSpPr>
        <p:grpSpPr>
          <a:xfrm>
            <a:off x="7310767" y="8227530"/>
            <a:ext cx="1451327" cy="1451488"/>
            <a:chOff x="5681300" y="2527788"/>
            <a:chExt cx="805800" cy="805800"/>
          </a:xfrm>
        </p:grpSpPr>
        <p:sp>
          <p:nvSpPr>
            <p:cNvPr id="1437" name="Google Shape;1437;p29"/>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38" name="Google Shape;1438;p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129300" tIns="129300" rIns="129300" bIns="129300" anchor="ctr" anchorCtr="0">
              <a:noAutofit/>
            </a:bodyPr>
            <a:lstStyle/>
            <a:p>
              <a:endParaRPr/>
            </a:p>
          </p:txBody>
        </p:sp>
      </p:grpSp>
      <p:grpSp>
        <p:nvGrpSpPr>
          <p:cNvPr id="1439" name="Google Shape;1439;p29"/>
          <p:cNvGrpSpPr/>
          <p:nvPr/>
        </p:nvGrpSpPr>
        <p:grpSpPr>
          <a:xfrm>
            <a:off x="7294484" y="10330690"/>
            <a:ext cx="1483321" cy="1483406"/>
            <a:chOff x="4049800" y="640400"/>
            <a:chExt cx="858900" cy="858900"/>
          </a:xfrm>
        </p:grpSpPr>
        <p:sp>
          <p:nvSpPr>
            <p:cNvPr id="1440" name="Google Shape;1440;p29"/>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sp>
          <p:nvSpPr>
            <p:cNvPr id="1441" name="Google Shape;1441;p29"/>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grpSp>
      <p:grpSp>
        <p:nvGrpSpPr>
          <p:cNvPr id="1442" name="Google Shape;1442;p29"/>
          <p:cNvGrpSpPr/>
          <p:nvPr/>
        </p:nvGrpSpPr>
        <p:grpSpPr>
          <a:xfrm>
            <a:off x="7087598" y="12217043"/>
            <a:ext cx="1898178" cy="1898466"/>
            <a:chOff x="5080188" y="927900"/>
            <a:chExt cx="961200" cy="961200"/>
          </a:xfrm>
        </p:grpSpPr>
        <p:sp>
          <p:nvSpPr>
            <p:cNvPr id="1443" name="Google Shape;1443;p29"/>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44" name="Google Shape;1444;p29"/>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45" name="Google Shape;1445;p29"/>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46" name="Google Shape;1446;p29"/>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47" name="Google Shape;1447;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129300" tIns="129300" rIns="129300" bIns="129300" anchor="ctr" anchorCtr="0">
              <a:noAutofit/>
            </a:bodyPr>
            <a:lstStyle/>
            <a:p>
              <a:endParaRPr/>
            </a:p>
          </p:txBody>
        </p:sp>
        <p:sp>
          <p:nvSpPr>
            <p:cNvPr id="1448" name="Google Shape;1448;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129300" tIns="129300" rIns="129300" bIns="129300" anchor="ctr" anchorCtr="0">
              <a:noAutofit/>
            </a:bodyPr>
            <a:lstStyle/>
            <a:p>
              <a:endParaRPr/>
            </a:p>
          </p:txBody>
        </p:sp>
        <p:sp>
          <p:nvSpPr>
            <p:cNvPr id="1449" name="Google Shape;1449;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129300" tIns="129300" rIns="129300" bIns="129300" anchor="ctr" anchorCtr="0">
              <a:noAutofit/>
            </a:bodyPr>
            <a:lstStyle/>
            <a:p>
              <a:endParaRPr/>
            </a:p>
          </p:txBody>
        </p:sp>
        <p:sp>
          <p:nvSpPr>
            <p:cNvPr id="1450" name="Google Shape;1450;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129300" tIns="129300" rIns="129300" bIns="129300" anchor="ctr" anchorCtr="0">
              <a:noAutofit/>
            </a:bodyPr>
            <a:lstStyle/>
            <a:p>
              <a:endParaRPr/>
            </a:p>
          </p:txBody>
        </p:sp>
      </p:grpSp>
      <p:grpSp>
        <p:nvGrpSpPr>
          <p:cNvPr id="1451" name="Google Shape;1451;p29"/>
          <p:cNvGrpSpPr/>
          <p:nvPr/>
        </p:nvGrpSpPr>
        <p:grpSpPr>
          <a:xfrm>
            <a:off x="11161322" y="12486224"/>
            <a:ext cx="1407314" cy="1402889"/>
            <a:chOff x="6039282" y="1042577"/>
            <a:chExt cx="734315" cy="731929"/>
          </a:xfrm>
        </p:grpSpPr>
        <p:sp>
          <p:nvSpPr>
            <p:cNvPr id="1452" name="Google Shape;1452;p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3" name="Google Shape;1453;p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4" name="Google Shape;1454;p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5" name="Google Shape;1455;p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sp>
          <p:nvSpPr>
            <p:cNvPr id="1456" name="Google Shape;1456;p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7" name="Google Shape;1457;p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8" name="Google Shape;1458;p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59" name="Google Shape;1459;p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0" name="Google Shape;1460;p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1" name="Google Shape;1461;p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2" name="Google Shape;1462;p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3" name="Google Shape;1463;p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4" name="Google Shape;1464;p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5" name="Google Shape;1465;p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6" name="Google Shape;1466;p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7" name="Google Shape;1467;p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8" name="Google Shape;1468;p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69" name="Google Shape;1469;p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0" name="Google Shape;1470;p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1" name="Google Shape;1471;p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2" name="Google Shape;1472;p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73" name="Google Shape;1473;p29"/>
          <p:cNvGrpSpPr/>
          <p:nvPr/>
        </p:nvGrpSpPr>
        <p:grpSpPr>
          <a:xfrm>
            <a:off x="12865213" y="8115319"/>
            <a:ext cx="1580006" cy="1675874"/>
            <a:chOff x="1825800" y="1651625"/>
            <a:chExt cx="539989" cy="571775"/>
          </a:xfrm>
        </p:grpSpPr>
        <p:sp>
          <p:nvSpPr>
            <p:cNvPr id="1474" name="Google Shape;1474;p29"/>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5" name="Google Shape;1475;p29"/>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6" name="Google Shape;1476;p29"/>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77" name="Google Shape;1477;p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78" name="Google Shape;1478;p29"/>
          <p:cNvGrpSpPr/>
          <p:nvPr/>
        </p:nvGrpSpPr>
        <p:grpSpPr>
          <a:xfrm>
            <a:off x="9177747" y="12448311"/>
            <a:ext cx="1414121" cy="1413802"/>
            <a:chOff x="1897577" y="2802432"/>
            <a:chExt cx="492176" cy="492014"/>
          </a:xfrm>
        </p:grpSpPr>
        <p:sp>
          <p:nvSpPr>
            <p:cNvPr id="1479" name="Google Shape;1479;p29"/>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0" name="Google Shape;1480;p29"/>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1" name="Google Shape;1481;p29"/>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2" name="Google Shape;1482;p29"/>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3" name="Google Shape;1483;p29"/>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4" name="Google Shape;1484;p29"/>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5" name="Google Shape;1485;p29"/>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6" name="Google Shape;1486;p29"/>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7" name="Google Shape;1487;p29"/>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8" name="Google Shape;1488;p29"/>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89" name="Google Shape;1489;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90" name="Google Shape;1490;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91" name="Google Shape;1491;p29"/>
          <p:cNvGrpSpPr/>
          <p:nvPr/>
        </p:nvGrpSpPr>
        <p:grpSpPr>
          <a:xfrm>
            <a:off x="1473077" y="13319938"/>
            <a:ext cx="2252042" cy="558952"/>
            <a:chOff x="2013045" y="4813233"/>
            <a:chExt cx="921986" cy="228854"/>
          </a:xfrm>
        </p:grpSpPr>
        <p:sp>
          <p:nvSpPr>
            <p:cNvPr id="1492" name="Google Shape;1492;p29"/>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93" name="Google Shape;1493;p29"/>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494" name="Google Shape;1494;p29"/>
          <p:cNvGrpSpPr/>
          <p:nvPr/>
        </p:nvGrpSpPr>
        <p:grpSpPr>
          <a:xfrm>
            <a:off x="1496799" y="9109456"/>
            <a:ext cx="2205421" cy="751313"/>
            <a:chOff x="1046767" y="4756633"/>
            <a:chExt cx="859646" cy="292841"/>
          </a:xfrm>
        </p:grpSpPr>
        <p:sp>
          <p:nvSpPr>
            <p:cNvPr id="1495" name="Google Shape;1495;p29"/>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96" name="Google Shape;1496;p29"/>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97" name="Google Shape;1497;p29"/>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129300" tIns="129300" rIns="129300" bIns="129300" anchor="ctr" anchorCtr="0">
              <a:noAutofit/>
            </a:bodyPr>
            <a:lstStyle/>
            <a:p>
              <a:endParaRPr/>
            </a:p>
          </p:txBody>
        </p:sp>
      </p:grpSp>
      <p:sp>
        <p:nvSpPr>
          <p:cNvPr id="1498" name="Google Shape;1498;p29"/>
          <p:cNvSpPr/>
          <p:nvPr/>
        </p:nvSpPr>
        <p:spPr>
          <a:xfrm>
            <a:off x="19401453" y="8259543"/>
            <a:ext cx="515989" cy="26163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499" name="Google Shape;1499;p29"/>
          <p:cNvSpPr/>
          <p:nvPr/>
        </p:nvSpPr>
        <p:spPr>
          <a:xfrm>
            <a:off x="18565048" y="8210565"/>
            <a:ext cx="478033" cy="35958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00" name="Google Shape;1500;p29"/>
          <p:cNvSpPr/>
          <p:nvPr/>
        </p:nvSpPr>
        <p:spPr>
          <a:xfrm>
            <a:off x="20296846" y="8228531"/>
            <a:ext cx="467019" cy="325015"/>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01" name="Google Shape;1501;p29"/>
          <p:cNvSpPr/>
          <p:nvPr/>
        </p:nvSpPr>
        <p:spPr>
          <a:xfrm>
            <a:off x="21116996" y="8210565"/>
            <a:ext cx="456003" cy="359584"/>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nvGrpSpPr>
          <p:cNvPr id="1502" name="Google Shape;1502;p29"/>
          <p:cNvGrpSpPr/>
          <p:nvPr/>
        </p:nvGrpSpPr>
        <p:grpSpPr>
          <a:xfrm>
            <a:off x="18572600" y="8815755"/>
            <a:ext cx="463289" cy="393814"/>
            <a:chOff x="4660325" y="1866850"/>
            <a:chExt cx="68350" cy="58100"/>
          </a:xfrm>
        </p:grpSpPr>
        <p:sp>
          <p:nvSpPr>
            <p:cNvPr id="1503" name="Google Shape;1503;p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04" name="Google Shape;1504;p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05" name="Google Shape;1505;p29"/>
          <p:cNvGrpSpPr/>
          <p:nvPr/>
        </p:nvGrpSpPr>
        <p:grpSpPr>
          <a:xfrm>
            <a:off x="19433496" y="8887348"/>
            <a:ext cx="452275" cy="250624"/>
            <a:chOff x="4791775" y="1877500"/>
            <a:chExt cx="66725" cy="36975"/>
          </a:xfrm>
        </p:grpSpPr>
        <p:sp>
          <p:nvSpPr>
            <p:cNvPr id="1506" name="Google Shape;1506;p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07" name="Google Shape;1507;p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08" name="Google Shape;1508;p29"/>
          <p:cNvGrpSpPr/>
          <p:nvPr/>
        </p:nvGrpSpPr>
        <p:grpSpPr>
          <a:xfrm>
            <a:off x="20328812" y="8887348"/>
            <a:ext cx="403472" cy="250624"/>
            <a:chOff x="4923925" y="1877500"/>
            <a:chExt cx="59525" cy="36975"/>
          </a:xfrm>
        </p:grpSpPr>
        <p:sp>
          <p:nvSpPr>
            <p:cNvPr id="1509" name="Google Shape;1509;p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10" name="Google Shape;1510;p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11" name="Google Shape;1511;p29"/>
          <p:cNvGrpSpPr/>
          <p:nvPr/>
        </p:nvGrpSpPr>
        <p:grpSpPr>
          <a:xfrm>
            <a:off x="21148376" y="8837783"/>
            <a:ext cx="393644" cy="349755"/>
            <a:chOff x="5058450" y="1870100"/>
            <a:chExt cx="58075" cy="51600"/>
          </a:xfrm>
        </p:grpSpPr>
        <p:sp>
          <p:nvSpPr>
            <p:cNvPr id="1512" name="Google Shape;1512;p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13" name="Google Shape;1513;p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14" name="Google Shape;1514;p29"/>
          <p:cNvGrpSpPr/>
          <p:nvPr/>
        </p:nvGrpSpPr>
        <p:grpSpPr>
          <a:xfrm>
            <a:off x="19518986" y="10013425"/>
            <a:ext cx="281295" cy="299596"/>
            <a:chOff x="4811425" y="2065025"/>
            <a:chExt cx="41500" cy="44200"/>
          </a:xfrm>
        </p:grpSpPr>
        <p:sp>
          <p:nvSpPr>
            <p:cNvPr id="1515" name="Google Shape;1515;p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16" name="Google Shape;1516;p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17" name="Google Shape;1517;p29"/>
          <p:cNvGrpSpPr/>
          <p:nvPr/>
        </p:nvGrpSpPr>
        <p:grpSpPr>
          <a:xfrm>
            <a:off x="20332830" y="10014020"/>
            <a:ext cx="336368" cy="298410"/>
            <a:chOff x="4929875" y="2065025"/>
            <a:chExt cx="49625" cy="44025"/>
          </a:xfrm>
        </p:grpSpPr>
        <p:sp>
          <p:nvSpPr>
            <p:cNvPr id="1518" name="Google Shape;1518;p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19" name="Google Shape;1519;p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20" name="Google Shape;1520;p29"/>
          <p:cNvGrpSpPr/>
          <p:nvPr/>
        </p:nvGrpSpPr>
        <p:grpSpPr>
          <a:xfrm>
            <a:off x="21247507" y="10022406"/>
            <a:ext cx="195382" cy="281634"/>
            <a:chOff x="5083925" y="2066350"/>
            <a:chExt cx="28825" cy="41550"/>
          </a:xfrm>
        </p:grpSpPr>
        <p:sp>
          <p:nvSpPr>
            <p:cNvPr id="1521" name="Google Shape;1521;p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22" name="Google Shape;1522;p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23" name="Google Shape;1523;p29"/>
          <p:cNvGrpSpPr/>
          <p:nvPr/>
        </p:nvGrpSpPr>
        <p:grpSpPr>
          <a:xfrm>
            <a:off x="18552350" y="10065956"/>
            <a:ext cx="503790" cy="194534"/>
            <a:chOff x="4659775" y="2072775"/>
            <a:chExt cx="74325" cy="28700"/>
          </a:xfrm>
        </p:grpSpPr>
        <p:sp>
          <p:nvSpPr>
            <p:cNvPr id="1524" name="Google Shape;1524;p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25" name="Google Shape;1525;p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26" name="Google Shape;1526;p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27" name="Google Shape;1527;p29"/>
          <p:cNvGrpSpPr/>
          <p:nvPr/>
        </p:nvGrpSpPr>
        <p:grpSpPr>
          <a:xfrm>
            <a:off x="21112266" y="9483058"/>
            <a:ext cx="465832" cy="248252"/>
            <a:chOff x="4662475" y="1976500"/>
            <a:chExt cx="68725" cy="36625"/>
          </a:xfrm>
        </p:grpSpPr>
        <p:sp>
          <p:nvSpPr>
            <p:cNvPr id="1528" name="Google Shape;1528;p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29" name="Google Shape;1529;p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30" name="Google Shape;1530;p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31" name="Google Shape;1531;p29"/>
          <p:cNvGrpSpPr/>
          <p:nvPr/>
        </p:nvGrpSpPr>
        <p:grpSpPr>
          <a:xfrm>
            <a:off x="20268778" y="9492633"/>
            <a:ext cx="464476" cy="229103"/>
            <a:chOff x="4920150" y="1977875"/>
            <a:chExt cx="68525" cy="33800"/>
          </a:xfrm>
        </p:grpSpPr>
        <p:sp>
          <p:nvSpPr>
            <p:cNvPr id="1532" name="Google Shape;1532;p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33" name="Google Shape;1533;p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34" name="Google Shape;1534;p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35" name="Google Shape;1535;p29"/>
          <p:cNvGrpSpPr/>
          <p:nvPr/>
        </p:nvGrpSpPr>
        <p:grpSpPr>
          <a:xfrm>
            <a:off x="18630047" y="10616815"/>
            <a:ext cx="348399" cy="355854"/>
            <a:chOff x="4676550" y="2160575"/>
            <a:chExt cx="51400" cy="52500"/>
          </a:xfrm>
        </p:grpSpPr>
        <p:sp>
          <p:nvSpPr>
            <p:cNvPr id="1536" name="Google Shape;1536;p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37" name="Google Shape;1537;p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38" name="Google Shape;1538;p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39" name="Google Shape;1539;p29"/>
          <p:cNvGrpSpPr/>
          <p:nvPr/>
        </p:nvGrpSpPr>
        <p:grpSpPr>
          <a:xfrm>
            <a:off x="19457306" y="10636389"/>
            <a:ext cx="404659" cy="316711"/>
            <a:chOff x="4768325" y="2163475"/>
            <a:chExt cx="59700" cy="46725"/>
          </a:xfrm>
        </p:grpSpPr>
        <p:sp>
          <p:nvSpPr>
            <p:cNvPr id="1540" name="Google Shape;1540;p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41" name="Google Shape;1541;p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1542" name="Google Shape;1542;p29"/>
          <p:cNvSpPr/>
          <p:nvPr/>
        </p:nvSpPr>
        <p:spPr>
          <a:xfrm>
            <a:off x="20380933" y="10612897"/>
            <a:ext cx="239778" cy="36398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43" name="Google Shape;1543;p29"/>
          <p:cNvSpPr/>
          <p:nvPr/>
        </p:nvSpPr>
        <p:spPr>
          <a:xfrm>
            <a:off x="21138941" y="13415843"/>
            <a:ext cx="412115" cy="453631"/>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44" name="Google Shape;1544;p29"/>
          <p:cNvSpPr/>
          <p:nvPr/>
        </p:nvSpPr>
        <p:spPr>
          <a:xfrm>
            <a:off x="18638334" y="11267808"/>
            <a:ext cx="331454" cy="454818"/>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45" name="Google Shape;1545;p29"/>
          <p:cNvSpPr/>
          <p:nvPr/>
        </p:nvSpPr>
        <p:spPr>
          <a:xfrm>
            <a:off x="18549202" y="13459898"/>
            <a:ext cx="509722" cy="36551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46" name="Google Shape;1546;p29"/>
          <p:cNvSpPr/>
          <p:nvPr/>
        </p:nvSpPr>
        <p:spPr>
          <a:xfrm>
            <a:off x="18597412" y="12017201"/>
            <a:ext cx="413301" cy="313153"/>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47" name="Google Shape;1547;p29"/>
          <p:cNvSpPr/>
          <p:nvPr/>
        </p:nvSpPr>
        <p:spPr>
          <a:xfrm>
            <a:off x="20361107" y="11966871"/>
            <a:ext cx="279431" cy="413809"/>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nvGrpSpPr>
          <p:cNvPr id="1548" name="Google Shape;1548;p29"/>
          <p:cNvGrpSpPr/>
          <p:nvPr/>
        </p:nvGrpSpPr>
        <p:grpSpPr>
          <a:xfrm>
            <a:off x="19502720" y="11346363"/>
            <a:ext cx="313831" cy="297395"/>
            <a:chOff x="4768575" y="2253950"/>
            <a:chExt cx="46300" cy="43875"/>
          </a:xfrm>
        </p:grpSpPr>
        <p:sp>
          <p:nvSpPr>
            <p:cNvPr id="1549" name="Google Shape;1549;p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50" name="Google Shape;1550;p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51" name="Google Shape;1551;p29"/>
          <p:cNvGrpSpPr/>
          <p:nvPr/>
        </p:nvGrpSpPr>
        <p:grpSpPr>
          <a:xfrm>
            <a:off x="20336561" y="12707422"/>
            <a:ext cx="328912" cy="407031"/>
            <a:chOff x="4960900" y="2433225"/>
            <a:chExt cx="48525" cy="60050"/>
          </a:xfrm>
        </p:grpSpPr>
        <p:sp>
          <p:nvSpPr>
            <p:cNvPr id="1552" name="Google Shape;1552;p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53" name="Google Shape;1553;p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54" name="Google Shape;1554;p29"/>
          <p:cNvGrpSpPr/>
          <p:nvPr/>
        </p:nvGrpSpPr>
        <p:grpSpPr>
          <a:xfrm>
            <a:off x="19469848" y="13442358"/>
            <a:ext cx="379579" cy="400253"/>
            <a:chOff x="4854075" y="2527625"/>
            <a:chExt cx="56000" cy="59050"/>
          </a:xfrm>
        </p:grpSpPr>
        <p:sp>
          <p:nvSpPr>
            <p:cNvPr id="1555" name="Google Shape;1555;p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56" name="Google Shape;1556;p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1557" name="Google Shape;1557;p29"/>
          <p:cNvSpPr/>
          <p:nvPr/>
        </p:nvSpPr>
        <p:spPr>
          <a:xfrm>
            <a:off x="19512103" y="12726483"/>
            <a:ext cx="294683" cy="369242"/>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58" name="Google Shape;1558;p29"/>
          <p:cNvSpPr/>
          <p:nvPr/>
        </p:nvSpPr>
        <p:spPr>
          <a:xfrm>
            <a:off x="21122506" y="10610269"/>
            <a:ext cx="444988" cy="369242"/>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59" name="Google Shape;1559;p29"/>
          <p:cNvSpPr/>
          <p:nvPr/>
        </p:nvSpPr>
        <p:spPr>
          <a:xfrm>
            <a:off x="18615798" y="12726483"/>
            <a:ext cx="376529" cy="369242"/>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nvGrpSpPr>
          <p:cNvPr id="1560" name="Google Shape;1560;p29"/>
          <p:cNvGrpSpPr/>
          <p:nvPr/>
        </p:nvGrpSpPr>
        <p:grpSpPr>
          <a:xfrm>
            <a:off x="21207007" y="11949849"/>
            <a:ext cx="276382" cy="447531"/>
            <a:chOff x="5059700" y="2334775"/>
            <a:chExt cx="40775" cy="66025"/>
          </a:xfrm>
        </p:grpSpPr>
        <p:sp>
          <p:nvSpPr>
            <p:cNvPr id="1561" name="Google Shape;1561;p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2" name="Google Shape;1562;p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3" name="Google Shape;1563;p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4" name="Google Shape;1564;p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5" name="Google Shape;1565;p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6" name="Google Shape;1566;p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7" name="Google Shape;1567;p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8" name="Google Shape;1568;p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69" name="Google Shape;1569;p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70" name="Google Shape;1570;p29"/>
          <p:cNvGrpSpPr/>
          <p:nvPr/>
        </p:nvGrpSpPr>
        <p:grpSpPr>
          <a:xfrm>
            <a:off x="21087796" y="12687764"/>
            <a:ext cx="514804" cy="446344"/>
            <a:chOff x="5037700" y="2430325"/>
            <a:chExt cx="75950" cy="65850"/>
          </a:xfrm>
        </p:grpSpPr>
        <p:sp>
          <p:nvSpPr>
            <p:cNvPr id="1571" name="Google Shape;1571;p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572" name="Google Shape;1572;p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1573" name="Google Shape;1573;p29"/>
          <p:cNvGrpSpPr/>
          <p:nvPr/>
        </p:nvGrpSpPr>
        <p:grpSpPr>
          <a:xfrm>
            <a:off x="19472521" y="12037632"/>
            <a:ext cx="481498" cy="271718"/>
            <a:chOff x="4756975" y="2341800"/>
            <a:chExt cx="91975" cy="51925"/>
          </a:xfrm>
        </p:grpSpPr>
        <p:sp>
          <p:nvSpPr>
            <p:cNvPr id="1574" name="Google Shape;1574;p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75" name="Google Shape;1575;p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76" name="Google Shape;1576;p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77" name="Google Shape;1577;p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78" name="Google Shape;1578;p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79" name="Google Shape;1579;p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0" name="Google Shape;1580;p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1" name="Google Shape;1581;p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2" name="Google Shape;1582;p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3" name="Google Shape;1583;p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4" name="Google Shape;1584;p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5" name="Google Shape;1585;p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6" name="Google Shape;1586;p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7" name="Google Shape;1587;p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8" name="Google Shape;1588;p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89" name="Google Shape;1589;p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0" name="Google Shape;1590;p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1" name="Google Shape;1591;p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2" name="Google Shape;1592;p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3" name="Google Shape;1593;p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1594" name="Google Shape;1594;p29"/>
          <p:cNvGrpSpPr/>
          <p:nvPr/>
        </p:nvGrpSpPr>
        <p:grpSpPr>
          <a:xfrm>
            <a:off x="20216021" y="13397681"/>
            <a:ext cx="591389" cy="489171"/>
            <a:chOff x="4943575" y="2516350"/>
            <a:chExt cx="98675" cy="81700"/>
          </a:xfrm>
        </p:grpSpPr>
        <p:sp>
          <p:nvSpPr>
            <p:cNvPr id="1595" name="Google Shape;1595;p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6" name="Google Shape;1596;p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7" name="Google Shape;1597;p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8" name="Google Shape;1598;p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599" name="Google Shape;1599;p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0" name="Google Shape;1600;p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1" name="Google Shape;1601;p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2" name="Google Shape;1602;p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3" name="Google Shape;1603;p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4" name="Google Shape;1604;p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5" name="Google Shape;1605;p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6" name="Google Shape;1606;p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7" name="Google Shape;1607;p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8" name="Google Shape;1608;p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09" name="Google Shape;1609;p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0" name="Google Shape;1610;p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1" name="Google Shape;1611;p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2" name="Google Shape;1612;p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3" name="Google Shape;1613;p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4" name="Google Shape;1614;p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5" name="Google Shape;1615;p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6" name="Google Shape;1616;p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7" name="Google Shape;1617;p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8" name="Google Shape;1618;p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19" name="Google Shape;1619;p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0" name="Google Shape;1620;p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1" name="Google Shape;1621;p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2" name="Google Shape;1622;p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3" name="Google Shape;1623;p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4" name="Google Shape;1624;p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5" name="Google Shape;1625;p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6" name="Google Shape;1626;p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7" name="Google Shape;1627;p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8" name="Google Shape;1628;p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29" name="Google Shape;1629;p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0" name="Google Shape;1630;p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1" name="Google Shape;1631;p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2" name="Google Shape;1632;p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3" name="Google Shape;1633;p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4" name="Google Shape;1634;p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5" name="Google Shape;1635;p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6" name="Google Shape;1636;p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7" name="Google Shape;1637;p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8" name="Google Shape;1638;p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39" name="Google Shape;1639;p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0" name="Google Shape;1640;p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1" name="Google Shape;1641;p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2" name="Google Shape;1642;p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3" name="Google Shape;1643;p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4" name="Google Shape;1644;p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5" name="Google Shape;1645;p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6" name="Google Shape;1646;p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7" name="Google Shape;1647;p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8" name="Google Shape;1648;p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49" name="Google Shape;1649;p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0" name="Google Shape;1650;p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1" name="Google Shape;1651;p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2" name="Google Shape;1652;p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3" name="Google Shape;1653;p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4" name="Google Shape;1654;p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5" name="Google Shape;1655;p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6" name="Google Shape;1656;p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7" name="Google Shape;1657;p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8" name="Google Shape;1658;p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59" name="Google Shape;1659;p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0" name="Google Shape;1660;p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1" name="Google Shape;1661;p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2" name="Google Shape;1662;p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3" name="Google Shape;1663;p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4" name="Google Shape;1664;p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5" name="Google Shape;1665;p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6" name="Google Shape;1666;p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7" name="Google Shape;1667;p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8" name="Google Shape;1668;p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69" name="Google Shape;1669;p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70" name="Google Shape;1670;p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71" name="Google Shape;1671;p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1672" name="Google Shape;1672;p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sp>
        <p:nvSpPr>
          <p:cNvPr id="1673" name="Google Shape;1673;p29"/>
          <p:cNvSpPr/>
          <p:nvPr/>
        </p:nvSpPr>
        <p:spPr>
          <a:xfrm>
            <a:off x="20258235" y="11252608"/>
            <a:ext cx="485020" cy="485020"/>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674" name="Google Shape;1674;p29"/>
          <p:cNvSpPr/>
          <p:nvPr/>
        </p:nvSpPr>
        <p:spPr>
          <a:xfrm>
            <a:off x="21138363" y="11332815"/>
            <a:ext cx="412800" cy="325201"/>
          </a:xfrm>
          <a:prstGeom prst="stripedRightArrow">
            <a:avLst>
              <a:gd name="adj1" fmla="val 50000"/>
              <a:gd name="adj2" fmla="val 50000"/>
            </a:avLst>
          </a:prstGeom>
          <a:solidFill>
            <a:srgbClr val="869FB2"/>
          </a:solidFill>
          <a:ln>
            <a:noFill/>
          </a:ln>
        </p:spPr>
        <p:txBody>
          <a:bodyPr spcFirstLastPara="1" wrap="square" lIns="129300" tIns="129300" rIns="129300" bIns="129300" anchor="ctr" anchorCtr="0">
            <a:noAutofit/>
          </a:bodyPr>
          <a:lstStyle/>
          <a:p>
            <a:endParaRPr/>
          </a:p>
        </p:txBody>
      </p:sp>
      <p:sp>
        <p:nvSpPr>
          <p:cNvPr id="1675" name="Google Shape;1675;p29"/>
          <p:cNvSpPr/>
          <p:nvPr/>
        </p:nvSpPr>
        <p:spPr>
          <a:xfrm>
            <a:off x="18639587" y="9442831"/>
            <a:ext cx="328800" cy="3288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1676" name="Google Shape;1676;p29"/>
          <p:cNvSpPr/>
          <p:nvPr/>
        </p:nvSpPr>
        <p:spPr>
          <a:xfrm flipH="1">
            <a:off x="19495116" y="9442831"/>
            <a:ext cx="328800" cy="3288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30"/>
          <p:cNvGrpSpPr/>
          <p:nvPr/>
        </p:nvGrpSpPr>
        <p:grpSpPr>
          <a:xfrm>
            <a:off x="1387415" y="4305990"/>
            <a:ext cx="20215312" cy="8668025"/>
            <a:chOff x="719115" y="902588"/>
            <a:chExt cx="7705768" cy="3304119"/>
          </a:xfrm>
        </p:grpSpPr>
        <p:grpSp>
          <p:nvGrpSpPr>
            <p:cNvPr id="1682" name="Google Shape;1682;p30"/>
            <p:cNvGrpSpPr/>
            <p:nvPr/>
          </p:nvGrpSpPr>
          <p:grpSpPr>
            <a:xfrm>
              <a:off x="722058" y="957091"/>
              <a:ext cx="2492868" cy="1379876"/>
              <a:chOff x="2654821" y="2311071"/>
              <a:chExt cx="2279715" cy="1262120"/>
            </a:xfrm>
          </p:grpSpPr>
          <p:grpSp>
            <p:nvGrpSpPr>
              <p:cNvPr id="1683" name="Google Shape;1683;p30"/>
              <p:cNvGrpSpPr/>
              <p:nvPr/>
            </p:nvGrpSpPr>
            <p:grpSpPr>
              <a:xfrm>
                <a:off x="4034269" y="2840745"/>
                <a:ext cx="40212" cy="36437"/>
                <a:chOff x="4293400" y="2574725"/>
                <a:chExt cx="84425" cy="80100"/>
              </a:xfrm>
            </p:grpSpPr>
            <p:sp>
              <p:nvSpPr>
                <p:cNvPr id="1684" name="Google Shape;1684;p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5" name="Google Shape;1685;p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686" name="Google Shape;1686;p30"/>
              <p:cNvGrpSpPr/>
              <p:nvPr/>
            </p:nvGrpSpPr>
            <p:grpSpPr>
              <a:xfrm>
                <a:off x="3894606" y="2334874"/>
                <a:ext cx="913198" cy="518984"/>
                <a:chOff x="4000175" y="1462675"/>
                <a:chExt cx="1917275" cy="1140875"/>
              </a:xfrm>
            </p:grpSpPr>
            <p:sp>
              <p:nvSpPr>
                <p:cNvPr id="1687" name="Google Shape;1687;p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8" name="Google Shape;1688;p30"/>
                <p:cNvGrpSpPr/>
                <p:nvPr/>
              </p:nvGrpSpPr>
              <p:grpSpPr>
                <a:xfrm>
                  <a:off x="4000175" y="1462675"/>
                  <a:ext cx="1917275" cy="1140875"/>
                  <a:chOff x="4000175" y="1462675"/>
                  <a:chExt cx="1917275" cy="1140875"/>
                </a:xfrm>
              </p:grpSpPr>
              <p:sp>
                <p:nvSpPr>
                  <p:cNvPr id="1689" name="Google Shape;1689;p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90" name="Google Shape;1690;p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1" name="Google Shape;1691;p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2" name="Google Shape;1692;p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3" name="Google Shape;1693;p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694" name="Google Shape;1694;p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grpSp>
            <p:nvGrpSpPr>
              <p:cNvPr id="1695" name="Google Shape;1695;p30"/>
              <p:cNvGrpSpPr/>
              <p:nvPr/>
            </p:nvGrpSpPr>
            <p:grpSpPr>
              <a:xfrm>
                <a:off x="3875768" y="2846704"/>
                <a:ext cx="44796" cy="47366"/>
                <a:chOff x="3960625" y="2587825"/>
                <a:chExt cx="94050" cy="104125"/>
              </a:xfrm>
            </p:grpSpPr>
            <p:sp>
              <p:nvSpPr>
                <p:cNvPr id="1696" name="Google Shape;1696;p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7" name="Google Shape;1697;p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698" name="Google Shape;1698;p30"/>
              <p:cNvGrpSpPr/>
              <p:nvPr/>
            </p:nvGrpSpPr>
            <p:grpSpPr>
              <a:xfrm>
                <a:off x="3782759" y="2807162"/>
                <a:ext cx="82686" cy="85487"/>
                <a:chOff x="3765350" y="2500900"/>
                <a:chExt cx="173600" cy="187925"/>
              </a:xfrm>
            </p:grpSpPr>
            <p:sp>
              <p:nvSpPr>
                <p:cNvPr id="1699" name="Google Shape;1699;p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00" name="Google Shape;1700;p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1" name="Google Shape;1701;p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2" name="Google Shape;1702;p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3" name="Google Shape;1703;p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4" name="Google Shape;1704;p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705" name="Google Shape;1705;p30"/>
              <p:cNvGrpSpPr/>
              <p:nvPr/>
            </p:nvGrpSpPr>
            <p:grpSpPr>
              <a:xfrm>
                <a:off x="3775674" y="2798496"/>
                <a:ext cx="40545" cy="23564"/>
                <a:chOff x="3750475" y="2481850"/>
                <a:chExt cx="85125" cy="51800"/>
              </a:xfrm>
            </p:grpSpPr>
            <p:sp>
              <p:nvSpPr>
                <p:cNvPr id="1706" name="Google Shape;1706;p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7" name="Google Shape;1707;p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8" name="Google Shape;1708;p30"/>
              <p:cNvGrpSpPr/>
              <p:nvPr/>
            </p:nvGrpSpPr>
            <p:grpSpPr>
              <a:xfrm>
                <a:off x="3716946" y="2776024"/>
                <a:ext cx="81971" cy="76912"/>
                <a:chOff x="3627175" y="2432450"/>
                <a:chExt cx="172100" cy="169075"/>
              </a:xfrm>
            </p:grpSpPr>
            <p:sp>
              <p:nvSpPr>
                <p:cNvPr id="1709" name="Google Shape;1709;p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0" name="Google Shape;1710;p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11" name="Google Shape;1711;p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12" name="Google Shape;1712;p30"/>
              <p:cNvGrpSpPr/>
              <p:nvPr/>
            </p:nvGrpSpPr>
            <p:grpSpPr>
              <a:xfrm>
                <a:off x="3685682" y="2845624"/>
                <a:ext cx="29311" cy="45055"/>
                <a:chOff x="3561536" y="2585450"/>
                <a:chExt cx="61539" cy="99045"/>
              </a:xfrm>
            </p:grpSpPr>
            <p:sp>
              <p:nvSpPr>
                <p:cNvPr id="1713" name="Google Shape;1713;p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4" name="Google Shape;1714;p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5" name="Google Shape;1715;p30"/>
              <p:cNvGrpSpPr/>
              <p:nvPr/>
            </p:nvGrpSpPr>
            <p:grpSpPr>
              <a:xfrm>
                <a:off x="3849905" y="2572252"/>
                <a:ext cx="74339" cy="119559"/>
                <a:chOff x="3906325" y="1984500"/>
                <a:chExt cx="156075" cy="262825"/>
              </a:xfrm>
            </p:grpSpPr>
            <p:sp>
              <p:nvSpPr>
                <p:cNvPr id="1716" name="Google Shape;1716;p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7" name="Google Shape;1717;p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718" name="Google Shape;1718;p30"/>
              <p:cNvGrpSpPr/>
              <p:nvPr/>
            </p:nvGrpSpPr>
            <p:grpSpPr>
              <a:xfrm>
                <a:off x="2654821" y="2414345"/>
                <a:ext cx="667570" cy="558731"/>
                <a:chOff x="1397225" y="1637375"/>
                <a:chExt cx="1401575" cy="1228250"/>
              </a:xfrm>
            </p:grpSpPr>
            <p:sp>
              <p:nvSpPr>
                <p:cNvPr id="1719" name="Google Shape;1719;p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20" name="Google Shape;1720;p30"/>
                <p:cNvGrpSpPr/>
                <p:nvPr/>
              </p:nvGrpSpPr>
              <p:grpSpPr>
                <a:xfrm>
                  <a:off x="1397225" y="1637375"/>
                  <a:ext cx="1398775" cy="1228250"/>
                  <a:chOff x="1397225" y="1637375"/>
                  <a:chExt cx="1398775" cy="1228250"/>
                </a:xfrm>
              </p:grpSpPr>
              <p:sp>
                <p:nvSpPr>
                  <p:cNvPr id="1721" name="Google Shape;1721;p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2" name="Google Shape;1722;p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grpSp>
            <p:nvGrpSpPr>
              <p:cNvPr id="1723" name="Google Shape;1723;p30"/>
              <p:cNvGrpSpPr/>
              <p:nvPr/>
            </p:nvGrpSpPr>
            <p:grpSpPr>
              <a:xfrm>
                <a:off x="3230417" y="3103734"/>
                <a:ext cx="282982" cy="280332"/>
                <a:chOff x="2605700" y="3152850"/>
                <a:chExt cx="594125" cy="616250"/>
              </a:xfrm>
            </p:grpSpPr>
            <p:sp>
              <p:nvSpPr>
                <p:cNvPr id="1724" name="Google Shape;1724;p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5" name="Google Shape;1725;p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grpSp>
          <p:grpSp>
            <p:nvGrpSpPr>
              <p:cNvPr id="1726" name="Google Shape;1726;p30"/>
              <p:cNvGrpSpPr/>
              <p:nvPr/>
            </p:nvGrpSpPr>
            <p:grpSpPr>
              <a:xfrm>
                <a:off x="3265985" y="3226989"/>
                <a:ext cx="87151" cy="346202"/>
                <a:chOff x="2680375" y="3423800"/>
                <a:chExt cx="182975" cy="761050"/>
              </a:xfrm>
            </p:grpSpPr>
            <p:sp>
              <p:nvSpPr>
                <p:cNvPr id="1727" name="Google Shape;1727;p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8" name="Google Shape;1728;p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729" name="Google Shape;1729;p30"/>
              <p:cNvGrpSpPr/>
              <p:nvPr/>
            </p:nvGrpSpPr>
            <p:grpSpPr>
              <a:xfrm>
                <a:off x="3855466" y="3289811"/>
                <a:ext cx="112514" cy="94210"/>
                <a:chOff x="3918000" y="3561900"/>
                <a:chExt cx="236225" cy="207100"/>
              </a:xfrm>
            </p:grpSpPr>
            <p:sp>
              <p:nvSpPr>
                <p:cNvPr id="1730" name="Google Shape;1730;p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31" name="Google Shape;1731;p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32" name="Google Shape;1732;p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3" name="Google Shape;1733;p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4" name="Google Shape;1734;p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grpSp>
            <p:nvGrpSpPr>
              <p:cNvPr id="1735" name="Google Shape;1735;p30"/>
              <p:cNvGrpSpPr/>
              <p:nvPr/>
            </p:nvGrpSpPr>
            <p:grpSpPr>
              <a:xfrm>
                <a:off x="2905224" y="2311071"/>
                <a:ext cx="596721" cy="528992"/>
                <a:chOff x="1922950" y="1410350"/>
                <a:chExt cx="1252825" cy="1162875"/>
              </a:xfrm>
            </p:grpSpPr>
            <p:sp>
              <p:nvSpPr>
                <p:cNvPr id="1736" name="Google Shape;1736;p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7" name="Google Shape;1737;p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8" name="Google Shape;1738;p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9" name="Google Shape;1739;p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0" name="Google Shape;1740;p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1" name="Google Shape;1741;p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2" name="Google Shape;1742;p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3" name="Google Shape;1743;p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4" name="Google Shape;1744;p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5" name="Google Shape;1745;p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6" name="Google Shape;1746;p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7" name="Google Shape;1747;p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8" name="Google Shape;1748;p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9" name="Google Shape;1749;p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0" name="Google Shape;1750;p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1" name="Google Shape;1751;p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grpSp>
          <p:sp>
            <p:nvSpPr>
              <p:cNvPr id="1752" name="Google Shape;1752;p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3" name="Google Shape;1753;p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4" name="Google Shape;1754;p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5" name="Google Shape;1755;p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6" name="Google Shape;1756;p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7" name="Google Shape;1757;p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8" name="Google Shape;1758;p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9" name="Google Shape;1759;p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0" name="Google Shape;1760;p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1" name="Google Shape;1761;p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2" name="Google Shape;1762;p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3" name="Google Shape;1763;p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4" name="Google Shape;1764;p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5" name="Google Shape;1765;p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6" name="Google Shape;1766;p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7" name="Google Shape;1767;p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8" name="Google Shape;1768;p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9" name="Google Shape;1769;p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0" name="Google Shape;1770;p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1" name="Google Shape;1771;p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772" name="Google Shape;1772;p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773" name="Google Shape;1773;p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74" name="Google Shape;1774;p30"/>
              <p:cNvGrpSpPr/>
              <p:nvPr/>
            </p:nvGrpSpPr>
            <p:grpSpPr>
              <a:xfrm>
                <a:off x="3280929" y="3294542"/>
                <a:ext cx="109894" cy="272224"/>
                <a:chOff x="2711750" y="3572300"/>
                <a:chExt cx="230725" cy="598425"/>
              </a:xfrm>
            </p:grpSpPr>
            <p:sp>
              <p:nvSpPr>
                <p:cNvPr id="1775" name="Google Shape;1775;p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6" name="Google Shape;1776;p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77" name="Google Shape;1777;p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78" name="Google Shape;1778;p30"/>
              <p:cNvGrpSpPr/>
              <p:nvPr/>
            </p:nvGrpSpPr>
            <p:grpSpPr>
              <a:xfrm>
                <a:off x="3790439" y="2408636"/>
                <a:ext cx="73017" cy="75684"/>
                <a:chOff x="3781475" y="1624825"/>
                <a:chExt cx="153300" cy="166375"/>
              </a:xfrm>
            </p:grpSpPr>
            <p:sp>
              <p:nvSpPr>
                <p:cNvPr id="1779" name="Google Shape;1779;p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0" name="Google Shape;1780;p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1" name="Google Shape;1781;p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2" name="Google Shape;1782;p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83" name="Google Shape;1783;p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4" name="Google Shape;1784;p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5" name="Google Shape;1785;p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6" name="Google Shape;1786;p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7" name="Google Shape;1787;p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8" name="Google Shape;1788;p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9" name="Google Shape;1789;p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90" name="Google Shape;1790;p30"/>
              <p:cNvGrpSpPr/>
              <p:nvPr/>
            </p:nvGrpSpPr>
            <p:grpSpPr>
              <a:xfrm>
                <a:off x="4403342" y="3107749"/>
                <a:ext cx="316680" cy="101374"/>
                <a:chOff x="5068275" y="3161675"/>
                <a:chExt cx="664875" cy="222850"/>
              </a:xfrm>
            </p:grpSpPr>
            <p:sp>
              <p:nvSpPr>
                <p:cNvPr id="1791" name="Google Shape;1791;p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2" name="Google Shape;1792;p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3" name="Google Shape;1793;p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4" name="Google Shape;1794;p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95" name="Google Shape;1795;p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6" name="Google Shape;1796;p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7" name="Google Shape;1797;p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8" name="Google Shape;1798;p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9" name="Google Shape;1799;p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0" name="Google Shape;1800;p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1" name="Google Shape;1801;p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2" name="Google Shape;1802;p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3" name="Google Shape;1803;p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4" name="Google Shape;1804;p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5" name="Google Shape;1805;p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6" name="Google Shape;1806;p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7" name="Google Shape;1807;p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8" name="Google Shape;1808;p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9" name="Google Shape;1809;p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0" name="Google Shape;1810;p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1" name="Google Shape;1811;p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2" name="Google Shape;1812;p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3" name="Google Shape;1813;p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4" name="Google Shape;1814;p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5" name="Google Shape;1815;p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6" name="Google Shape;1816;p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7" name="Google Shape;1817;p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8" name="Google Shape;1818;p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9" name="Google Shape;1819;p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20" name="Google Shape;1820;p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21" name="Google Shape;1821;p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22" name="Google Shape;1822;p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23" name="Google Shape;1823;p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824" name="Google Shape;1824;p30"/>
              <p:cNvGrpSpPr/>
              <p:nvPr/>
            </p:nvGrpSpPr>
            <p:grpSpPr>
              <a:xfrm>
                <a:off x="3697513" y="2707266"/>
                <a:ext cx="59549" cy="79733"/>
                <a:chOff x="3586375" y="2281300"/>
                <a:chExt cx="125025" cy="175275"/>
              </a:xfrm>
            </p:grpSpPr>
            <p:sp>
              <p:nvSpPr>
                <p:cNvPr id="1825" name="Google Shape;1825;p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26" name="Google Shape;1826;p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827" name="Google Shape;1827;p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828" name="Google Shape;1828;p30"/>
              <p:cNvGrpSpPr/>
              <p:nvPr/>
            </p:nvGrpSpPr>
            <p:grpSpPr>
              <a:xfrm>
                <a:off x="4513224" y="3221724"/>
                <a:ext cx="274563" cy="280321"/>
                <a:chOff x="5298975" y="3412225"/>
                <a:chExt cx="576450" cy="616225"/>
              </a:xfrm>
            </p:grpSpPr>
            <p:sp>
              <p:nvSpPr>
                <p:cNvPr id="1829" name="Google Shape;1829;p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830" name="Google Shape;1830;p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831" name="Google Shape;1831;p30"/>
              <p:cNvGrpSpPr/>
              <p:nvPr/>
            </p:nvGrpSpPr>
            <p:grpSpPr>
              <a:xfrm>
                <a:off x="4824403" y="3421846"/>
                <a:ext cx="110132" cy="130647"/>
                <a:chOff x="5952300" y="3852150"/>
                <a:chExt cx="231225" cy="287200"/>
              </a:xfrm>
            </p:grpSpPr>
            <p:sp>
              <p:nvSpPr>
                <p:cNvPr id="1832" name="Google Shape;1832;p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3" name="Google Shape;1833;p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834" name="Google Shape;1834;p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5" name="Google Shape;1835;p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6" name="Google Shape;1836;p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7" name="Google Shape;1837;p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8" name="Google Shape;1838;p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9" name="Google Shape;1839;p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0" name="Google Shape;1840;p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1" name="Google Shape;1841;p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842" name="Google Shape;1842;p30"/>
              <p:cNvGrpSpPr/>
              <p:nvPr/>
            </p:nvGrpSpPr>
            <p:grpSpPr>
              <a:xfrm>
                <a:off x="4295710" y="3079670"/>
                <a:ext cx="14968" cy="27135"/>
                <a:chOff x="4842300" y="3099950"/>
                <a:chExt cx="31425" cy="59650"/>
              </a:xfrm>
            </p:grpSpPr>
            <p:sp>
              <p:nvSpPr>
                <p:cNvPr id="1843" name="Google Shape;1843;p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4" name="Google Shape;1844;p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5" name="Google Shape;1845;p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6" name="Google Shape;1846;p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847" name="Google Shape;1847;p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8" name="Google Shape;1848;p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9" name="Google Shape;1849;p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0" name="Google Shape;1850;p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1" name="Google Shape;1851;p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2" name="Google Shape;1852;p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3" name="Google Shape;1853;p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4" name="Google Shape;1854;p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855" name="Google Shape;1855;p30"/>
              <p:cNvGrpSpPr/>
              <p:nvPr/>
            </p:nvGrpSpPr>
            <p:grpSpPr>
              <a:xfrm>
                <a:off x="3831056" y="2816010"/>
                <a:ext cx="37378" cy="27612"/>
                <a:chOff x="3866750" y="2520350"/>
                <a:chExt cx="78475" cy="60700"/>
              </a:xfrm>
            </p:grpSpPr>
            <p:sp>
              <p:nvSpPr>
                <p:cNvPr id="1856" name="Google Shape;1856;p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7" name="Google Shape;1857;p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8" name="Google Shape;1858;p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59" name="Google Shape;1859;p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860" name="Google Shape;1860;p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1" name="Google Shape;1861;p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2" name="Google Shape;1862;p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3" name="Google Shape;1863;p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4" name="Google Shape;1864;p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5" name="Google Shape;1865;p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6" name="Google Shape;1866;p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7" name="Google Shape;1867;p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8" name="Google Shape;1868;p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69" name="Google Shape;1869;p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0" name="Google Shape;1870;p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1" name="Google Shape;1871;p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2" name="Google Shape;1872;p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3" name="Google Shape;1873;p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4" name="Google Shape;1874;p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5" name="Google Shape;1875;p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6" name="Google Shape;1876;p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877" name="Google Shape;1877;p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8" name="Google Shape;1878;p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79" name="Google Shape;1879;p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0" name="Google Shape;1880;p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1" name="Google Shape;1881;p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2" name="Google Shape;1882;p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3" name="Google Shape;1883;p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4" name="Google Shape;1884;p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5" name="Google Shape;1885;p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6" name="Google Shape;1886;p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7" name="Google Shape;1887;p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88" name="Google Shape;1888;p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889" name="Google Shape;1889;p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0" name="Google Shape;1890;p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1" name="Google Shape;1891;p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2" name="Google Shape;1892;p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3" name="Google Shape;1893;p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4" name="Google Shape;1894;p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5" name="Google Shape;1895;p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6" name="Google Shape;1896;p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7" name="Google Shape;1897;p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8" name="Google Shape;1898;p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99" name="Google Shape;1899;p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0" name="Google Shape;1900;p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1" name="Google Shape;1901;p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902" name="Google Shape;1902;p30"/>
              <p:cNvGrpSpPr/>
              <p:nvPr/>
            </p:nvGrpSpPr>
            <p:grpSpPr>
              <a:xfrm>
                <a:off x="3632736" y="3051591"/>
                <a:ext cx="63288" cy="45217"/>
                <a:chOff x="3450375" y="3038225"/>
                <a:chExt cx="132875" cy="99400"/>
              </a:xfrm>
            </p:grpSpPr>
            <p:sp>
              <p:nvSpPr>
                <p:cNvPr id="1903" name="Google Shape;1903;p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4" name="Google Shape;1904;p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905" name="Google Shape;1905;p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6" name="Google Shape;1906;p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7" name="Google Shape;1907;p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8" name="Google Shape;1908;p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09" name="Google Shape;1909;p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0" name="Google Shape;1910;p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1" name="Google Shape;1911;p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2" name="Google Shape;1912;p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3" name="Google Shape;1913;p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914" name="Google Shape;1914;p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5" name="Google Shape;1915;p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6" name="Google Shape;1916;p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7" name="Google Shape;1917;p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8" name="Google Shape;1918;p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19" name="Google Shape;1919;p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0" name="Google Shape;1920;p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1" name="Google Shape;1921;p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2" name="Google Shape;1922;p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3" name="Google Shape;1923;p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924" name="Google Shape;1924;p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5" name="Google Shape;1925;p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6" name="Google Shape;1926;p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7" name="Google Shape;1927;p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8" name="Google Shape;1928;p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29" name="Google Shape;1929;p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930" name="Google Shape;1930;p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1" name="Google Shape;1931;p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2" name="Google Shape;1932;p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3" name="Google Shape;1933;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4" name="Google Shape;1934;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5" name="Google Shape;1935;p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6" name="Google Shape;1936;p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37" name="Google Shape;1937;p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8" name="Google Shape;1938;p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939" name="Google Shape;1939;p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940" name="Google Shape;1940;p30"/>
            <p:cNvGrpSpPr/>
            <p:nvPr/>
          </p:nvGrpSpPr>
          <p:grpSpPr>
            <a:xfrm>
              <a:off x="719115" y="2852867"/>
              <a:ext cx="2622876" cy="1333540"/>
              <a:chOff x="238125" y="1038125"/>
              <a:chExt cx="7146800" cy="3633625"/>
            </a:xfrm>
          </p:grpSpPr>
          <p:sp>
            <p:nvSpPr>
              <p:cNvPr id="1941" name="Google Shape;1941;p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2" name="Google Shape;1942;p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3" name="Google Shape;1943;p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4" name="Google Shape;1944;p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5" name="Google Shape;1945;p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6" name="Google Shape;1946;p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7" name="Google Shape;1947;p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8" name="Google Shape;1948;p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9" name="Google Shape;1949;p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0" name="Google Shape;1950;p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1" name="Google Shape;1951;p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2" name="Google Shape;1952;p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3" name="Google Shape;1953;p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4" name="Google Shape;1954;p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5" name="Google Shape;1955;p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6" name="Google Shape;1956;p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7" name="Google Shape;1957;p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8" name="Google Shape;1958;p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9" name="Google Shape;1959;p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0" name="Google Shape;1960;p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1" name="Google Shape;1961;p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2" name="Google Shape;1962;p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3" name="Google Shape;1963;p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4" name="Google Shape;1964;p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5" name="Google Shape;1965;p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6" name="Google Shape;1966;p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7" name="Google Shape;1967;p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8" name="Google Shape;1968;p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9" name="Google Shape;1969;p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0" name="Google Shape;1970;p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1" name="Google Shape;1971;p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2" name="Google Shape;1972;p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3" name="Google Shape;1973;p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4" name="Google Shape;1974;p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5" name="Google Shape;1975;p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6" name="Google Shape;1976;p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7" name="Google Shape;1977;p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8" name="Google Shape;1978;p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9" name="Google Shape;1979;p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0" name="Google Shape;1980;p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1" name="Google Shape;1981;p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2" name="Google Shape;1982;p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3" name="Google Shape;1983;p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4" name="Google Shape;1984;p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5" name="Google Shape;1985;p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6" name="Google Shape;1986;p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7" name="Google Shape;1987;p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8" name="Google Shape;1988;p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9" name="Google Shape;1989;p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0" name="Google Shape;1990;p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1" name="Google Shape;1991;p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2" name="Google Shape;1992;p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3" name="Google Shape;1993;p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4" name="Google Shape;1994;p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5" name="Google Shape;1995;p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6" name="Google Shape;1996;p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7" name="Google Shape;1997;p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8" name="Google Shape;1998;p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9" name="Google Shape;1999;p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0" name="Google Shape;2000;p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1" name="Google Shape;2001;p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2" name="Google Shape;2002;p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3" name="Google Shape;2003;p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4" name="Google Shape;2004;p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5" name="Google Shape;2005;p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6" name="Google Shape;2006;p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7" name="Google Shape;2007;p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8" name="Google Shape;2008;p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9" name="Google Shape;2009;p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0" name="Google Shape;2010;p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1" name="Google Shape;2011;p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2" name="Google Shape;2012;p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3" name="Google Shape;2013;p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4" name="Google Shape;2014;p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5" name="Google Shape;2015;p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6" name="Google Shape;2016;p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7" name="Google Shape;2017;p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8" name="Google Shape;2018;p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9" name="Google Shape;2019;p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0" name="Google Shape;2020;p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1" name="Google Shape;2021;p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2" name="Google Shape;2022;p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3" name="Google Shape;2023;p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4" name="Google Shape;2024;p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5" name="Google Shape;2025;p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6" name="Google Shape;2026;p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7" name="Google Shape;2027;p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8" name="Google Shape;2028;p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9" name="Google Shape;2029;p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0" name="Google Shape;2030;p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1" name="Google Shape;2031;p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2" name="Google Shape;2032;p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3" name="Google Shape;2033;p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4" name="Google Shape;2034;p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5" name="Google Shape;2035;p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6" name="Google Shape;2036;p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7" name="Google Shape;2037;p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8" name="Google Shape;2038;p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9" name="Google Shape;2039;p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0" name="Google Shape;2040;p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1" name="Google Shape;2041;p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2" name="Google Shape;2042;p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3" name="Google Shape;2043;p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4" name="Google Shape;2044;p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5" name="Google Shape;2045;p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6" name="Google Shape;2046;p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7" name="Google Shape;2047;p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8" name="Google Shape;2048;p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9" name="Google Shape;2049;p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0" name="Google Shape;2050;p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1" name="Google Shape;2051;p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2" name="Google Shape;2052;p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3" name="Google Shape;2053;p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4" name="Google Shape;2054;p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5" name="Google Shape;2055;p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6" name="Google Shape;2056;p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7" name="Google Shape;2057;p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8" name="Google Shape;2058;p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9" name="Google Shape;2059;p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0" name="Google Shape;2060;p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1" name="Google Shape;2061;p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2" name="Google Shape;2062;p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3" name="Google Shape;2063;p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4" name="Google Shape;2064;p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5" name="Google Shape;2065;p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6" name="Google Shape;2066;p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7" name="Google Shape;2067;p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8" name="Google Shape;2068;p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9" name="Google Shape;2069;p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0" name="Google Shape;2070;p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1" name="Google Shape;2071;p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2" name="Google Shape;2072;p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3" name="Google Shape;2073;p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4" name="Google Shape;2074;p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5" name="Google Shape;2075;p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6" name="Google Shape;2076;p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7" name="Google Shape;2077;p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8" name="Google Shape;2078;p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9" name="Google Shape;2079;p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0" name="Google Shape;2080;p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1" name="Google Shape;2081;p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2" name="Google Shape;2082;p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3" name="Google Shape;2083;p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4" name="Google Shape;2084;p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5" name="Google Shape;2085;p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6" name="Google Shape;2086;p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7" name="Google Shape;2087;p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8" name="Google Shape;2088;p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9" name="Google Shape;2089;p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0" name="Google Shape;2090;p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1" name="Google Shape;2091;p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2" name="Google Shape;2092;p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3" name="Google Shape;2093;p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4" name="Google Shape;2094;p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5" name="Google Shape;2095;p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6" name="Google Shape;2096;p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7" name="Google Shape;2097;p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8" name="Google Shape;2098;p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9" name="Google Shape;2099;p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0" name="Google Shape;2100;p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1" name="Google Shape;2101;p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2" name="Google Shape;2102;p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3" name="Google Shape;2103;p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4" name="Google Shape;2104;p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5" name="Google Shape;2105;p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6" name="Google Shape;2106;p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7" name="Google Shape;2107;p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8" name="Google Shape;2108;p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9" name="Google Shape;2109;p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0" name="Google Shape;2110;p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1" name="Google Shape;2111;p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2" name="Google Shape;2112;p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3" name="Google Shape;2113;p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4" name="Google Shape;2114;p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5" name="Google Shape;2115;p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6" name="Google Shape;2116;p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7" name="Google Shape;2117;p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8" name="Google Shape;2118;p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9" name="Google Shape;2119;p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0" name="Google Shape;2120;p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1" name="Google Shape;2121;p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2" name="Google Shape;2122;p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3" name="Google Shape;2123;p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4" name="Google Shape;2124;p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5" name="Google Shape;2125;p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6" name="Google Shape;2126;p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7" name="Google Shape;2127;p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8" name="Google Shape;2128;p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9" name="Google Shape;2129;p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0" name="Google Shape;2130;p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1" name="Google Shape;2131;p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2" name="Google Shape;2132;p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3" name="Google Shape;2133;p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4" name="Google Shape;2134;p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5" name="Google Shape;2135;p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6" name="Google Shape;2136;p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7" name="Google Shape;2137;p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8" name="Google Shape;2138;p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9" name="Google Shape;2139;p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0" name="Google Shape;2140;p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1" name="Google Shape;2141;p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2" name="Google Shape;2142;p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3" name="Google Shape;2143;p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4" name="Google Shape;2144;p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5" name="Google Shape;2145;p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6" name="Google Shape;2146;p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7" name="Google Shape;2147;p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8" name="Google Shape;2148;p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9" name="Google Shape;2149;p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0" name="Google Shape;2150;p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1" name="Google Shape;2151;p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2" name="Google Shape;2152;p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3" name="Google Shape;2153;p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4" name="Google Shape;2154;p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5" name="Google Shape;2155;p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6" name="Google Shape;2156;p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7" name="Google Shape;2157;p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8" name="Google Shape;2158;p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9" name="Google Shape;2159;p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0" name="Google Shape;2160;p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1" name="Google Shape;2161;p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2" name="Google Shape;2162;p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3" name="Google Shape;2163;p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4" name="Google Shape;2164;p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5" name="Google Shape;2165;p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6" name="Google Shape;2166;p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7" name="Google Shape;2167;p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8" name="Google Shape;2168;p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9" name="Google Shape;2169;p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0" name="Google Shape;2170;p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1" name="Google Shape;2171;p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2" name="Google Shape;2172;p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3" name="Google Shape;2173;p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4" name="Google Shape;2174;p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5" name="Google Shape;2175;p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6" name="Google Shape;2176;p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7" name="Google Shape;2177;p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8" name="Google Shape;2178;p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9" name="Google Shape;2179;p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0" name="Google Shape;2180;p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1" name="Google Shape;2181;p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2" name="Google Shape;2182;p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3" name="Google Shape;2183;p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4" name="Google Shape;2184;p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5" name="Google Shape;2185;p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6" name="Google Shape;2186;p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7" name="Google Shape;2187;p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8" name="Google Shape;2188;p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9" name="Google Shape;2189;p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0" name="Google Shape;2190;p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1" name="Google Shape;2191;p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2" name="Google Shape;2192;p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3" name="Google Shape;2193;p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4" name="Google Shape;2194;p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5" name="Google Shape;2195;p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6" name="Google Shape;2196;p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7" name="Google Shape;2197;p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8" name="Google Shape;2198;p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9" name="Google Shape;2199;p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0" name="Google Shape;2200;p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1" name="Google Shape;2201;p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2" name="Google Shape;2202;p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3" name="Google Shape;2203;p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4" name="Google Shape;2204;p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5" name="Google Shape;2205;p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6" name="Google Shape;2206;p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7" name="Google Shape;2207;p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8" name="Google Shape;2208;p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9" name="Google Shape;2209;p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0" name="Google Shape;2210;p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1" name="Google Shape;2211;p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2" name="Google Shape;2212;p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3" name="Google Shape;2213;p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4" name="Google Shape;2214;p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5" name="Google Shape;2215;p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6" name="Google Shape;2216;p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7" name="Google Shape;2217;p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8" name="Google Shape;2218;p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9" name="Google Shape;2219;p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0" name="Google Shape;2220;p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1" name="Google Shape;2221;p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2" name="Google Shape;2222;p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3" name="Google Shape;2223;p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4" name="Google Shape;2224;p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5" name="Google Shape;2225;p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6" name="Google Shape;2226;p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7" name="Google Shape;2227;p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8" name="Google Shape;2228;p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9" name="Google Shape;2229;p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0" name="Google Shape;2230;p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1" name="Google Shape;2231;p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2" name="Google Shape;2232;p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3" name="Google Shape;2233;p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4" name="Google Shape;2234;p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5" name="Google Shape;2235;p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6" name="Google Shape;2236;p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7" name="Google Shape;2237;p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8" name="Google Shape;2238;p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9" name="Google Shape;2239;p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0" name="Google Shape;2240;p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1" name="Google Shape;2241;p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2" name="Google Shape;2242;p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3" name="Google Shape;2243;p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4" name="Google Shape;2244;p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5" name="Google Shape;2245;p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6" name="Google Shape;2246;p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7" name="Google Shape;2247;p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8" name="Google Shape;2248;p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9" name="Google Shape;2249;p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0" name="Google Shape;2250;p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1" name="Google Shape;2251;p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2" name="Google Shape;2252;p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3" name="Google Shape;2253;p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4" name="Google Shape;2254;p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5" name="Google Shape;2255;p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6" name="Google Shape;2256;p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7" name="Google Shape;2257;p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8" name="Google Shape;2258;p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9" name="Google Shape;2259;p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0" name="Google Shape;2260;p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1" name="Google Shape;2261;p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2" name="Google Shape;2262;p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3" name="Google Shape;2263;p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4" name="Google Shape;2264;p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5" name="Google Shape;2265;p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6" name="Google Shape;2266;p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7" name="Google Shape;2267;p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8" name="Google Shape;2268;p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9" name="Google Shape;2269;p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0" name="Google Shape;2270;p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1" name="Google Shape;2271;p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2" name="Google Shape;2272;p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3" name="Google Shape;2273;p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4" name="Google Shape;2274;p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5" name="Google Shape;2275;p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6" name="Google Shape;2276;p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7" name="Google Shape;2277;p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8" name="Google Shape;2278;p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9" name="Google Shape;2279;p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0" name="Google Shape;2280;p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1" name="Google Shape;2281;p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2" name="Google Shape;2282;p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3" name="Google Shape;2283;p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4" name="Google Shape;2284;p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5" name="Google Shape;2285;p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6" name="Google Shape;2286;p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7" name="Google Shape;2287;p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8" name="Google Shape;2288;p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9" name="Google Shape;2289;p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0" name="Google Shape;2290;p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1" name="Google Shape;2291;p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2" name="Google Shape;2292;p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3" name="Google Shape;2293;p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4" name="Google Shape;2294;p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5" name="Google Shape;2295;p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6" name="Google Shape;2296;p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7" name="Google Shape;2297;p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8" name="Google Shape;2298;p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9" name="Google Shape;2299;p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0" name="Google Shape;2300;p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1" name="Google Shape;2301;p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2" name="Google Shape;2302;p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3" name="Google Shape;2303;p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4" name="Google Shape;2304;p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5" name="Google Shape;2305;p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6" name="Google Shape;2306;p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7" name="Google Shape;2307;p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8" name="Google Shape;2308;p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9" name="Google Shape;2309;p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0" name="Google Shape;2310;p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1" name="Google Shape;2311;p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2" name="Google Shape;2312;p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3" name="Google Shape;2313;p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4" name="Google Shape;2314;p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5" name="Google Shape;2315;p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6" name="Google Shape;2316;p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7" name="Google Shape;2317;p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8" name="Google Shape;2318;p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9" name="Google Shape;2319;p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0" name="Google Shape;2320;p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1" name="Google Shape;2321;p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2" name="Google Shape;2322;p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3" name="Google Shape;2323;p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4" name="Google Shape;2324;p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5" name="Google Shape;2325;p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6" name="Google Shape;2326;p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7" name="Google Shape;2327;p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8" name="Google Shape;2328;p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9" name="Google Shape;2329;p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0" name="Google Shape;2330;p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1" name="Google Shape;2331;p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2" name="Google Shape;2332;p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3" name="Google Shape;2333;p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4" name="Google Shape;2334;p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5" name="Google Shape;2335;p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6" name="Google Shape;2336;p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7" name="Google Shape;2337;p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8" name="Google Shape;2338;p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9" name="Google Shape;2339;p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0" name="Google Shape;2340;p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1" name="Google Shape;2341;p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2" name="Google Shape;2342;p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3" name="Google Shape;2343;p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4" name="Google Shape;2344;p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5" name="Google Shape;2345;p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6" name="Google Shape;2346;p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7" name="Google Shape;2347;p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8" name="Google Shape;2348;p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9" name="Google Shape;2349;p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0" name="Google Shape;2350;p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1" name="Google Shape;2351;p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2" name="Google Shape;2352;p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3" name="Google Shape;2353;p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4" name="Google Shape;2354;p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5" name="Google Shape;2355;p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6" name="Google Shape;2356;p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7" name="Google Shape;2357;p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8" name="Google Shape;2358;p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9" name="Google Shape;2359;p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0" name="Google Shape;2360;p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1" name="Google Shape;2361;p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2" name="Google Shape;2362;p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3" name="Google Shape;2363;p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4" name="Google Shape;2364;p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5" name="Google Shape;2365;p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6" name="Google Shape;2366;p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7" name="Google Shape;2367;p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8" name="Google Shape;2368;p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9" name="Google Shape;2369;p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0" name="Google Shape;2370;p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1" name="Google Shape;2371;p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2" name="Google Shape;2372;p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3" name="Google Shape;2373;p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4" name="Google Shape;2374;p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5" name="Google Shape;2375;p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6" name="Google Shape;2376;p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7" name="Google Shape;2377;p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8" name="Google Shape;2378;p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9" name="Google Shape;2379;p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0" name="Google Shape;2380;p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1" name="Google Shape;2381;p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2" name="Google Shape;2382;p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3" name="Google Shape;2383;p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4" name="Google Shape;2384;p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5" name="Google Shape;2385;p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6" name="Google Shape;2386;p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7" name="Google Shape;2387;p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8" name="Google Shape;2388;p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9" name="Google Shape;2389;p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0" name="Google Shape;2390;p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1" name="Google Shape;2391;p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2" name="Google Shape;2392;p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3" name="Google Shape;2393;p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4" name="Google Shape;2394;p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5" name="Google Shape;2395;p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6" name="Google Shape;2396;p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7" name="Google Shape;2397;p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8" name="Google Shape;2398;p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9" name="Google Shape;2399;p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0" name="Google Shape;2400;p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1" name="Google Shape;2401;p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2" name="Google Shape;2402;p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3" name="Google Shape;2403;p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4" name="Google Shape;2404;p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5" name="Google Shape;2405;p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6" name="Google Shape;2406;p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7" name="Google Shape;2407;p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8" name="Google Shape;2408;p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9" name="Google Shape;2409;p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0" name="Google Shape;2410;p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1" name="Google Shape;2411;p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2" name="Google Shape;2412;p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3" name="Google Shape;2413;p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4" name="Google Shape;2414;p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5" name="Google Shape;2415;p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6" name="Google Shape;2416;p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7" name="Google Shape;2417;p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8" name="Google Shape;2418;p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9" name="Google Shape;2419;p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0" name="Google Shape;2420;p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1" name="Google Shape;2421;p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2" name="Google Shape;2422;p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3" name="Google Shape;2423;p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4" name="Google Shape;2424;p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5" name="Google Shape;2425;p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6" name="Google Shape;2426;p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7" name="Google Shape;2427;p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8" name="Google Shape;2428;p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9" name="Google Shape;2429;p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0" name="Google Shape;2430;p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1" name="Google Shape;2431;p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2" name="Google Shape;2432;p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3" name="Google Shape;2433;p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4" name="Google Shape;2434;p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5" name="Google Shape;2435;p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6" name="Google Shape;2436;p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7" name="Google Shape;2437;p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8" name="Google Shape;2438;p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9" name="Google Shape;2439;p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0" name="Google Shape;2440;p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1" name="Google Shape;2441;p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2" name="Google Shape;2442;p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3" name="Google Shape;2443;p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4" name="Google Shape;2444;p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5" name="Google Shape;2445;p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6" name="Google Shape;2446;p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7" name="Google Shape;2447;p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8" name="Google Shape;2448;p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9" name="Google Shape;2449;p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0" name="Google Shape;2450;p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1" name="Google Shape;2451;p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2" name="Google Shape;2452;p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3" name="Google Shape;2453;p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4" name="Google Shape;2454;p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5" name="Google Shape;2455;p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6" name="Google Shape;2456;p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7" name="Google Shape;2457;p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8" name="Google Shape;2458;p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9" name="Google Shape;2459;p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0" name="Google Shape;2460;p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1" name="Google Shape;2461;p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2" name="Google Shape;2462;p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3" name="Google Shape;2463;p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4" name="Google Shape;2464;p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5" name="Google Shape;2465;p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6" name="Google Shape;2466;p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7" name="Google Shape;2467;p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8" name="Google Shape;2468;p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9" name="Google Shape;2469;p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0" name="Google Shape;2470;p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1" name="Google Shape;2471;p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2" name="Google Shape;2472;p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3" name="Google Shape;2473;p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4" name="Google Shape;2474;p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5" name="Google Shape;2475;p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6" name="Google Shape;2476;p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7" name="Google Shape;2477;p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8" name="Google Shape;2478;p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9" name="Google Shape;2479;p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0" name="Google Shape;2480;p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1" name="Google Shape;2481;p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2" name="Google Shape;2482;p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3" name="Google Shape;2483;p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4" name="Google Shape;2484;p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5" name="Google Shape;2485;p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6" name="Google Shape;2486;p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7" name="Google Shape;2487;p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8" name="Google Shape;2488;p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9" name="Google Shape;2489;p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0" name="Google Shape;2490;p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1" name="Google Shape;2491;p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2" name="Google Shape;2492;p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3" name="Google Shape;2493;p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4" name="Google Shape;2494;p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5" name="Google Shape;2495;p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6" name="Google Shape;2496;p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7" name="Google Shape;2497;p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8" name="Google Shape;2498;p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9" name="Google Shape;2499;p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0" name="Google Shape;2500;p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1" name="Google Shape;2501;p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2" name="Google Shape;2502;p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3" name="Google Shape;2503;p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4" name="Google Shape;2504;p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5" name="Google Shape;2505;p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6" name="Google Shape;2506;p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7" name="Google Shape;2507;p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8" name="Google Shape;2508;p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9" name="Google Shape;2509;p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0" name="Google Shape;2510;p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1" name="Google Shape;2511;p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2" name="Google Shape;2512;p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3" name="Google Shape;2513;p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4" name="Google Shape;2514;p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5" name="Google Shape;2515;p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6" name="Google Shape;2516;p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7" name="Google Shape;2517;p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8" name="Google Shape;2518;p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9" name="Google Shape;2519;p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0" name="Google Shape;2520;p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1" name="Google Shape;2521;p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2" name="Google Shape;2522;p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3" name="Google Shape;2523;p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4" name="Google Shape;2524;p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5" name="Google Shape;2525;p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6" name="Google Shape;2526;p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7" name="Google Shape;2527;p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8" name="Google Shape;2528;p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9" name="Google Shape;2529;p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0" name="Google Shape;2530;p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1" name="Google Shape;2531;p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2" name="Google Shape;2532;p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3" name="Google Shape;2533;p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4" name="Google Shape;2534;p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5" name="Google Shape;2535;p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6" name="Google Shape;2536;p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7" name="Google Shape;2537;p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8" name="Google Shape;2538;p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9" name="Google Shape;2539;p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0" name="Google Shape;2540;p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1" name="Google Shape;2541;p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2" name="Google Shape;2542;p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3" name="Google Shape;2543;p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4" name="Google Shape;2544;p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5" name="Google Shape;2545;p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6" name="Google Shape;2546;p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7" name="Google Shape;2547;p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8" name="Google Shape;2548;p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9" name="Google Shape;2549;p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0" name="Google Shape;2550;p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1" name="Google Shape;2551;p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2" name="Google Shape;2552;p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3" name="Google Shape;2553;p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4" name="Google Shape;2554;p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5" name="Google Shape;2555;p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6" name="Google Shape;2556;p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7" name="Google Shape;2557;p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8" name="Google Shape;2558;p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9" name="Google Shape;2559;p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0" name="Google Shape;2560;p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1" name="Google Shape;2561;p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2" name="Google Shape;2562;p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3" name="Google Shape;2563;p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4" name="Google Shape;2564;p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5" name="Google Shape;2565;p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6" name="Google Shape;2566;p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7" name="Google Shape;2567;p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8" name="Google Shape;2568;p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9" name="Google Shape;2569;p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0" name="Google Shape;2570;p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1" name="Google Shape;2571;p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2" name="Google Shape;2572;p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3" name="Google Shape;2573;p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4" name="Google Shape;2574;p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5" name="Google Shape;2575;p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6" name="Google Shape;2576;p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7" name="Google Shape;2577;p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8" name="Google Shape;2578;p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9" name="Google Shape;2579;p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0" name="Google Shape;2580;p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1" name="Google Shape;2581;p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2" name="Google Shape;2582;p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3" name="Google Shape;2583;p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4" name="Google Shape;2584;p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5" name="Google Shape;2585;p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6" name="Google Shape;2586;p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7" name="Google Shape;2587;p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8" name="Google Shape;2588;p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9" name="Google Shape;2589;p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0" name="Google Shape;2590;p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1" name="Google Shape;2591;p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2" name="Google Shape;2592;p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3" name="Google Shape;2593;p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4" name="Google Shape;2594;p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5" name="Google Shape;2595;p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6" name="Google Shape;2596;p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7" name="Google Shape;2597;p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8" name="Google Shape;2598;p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9" name="Google Shape;2599;p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0" name="Google Shape;2600;p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1" name="Google Shape;2601;p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2" name="Google Shape;2602;p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3" name="Google Shape;2603;p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4" name="Google Shape;2604;p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5" name="Google Shape;2605;p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6" name="Google Shape;2606;p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7" name="Google Shape;2607;p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8" name="Google Shape;2608;p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9" name="Google Shape;2609;p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0" name="Google Shape;2610;p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1" name="Google Shape;2611;p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2" name="Google Shape;2612;p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3" name="Google Shape;2613;p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4" name="Google Shape;2614;p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5" name="Google Shape;2615;p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6" name="Google Shape;2616;p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7" name="Google Shape;2617;p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8" name="Google Shape;2618;p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9" name="Google Shape;2619;p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0" name="Google Shape;2620;p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1" name="Google Shape;2621;p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2" name="Google Shape;2622;p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3" name="Google Shape;2623;p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4" name="Google Shape;2624;p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5" name="Google Shape;2625;p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6" name="Google Shape;2626;p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7" name="Google Shape;2627;p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8" name="Google Shape;2628;p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9" name="Google Shape;2629;p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0" name="Google Shape;2630;p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1" name="Google Shape;2631;p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2" name="Google Shape;2632;p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3" name="Google Shape;2633;p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4" name="Google Shape;2634;p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5" name="Google Shape;2635;p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6" name="Google Shape;2636;p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7" name="Google Shape;2637;p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8" name="Google Shape;2638;p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9" name="Google Shape;2639;p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0" name="Google Shape;2640;p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1" name="Google Shape;2641;p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2" name="Google Shape;2642;p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3" name="Google Shape;2643;p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4" name="Google Shape;2644;p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5" name="Google Shape;2645;p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6" name="Google Shape;2646;p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7" name="Google Shape;2647;p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8" name="Google Shape;2648;p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9" name="Google Shape;2649;p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0" name="Google Shape;2650;p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1" name="Google Shape;2651;p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2" name="Google Shape;2652;p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3" name="Google Shape;2653;p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4" name="Google Shape;2654;p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5" name="Google Shape;2655;p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6" name="Google Shape;2656;p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7" name="Google Shape;2657;p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8" name="Google Shape;2658;p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9" name="Google Shape;2659;p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0" name="Google Shape;2660;p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1" name="Google Shape;2661;p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2" name="Google Shape;2662;p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3" name="Google Shape;2663;p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4" name="Google Shape;2664;p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5" name="Google Shape;2665;p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6" name="Google Shape;2666;p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7" name="Google Shape;2667;p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8" name="Google Shape;2668;p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9" name="Google Shape;2669;p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0" name="Google Shape;2670;p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1" name="Google Shape;2671;p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2" name="Google Shape;2672;p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3" name="Google Shape;2673;p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4" name="Google Shape;2674;p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5" name="Google Shape;2675;p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6" name="Google Shape;2676;p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7" name="Google Shape;2677;p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8" name="Google Shape;2678;p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9" name="Google Shape;2679;p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0" name="Google Shape;2680;p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1" name="Google Shape;2681;p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2" name="Google Shape;2682;p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3" name="Google Shape;2683;p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4" name="Google Shape;2684;p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5" name="Google Shape;2685;p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6" name="Google Shape;2686;p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7" name="Google Shape;2687;p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8" name="Google Shape;2688;p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9" name="Google Shape;2689;p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0" name="Google Shape;2690;p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1" name="Google Shape;2691;p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2" name="Google Shape;2692;p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3" name="Google Shape;2693;p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4" name="Google Shape;2694;p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5" name="Google Shape;2695;p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6" name="Google Shape;2696;p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7" name="Google Shape;2697;p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8" name="Google Shape;2698;p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9" name="Google Shape;2699;p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0" name="Google Shape;2700;p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1" name="Google Shape;2701;p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2" name="Google Shape;2702;p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3" name="Google Shape;2703;p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4" name="Google Shape;2704;p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5" name="Google Shape;2705;p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6" name="Google Shape;2706;p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7" name="Google Shape;2707;p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8" name="Google Shape;2708;p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9" name="Google Shape;2709;p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0" name="Google Shape;2710;p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1" name="Google Shape;2711;p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2" name="Google Shape;2712;p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3" name="Google Shape;2713;p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4" name="Google Shape;2714;p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5" name="Google Shape;2715;p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6" name="Google Shape;2716;p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7" name="Google Shape;2717;p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8" name="Google Shape;2718;p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9" name="Google Shape;2719;p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0" name="Google Shape;2720;p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1" name="Google Shape;2721;p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2" name="Google Shape;2722;p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3" name="Google Shape;2723;p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4" name="Google Shape;2724;p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5" name="Google Shape;2725;p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6" name="Google Shape;2726;p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7" name="Google Shape;2727;p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8" name="Google Shape;2728;p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9" name="Google Shape;2729;p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0" name="Google Shape;2730;p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1" name="Google Shape;2731;p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2" name="Google Shape;2732;p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3" name="Google Shape;2733;p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4" name="Google Shape;2734;p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5" name="Google Shape;2735;p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6" name="Google Shape;2736;p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7" name="Google Shape;2737;p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8" name="Google Shape;2738;p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9" name="Google Shape;2739;p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0" name="Google Shape;2740;p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1" name="Google Shape;2741;p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2" name="Google Shape;2742;p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3" name="Google Shape;2743;p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4" name="Google Shape;2744;p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5" name="Google Shape;2745;p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6" name="Google Shape;2746;p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7" name="Google Shape;2747;p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8" name="Google Shape;2748;p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9" name="Google Shape;2749;p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0" name="Google Shape;2750;p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1" name="Google Shape;2751;p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2" name="Google Shape;2752;p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3" name="Google Shape;2753;p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4" name="Google Shape;2754;p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5" name="Google Shape;2755;p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6" name="Google Shape;2756;p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7" name="Google Shape;2757;p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8" name="Google Shape;2758;p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9" name="Google Shape;2759;p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0" name="Google Shape;2760;p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1" name="Google Shape;2761;p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2" name="Google Shape;2762;p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3" name="Google Shape;2763;p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4" name="Google Shape;2764;p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5" name="Google Shape;2765;p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6" name="Google Shape;2766;p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7" name="Google Shape;2767;p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8" name="Google Shape;2768;p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9" name="Google Shape;2769;p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0" name="Google Shape;2770;p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1" name="Google Shape;2771;p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2" name="Google Shape;2772;p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3" name="Google Shape;2773;p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4" name="Google Shape;2774;p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5" name="Google Shape;2775;p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6" name="Google Shape;2776;p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7" name="Google Shape;2777;p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8" name="Google Shape;2778;p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9" name="Google Shape;2779;p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0" name="Google Shape;2780;p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1" name="Google Shape;2781;p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2" name="Google Shape;2782;p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3" name="Google Shape;2783;p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4" name="Google Shape;2784;p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5" name="Google Shape;2785;p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6" name="Google Shape;2786;p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7" name="Google Shape;2787;p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8" name="Google Shape;2788;p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9" name="Google Shape;2789;p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0" name="Google Shape;2790;p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1" name="Google Shape;2791;p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2" name="Google Shape;2792;p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3" name="Google Shape;2793;p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4" name="Google Shape;2794;p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5" name="Google Shape;2795;p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6" name="Google Shape;2796;p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7" name="Google Shape;2797;p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8" name="Google Shape;2798;p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9" name="Google Shape;2799;p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0" name="Google Shape;2800;p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1" name="Google Shape;2801;p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2" name="Google Shape;2802;p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3" name="Google Shape;2803;p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4" name="Google Shape;2804;p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5" name="Google Shape;2805;p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6" name="Google Shape;2806;p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7" name="Google Shape;2807;p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8" name="Google Shape;2808;p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9" name="Google Shape;2809;p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0" name="Google Shape;2810;p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1" name="Google Shape;2811;p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2" name="Google Shape;2812;p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3" name="Google Shape;2813;p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4" name="Google Shape;2814;p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5" name="Google Shape;2815;p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6" name="Google Shape;2816;p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7" name="Google Shape;2817;p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8" name="Google Shape;2818;p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9" name="Google Shape;2819;p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0" name="Google Shape;2820;p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1" name="Google Shape;2821;p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2" name="Google Shape;2822;p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3" name="Google Shape;2823;p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4" name="Google Shape;2824;p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5" name="Google Shape;2825;p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6" name="Google Shape;2826;p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7" name="Google Shape;2827;p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8" name="Google Shape;2828;p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9" name="Google Shape;2829;p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0" name="Google Shape;2830;p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1" name="Google Shape;2831;p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2" name="Google Shape;2832;p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3" name="Google Shape;2833;p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4" name="Google Shape;2834;p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5" name="Google Shape;2835;p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6" name="Google Shape;2836;p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7" name="Google Shape;2837;p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8" name="Google Shape;2838;p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9" name="Google Shape;2839;p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0" name="Google Shape;2840;p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1" name="Google Shape;2841;p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2" name="Google Shape;2842;p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3" name="Google Shape;2843;p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4" name="Google Shape;2844;p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5" name="Google Shape;2845;p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6" name="Google Shape;2846;p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7" name="Google Shape;2847;p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8" name="Google Shape;2848;p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9" name="Google Shape;2849;p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0" name="Google Shape;2850;p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1" name="Google Shape;2851;p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2" name="Google Shape;2852;p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3" name="Google Shape;2853;p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4" name="Google Shape;2854;p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5" name="Google Shape;2855;p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6" name="Google Shape;2856;p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7" name="Google Shape;2857;p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8" name="Google Shape;2858;p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9" name="Google Shape;2859;p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0" name="Google Shape;2860;p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1" name="Google Shape;2861;p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2" name="Google Shape;2862;p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3" name="Google Shape;2863;p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4" name="Google Shape;2864;p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5" name="Google Shape;2865;p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6" name="Google Shape;2866;p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7" name="Google Shape;2867;p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8" name="Google Shape;2868;p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9" name="Google Shape;2869;p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0" name="Google Shape;2870;p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1" name="Google Shape;2871;p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2" name="Google Shape;2872;p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3" name="Google Shape;2873;p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4" name="Google Shape;2874;p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5" name="Google Shape;2875;p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6" name="Google Shape;2876;p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7" name="Google Shape;2877;p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8" name="Google Shape;2878;p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9" name="Google Shape;2879;p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0" name="Google Shape;2880;p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1" name="Google Shape;2881;p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2" name="Google Shape;2882;p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3" name="Google Shape;2883;p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4" name="Google Shape;2884;p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5" name="Google Shape;2885;p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6" name="Google Shape;2886;p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7" name="Google Shape;2887;p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8" name="Google Shape;2888;p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9" name="Google Shape;2889;p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0" name="Google Shape;2890;p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1" name="Google Shape;2891;p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2" name="Google Shape;2892;p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3" name="Google Shape;2893;p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4" name="Google Shape;2894;p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5" name="Google Shape;2895;p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6" name="Google Shape;2896;p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7" name="Google Shape;2897;p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8" name="Google Shape;2898;p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9" name="Google Shape;2899;p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0" name="Google Shape;2900;p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1" name="Google Shape;2901;p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2" name="Google Shape;2902;p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3" name="Google Shape;2903;p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4" name="Google Shape;2904;p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5" name="Google Shape;2905;p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6" name="Google Shape;2906;p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7" name="Google Shape;2907;p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8" name="Google Shape;2908;p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9" name="Google Shape;2909;p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0" name="Google Shape;2910;p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1" name="Google Shape;2911;p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2" name="Google Shape;2912;p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3" name="Google Shape;2913;p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4" name="Google Shape;2914;p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5" name="Google Shape;2915;p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6" name="Google Shape;2916;p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7" name="Google Shape;2917;p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8" name="Google Shape;2918;p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9" name="Google Shape;2919;p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0" name="Google Shape;2920;p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1" name="Google Shape;2921;p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2" name="Google Shape;2922;p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3" name="Google Shape;2923;p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4" name="Google Shape;2924;p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5" name="Google Shape;2925;p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6" name="Google Shape;2926;p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7" name="Google Shape;2927;p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8" name="Google Shape;2928;p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9" name="Google Shape;2929;p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0" name="Google Shape;2930;p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1" name="Google Shape;2931;p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2" name="Google Shape;2932;p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3" name="Google Shape;2933;p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4" name="Google Shape;2934;p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5" name="Google Shape;2935;p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6" name="Google Shape;2936;p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7" name="Google Shape;2937;p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8" name="Google Shape;2938;p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9" name="Google Shape;2939;p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0" name="Google Shape;2940;p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1" name="Google Shape;2941;p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2" name="Google Shape;2942;p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3" name="Google Shape;2943;p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4" name="Google Shape;2944;p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5" name="Google Shape;2945;p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6" name="Google Shape;2946;p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7" name="Google Shape;2947;p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8" name="Google Shape;2948;p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9" name="Google Shape;2949;p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0" name="Google Shape;2950;p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1" name="Google Shape;2951;p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2" name="Google Shape;2952;p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3" name="Google Shape;2953;p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4" name="Google Shape;2954;p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5" name="Google Shape;2955;p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6" name="Google Shape;2956;p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7" name="Google Shape;2957;p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8" name="Google Shape;2958;p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9" name="Google Shape;2959;p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0" name="Google Shape;2960;p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1" name="Google Shape;2961;p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2" name="Google Shape;2962;p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3" name="Google Shape;2963;p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4" name="Google Shape;2964;p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5" name="Google Shape;2965;p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6" name="Google Shape;2966;p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7" name="Google Shape;2967;p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8" name="Google Shape;2968;p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9" name="Google Shape;2969;p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0" name="Google Shape;2970;p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1" name="Google Shape;2971;p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2" name="Google Shape;2972;p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3" name="Google Shape;2973;p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4" name="Google Shape;2974;p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5" name="Google Shape;2975;p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6" name="Google Shape;2976;p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7" name="Google Shape;2977;p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8" name="Google Shape;2978;p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9" name="Google Shape;2979;p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0" name="Google Shape;2980;p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1" name="Google Shape;2981;p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2" name="Google Shape;2982;p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3" name="Google Shape;2983;p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4" name="Google Shape;2984;p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5" name="Google Shape;2985;p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6" name="Google Shape;2986;p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7" name="Google Shape;2987;p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8" name="Google Shape;2988;p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9" name="Google Shape;2989;p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0" name="Google Shape;2990;p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1" name="Google Shape;2991;p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2" name="Google Shape;2992;p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3" name="Google Shape;2993;p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4" name="Google Shape;2994;p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5" name="Google Shape;2995;p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6" name="Google Shape;2996;p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7" name="Google Shape;2997;p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8" name="Google Shape;2998;p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9" name="Google Shape;2999;p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0" name="Google Shape;3000;p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1" name="Google Shape;3001;p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2" name="Google Shape;3002;p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3" name="Google Shape;3003;p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4" name="Google Shape;3004;p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5" name="Google Shape;3005;p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6" name="Google Shape;3006;p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7" name="Google Shape;3007;p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8" name="Google Shape;3008;p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9" name="Google Shape;3009;p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0" name="Google Shape;3010;p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1" name="Google Shape;3011;p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2" name="Google Shape;3012;p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3" name="Google Shape;3013;p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4" name="Google Shape;3014;p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5" name="Google Shape;3015;p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6" name="Google Shape;3016;p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7" name="Google Shape;3017;p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8" name="Google Shape;3018;p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9" name="Google Shape;3019;p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0" name="Google Shape;3020;p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1" name="Google Shape;3021;p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2" name="Google Shape;3022;p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3" name="Google Shape;3023;p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4" name="Google Shape;3024;p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5" name="Google Shape;3025;p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6" name="Google Shape;3026;p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7" name="Google Shape;3027;p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8" name="Google Shape;3028;p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9" name="Google Shape;3029;p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0" name="Google Shape;3030;p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1" name="Google Shape;3031;p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2" name="Google Shape;3032;p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3" name="Google Shape;3033;p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4" name="Google Shape;3034;p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5" name="Google Shape;3035;p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6" name="Google Shape;3036;p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7" name="Google Shape;3037;p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8" name="Google Shape;3038;p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9" name="Google Shape;3039;p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0" name="Google Shape;3040;p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1" name="Google Shape;3041;p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2" name="Google Shape;3042;p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3" name="Google Shape;3043;p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4" name="Google Shape;3044;p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5" name="Google Shape;3045;p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6" name="Google Shape;3046;p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7" name="Google Shape;3047;p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8" name="Google Shape;3048;p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9" name="Google Shape;3049;p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0" name="Google Shape;3050;p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1" name="Google Shape;3051;p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2" name="Google Shape;3052;p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3" name="Google Shape;3053;p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4" name="Google Shape;3054;p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5" name="Google Shape;3055;p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6" name="Google Shape;3056;p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7" name="Google Shape;3057;p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8" name="Google Shape;3058;p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9" name="Google Shape;3059;p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0" name="Google Shape;3060;p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1" name="Google Shape;3061;p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2" name="Google Shape;3062;p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3" name="Google Shape;3063;p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4" name="Google Shape;3064;p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5" name="Google Shape;3065;p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6" name="Google Shape;3066;p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7" name="Google Shape;3067;p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8" name="Google Shape;3068;p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9" name="Google Shape;3069;p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0" name="Google Shape;3070;p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1" name="Google Shape;3071;p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2" name="Google Shape;3072;p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3" name="Google Shape;3073;p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4" name="Google Shape;3074;p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5" name="Google Shape;3075;p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6" name="Google Shape;3076;p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7" name="Google Shape;3077;p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8" name="Google Shape;3078;p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9" name="Google Shape;3079;p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0" name="Google Shape;3080;p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1" name="Google Shape;3081;p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2" name="Google Shape;3082;p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3" name="Google Shape;3083;p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4" name="Google Shape;3084;p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5" name="Google Shape;3085;p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6" name="Google Shape;3086;p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7" name="Google Shape;3087;p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8" name="Google Shape;3088;p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9" name="Google Shape;3089;p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0" name="Google Shape;3090;p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1" name="Google Shape;3091;p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2" name="Google Shape;3092;p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3" name="Google Shape;3093;p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4" name="Google Shape;3094;p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5" name="Google Shape;3095;p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6" name="Google Shape;3096;p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7" name="Google Shape;3097;p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8" name="Google Shape;3098;p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9" name="Google Shape;3099;p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0" name="Google Shape;3100;p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1" name="Google Shape;3101;p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2" name="Google Shape;3102;p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3" name="Google Shape;3103;p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4" name="Google Shape;3104;p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5" name="Google Shape;3105;p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6" name="Google Shape;3106;p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7" name="Google Shape;3107;p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8" name="Google Shape;3108;p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9" name="Google Shape;3109;p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0" name="Google Shape;3110;p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1" name="Google Shape;3111;p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2" name="Google Shape;3112;p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3" name="Google Shape;3113;p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4" name="Google Shape;3114;p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5" name="Google Shape;3115;p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6" name="Google Shape;3116;p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7" name="Google Shape;3117;p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8" name="Google Shape;3118;p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9" name="Google Shape;3119;p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0" name="Google Shape;3120;p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1" name="Google Shape;3121;p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2" name="Google Shape;3122;p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3" name="Google Shape;3123;p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4" name="Google Shape;3124;p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5" name="Google Shape;3125;p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6" name="Google Shape;3126;p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7" name="Google Shape;3127;p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8" name="Google Shape;3128;p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9" name="Google Shape;3129;p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0" name="Google Shape;3130;p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1" name="Google Shape;3131;p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2" name="Google Shape;3132;p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3" name="Google Shape;3133;p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4" name="Google Shape;3134;p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5" name="Google Shape;3135;p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6" name="Google Shape;3136;p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7" name="Google Shape;3137;p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8" name="Google Shape;3138;p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9" name="Google Shape;3139;p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0" name="Google Shape;3140;p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1" name="Google Shape;3141;p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2" name="Google Shape;3142;p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3" name="Google Shape;3143;p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4" name="Google Shape;3144;p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5" name="Google Shape;3145;p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6" name="Google Shape;3146;p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7" name="Google Shape;3147;p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8" name="Google Shape;3148;p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9" name="Google Shape;3149;p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0" name="Google Shape;3150;p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1" name="Google Shape;3151;p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2" name="Google Shape;3152;p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3" name="Google Shape;3153;p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4" name="Google Shape;3154;p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5" name="Google Shape;3155;p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6" name="Google Shape;3156;p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7" name="Google Shape;3157;p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8" name="Google Shape;3158;p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9" name="Google Shape;3159;p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0" name="Google Shape;3160;p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1" name="Google Shape;3161;p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2" name="Google Shape;3162;p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3" name="Google Shape;3163;p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4" name="Google Shape;3164;p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5" name="Google Shape;3165;p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6" name="Google Shape;3166;p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7" name="Google Shape;3167;p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8" name="Google Shape;3168;p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9" name="Google Shape;3169;p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0" name="Google Shape;3170;p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1" name="Google Shape;3171;p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2" name="Google Shape;3172;p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3" name="Google Shape;3173;p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4" name="Google Shape;3174;p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5" name="Google Shape;3175;p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6" name="Google Shape;3176;p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7" name="Google Shape;3177;p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8" name="Google Shape;3178;p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9" name="Google Shape;3179;p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0" name="Google Shape;3180;p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1" name="Google Shape;3181;p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2" name="Google Shape;3182;p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3" name="Google Shape;3183;p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4" name="Google Shape;3184;p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5" name="Google Shape;3185;p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6" name="Google Shape;3186;p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7" name="Google Shape;3187;p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8" name="Google Shape;3188;p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9" name="Google Shape;3189;p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0" name="Google Shape;3190;p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1" name="Google Shape;3191;p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2" name="Google Shape;3192;p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3" name="Google Shape;3193;p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4" name="Google Shape;3194;p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5" name="Google Shape;3195;p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6" name="Google Shape;3196;p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7" name="Google Shape;3197;p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8" name="Google Shape;3198;p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9" name="Google Shape;3199;p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0" name="Google Shape;3200;p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1" name="Google Shape;3201;p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2" name="Google Shape;3202;p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3" name="Google Shape;3203;p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4" name="Google Shape;3204;p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5" name="Google Shape;3205;p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6" name="Google Shape;3206;p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7" name="Google Shape;3207;p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8" name="Google Shape;3208;p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9" name="Google Shape;3209;p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0" name="Google Shape;3210;p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1" name="Google Shape;3211;p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2" name="Google Shape;3212;p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3" name="Google Shape;3213;p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4" name="Google Shape;3214;p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5" name="Google Shape;3215;p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6" name="Google Shape;3216;p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7" name="Google Shape;3217;p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8" name="Google Shape;3218;p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9" name="Google Shape;3219;p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0" name="Google Shape;3220;p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1" name="Google Shape;3221;p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2" name="Google Shape;3222;p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3" name="Google Shape;3223;p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4" name="Google Shape;3224;p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5" name="Google Shape;3225;p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6" name="Google Shape;3226;p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7" name="Google Shape;3227;p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8" name="Google Shape;3228;p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9" name="Google Shape;3229;p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0" name="Google Shape;3230;p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1" name="Google Shape;3231;p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2" name="Google Shape;3232;p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3" name="Google Shape;3233;p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4" name="Google Shape;3234;p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5" name="Google Shape;3235;p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6" name="Google Shape;3236;p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7" name="Google Shape;3237;p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8" name="Google Shape;3238;p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9" name="Google Shape;3239;p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0" name="Google Shape;3240;p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1" name="Google Shape;3241;p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2" name="Google Shape;3242;p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3" name="Google Shape;3243;p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4" name="Google Shape;3244;p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5" name="Google Shape;3245;p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6" name="Google Shape;3246;p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7" name="Google Shape;3247;p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8" name="Google Shape;3248;p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9" name="Google Shape;3249;p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0" name="Google Shape;3250;p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1" name="Google Shape;3251;p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2" name="Google Shape;3252;p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3" name="Google Shape;3253;p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4" name="Google Shape;3254;p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5" name="Google Shape;3255;p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6" name="Google Shape;3256;p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7" name="Google Shape;3257;p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8" name="Google Shape;3258;p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9" name="Google Shape;3259;p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0" name="Google Shape;3260;p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1" name="Google Shape;3261;p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2" name="Google Shape;3262;p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3" name="Google Shape;3263;p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4" name="Google Shape;3264;p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5" name="Google Shape;3265;p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6" name="Google Shape;3266;p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7" name="Google Shape;3267;p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8" name="Google Shape;3268;p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9" name="Google Shape;3269;p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0" name="Google Shape;3270;p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1" name="Google Shape;3271;p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2" name="Google Shape;3272;p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3" name="Google Shape;3273;p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4" name="Google Shape;3274;p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5" name="Google Shape;3275;p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6" name="Google Shape;3276;p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7" name="Google Shape;3277;p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8" name="Google Shape;3278;p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9" name="Google Shape;3279;p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0" name="Google Shape;3280;p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1" name="Google Shape;3281;p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2" name="Google Shape;3282;p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3" name="Google Shape;3283;p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4" name="Google Shape;3284;p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5" name="Google Shape;3285;p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6" name="Google Shape;3286;p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7" name="Google Shape;3287;p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8" name="Google Shape;3288;p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9" name="Google Shape;3289;p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0" name="Google Shape;3290;p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1" name="Google Shape;3291;p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2" name="Google Shape;3292;p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3" name="Google Shape;3293;p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4" name="Google Shape;3294;p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5" name="Google Shape;3295;p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6" name="Google Shape;3296;p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7" name="Google Shape;3297;p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8" name="Google Shape;3298;p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9" name="Google Shape;3299;p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0" name="Google Shape;3300;p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1" name="Google Shape;3301;p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2" name="Google Shape;3302;p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3" name="Google Shape;3303;p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4" name="Google Shape;3304;p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5" name="Google Shape;3305;p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6" name="Google Shape;3306;p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7" name="Google Shape;3307;p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8" name="Google Shape;3308;p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9" name="Google Shape;3309;p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0" name="Google Shape;3310;p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1" name="Google Shape;3311;p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2" name="Google Shape;3312;p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3" name="Google Shape;3313;p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4" name="Google Shape;3314;p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5" name="Google Shape;3315;p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6" name="Google Shape;3316;p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7" name="Google Shape;3317;p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8" name="Google Shape;3318;p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9" name="Google Shape;3319;p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0" name="Google Shape;3320;p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1" name="Google Shape;3321;p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2" name="Google Shape;3322;p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3" name="Google Shape;3323;p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4" name="Google Shape;3324;p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5" name="Google Shape;3325;p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6" name="Google Shape;3326;p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7" name="Google Shape;3327;p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8" name="Google Shape;3328;p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9" name="Google Shape;3329;p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0" name="Google Shape;3330;p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1" name="Google Shape;3331;p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2" name="Google Shape;3332;p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3" name="Google Shape;3333;p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4" name="Google Shape;3334;p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5" name="Google Shape;3335;p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6" name="Google Shape;3336;p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7" name="Google Shape;3337;p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8" name="Google Shape;3338;p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9" name="Google Shape;3339;p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0" name="Google Shape;3340;p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1" name="Google Shape;3341;p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2" name="Google Shape;3342;p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3" name="Google Shape;3343;p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4" name="Google Shape;3344;p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5" name="Google Shape;3345;p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6" name="Google Shape;3346;p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7" name="Google Shape;3347;p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8" name="Google Shape;3348;p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9" name="Google Shape;3349;p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0" name="Google Shape;3350;p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1" name="Google Shape;3351;p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2" name="Google Shape;3352;p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3" name="Google Shape;3353;p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4" name="Google Shape;3354;p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5" name="Google Shape;3355;p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6" name="Google Shape;3356;p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7" name="Google Shape;3357;p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8" name="Google Shape;3358;p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9" name="Google Shape;3359;p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0" name="Google Shape;3360;p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1" name="Google Shape;3361;p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2" name="Google Shape;3362;p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3" name="Google Shape;3363;p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4" name="Google Shape;3364;p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5" name="Google Shape;3365;p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6" name="Google Shape;3366;p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7" name="Google Shape;3367;p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8" name="Google Shape;3368;p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9" name="Google Shape;3369;p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0" name="Google Shape;3370;p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1" name="Google Shape;3371;p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2" name="Google Shape;3372;p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3" name="Google Shape;3373;p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4" name="Google Shape;3374;p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5" name="Google Shape;3375;p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6" name="Google Shape;3376;p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7" name="Google Shape;3377;p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8" name="Google Shape;3378;p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9" name="Google Shape;3379;p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0" name="Google Shape;3380;p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1" name="Google Shape;3381;p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2" name="Google Shape;3382;p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3" name="Google Shape;3383;p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4" name="Google Shape;3384;p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5" name="Google Shape;3385;p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6" name="Google Shape;3386;p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7" name="Google Shape;3387;p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8" name="Google Shape;3388;p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9" name="Google Shape;3389;p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0" name="Google Shape;3390;p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1" name="Google Shape;3391;p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2" name="Google Shape;3392;p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3" name="Google Shape;3393;p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4" name="Google Shape;3394;p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5" name="Google Shape;3395;p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6" name="Google Shape;3396;p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7" name="Google Shape;3397;p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8" name="Google Shape;3398;p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9" name="Google Shape;3399;p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0" name="Google Shape;3400;p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1" name="Google Shape;3401;p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2" name="Google Shape;3402;p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3" name="Google Shape;3403;p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4" name="Google Shape;3404;p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5" name="Google Shape;3405;p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6" name="Google Shape;3406;p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7" name="Google Shape;3407;p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8" name="Google Shape;3408;p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09" name="Google Shape;3409;p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0" name="Google Shape;3410;p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1" name="Google Shape;3411;p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2" name="Google Shape;3412;p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3" name="Google Shape;3413;p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4" name="Google Shape;3414;p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5" name="Google Shape;3415;p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6" name="Google Shape;3416;p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7" name="Google Shape;3417;p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8" name="Google Shape;3418;p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19" name="Google Shape;3419;p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0" name="Google Shape;3420;p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1" name="Google Shape;3421;p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2" name="Google Shape;3422;p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3" name="Google Shape;3423;p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4" name="Google Shape;3424;p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5" name="Google Shape;3425;p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6" name="Google Shape;3426;p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7" name="Google Shape;3427;p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8" name="Google Shape;3428;p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29" name="Google Shape;3429;p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0" name="Google Shape;3430;p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1" name="Google Shape;3431;p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2" name="Google Shape;3432;p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3" name="Google Shape;3433;p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4" name="Google Shape;3434;p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5" name="Google Shape;3435;p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6" name="Google Shape;3436;p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7" name="Google Shape;3437;p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8" name="Google Shape;3438;p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39" name="Google Shape;3439;p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0" name="Google Shape;3440;p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1" name="Google Shape;3441;p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2" name="Google Shape;3442;p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3" name="Google Shape;3443;p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4" name="Google Shape;3444;p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5" name="Google Shape;3445;p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6" name="Google Shape;3446;p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7" name="Google Shape;3447;p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8" name="Google Shape;3448;p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49" name="Google Shape;3449;p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0" name="Google Shape;3450;p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1" name="Google Shape;3451;p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2" name="Google Shape;3452;p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3" name="Google Shape;3453;p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4" name="Google Shape;3454;p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5" name="Google Shape;3455;p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6" name="Google Shape;3456;p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7" name="Google Shape;3457;p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8" name="Google Shape;3458;p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59" name="Google Shape;3459;p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0" name="Google Shape;3460;p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1" name="Google Shape;3461;p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2" name="Google Shape;3462;p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3" name="Google Shape;3463;p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4" name="Google Shape;3464;p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5" name="Google Shape;3465;p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6" name="Google Shape;3466;p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7" name="Google Shape;3467;p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8" name="Google Shape;3468;p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69" name="Google Shape;3469;p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0" name="Google Shape;3470;p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1" name="Google Shape;3471;p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2" name="Google Shape;3472;p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3" name="Google Shape;3473;p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4" name="Google Shape;3474;p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5" name="Google Shape;3475;p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6" name="Google Shape;3476;p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7" name="Google Shape;3477;p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8" name="Google Shape;3478;p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79" name="Google Shape;3479;p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0" name="Google Shape;3480;p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1" name="Google Shape;3481;p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2" name="Google Shape;3482;p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3" name="Google Shape;3483;p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4" name="Google Shape;3484;p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5" name="Google Shape;3485;p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6" name="Google Shape;3486;p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7" name="Google Shape;3487;p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8" name="Google Shape;3488;p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89" name="Google Shape;3489;p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0" name="Google Shape;3490;p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1" name="Google Shape;3491;p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2" name="Google Shape;3492;p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3" name="Google Shape;3493;p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4" name="Google Shape;3494;p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5" name="Google Shape;3495;p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6" name="Google Shape;3496;p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7" name="Google Shape;3497;p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8" name="Google Shape;3498;p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499" name="Google Shape;3499;p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0" name="Google Shape;3500;p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1" name="Google Shape;3501;p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2" name="Google Shape;3502;p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3" name="Google Shape;3503;p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4" name="Google Shape;3504;p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5" name="Google Shape;3505;p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6" name="Google Shape;3506;p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7" name="Google Shape;3507;p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8" name="Google Shape;3508;p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09" name="Google Shape;3509;p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10" name="Google Shape;3510;p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11" name="Google Shape;3511;p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512" name="Google Shape;3512;p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grpSp>
        <p:grpSp>
          <p:nvGrpSpPr>
            <p:cNvPr id="3513" name="Google Shape;3513;p30"/>
            <p:cNvGrpSpPr/>
            <p:nvPr/>
          </p:nvGrpSpPr>
          <p:grpSpPr>
            <a:xfrm>
              <a:off x="5834043" y="994977"/>
              <a:ext cx="2590840" cy="1380235"/>
              <a:chOff x="233350" y="949250"/>
              <a:chExt cx="7137300" cy="3802300"/>
            </a:xfrm>
          </p:grpSpPr>
          <p:sp>
            <p:nvSpPr>
              <p:cNvPr id="3514" name="Google Shape;3514;p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15" name="Google Shape;3515;p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16" name="Google Shape;3516;p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17" name="Google Shape;3517;p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18" name="Google Shape;3518;p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19" name="Google Shape;3519;p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0" name="Google Shape;3520;p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1" name="Google Shape;3521;p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2" name="Google Shape;3522;p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3" name="Google Shape;3523;p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4" name="Google Shape;3524;p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5" name="Google Shape;3525;p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6" name="Google Shape;3526;p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7" name="Google Shape;3527;p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8" name="Google Shape;3528;p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29" name="Google Shape;3529;p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0" name="Google Shape;3530;p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1" name="Google Shape;3531;p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2" name="Google Shape;3532;p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3" name="Google Shape;3533;p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4" name="Google Shape;3534;p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5" name="Google Shape;3535;p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6" name="Google Shape;3536;p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7" name="Google Shape;3537;p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8" name="Google Shape;3538;p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39" name="Google Shape;3539;p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0" name="Google Shape;3540;p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1" name="Google Shape;3541;p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2" name="Google Shape;3542;p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3" name="Google Shape;3543;p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4" name="Google Shape;3544;p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5" name="Google Shape;3545;p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6" name="Google Shape;3546;p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7" name="Google Shape;3547;p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8" name="Google Shape;3548;p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49" name="Google Shape;3549;p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0" name="Google Shape;3550;p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1" name="Google Shape;3551;p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2" name="Google Shape;3552;p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3" name="Google Shape;3553;p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4" name="Google Shape;3554;p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5" name="Google Shape;3555;p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6" name="Google Shape;3556;p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7" name="Google Shape;3557;p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8" name="Google Shape;3558;p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59" name="Google Shape;3559;p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60" name="Google Shape;3560;p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61" name="Google Shape;3561;p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62" name="Google Shape;3562;p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63" name="Google Shape;3563;p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564" name="Google Shape;3564;p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3565" name="Google Shape;3565;p30"/>
            <p:cNvGrpSpPr/>
            <p:nvPr/>
          </p:nvGrpSpPr>
          <p:grpSpPr>
            <a:xfrm>
              <a:off x="7648472" y="3039750"/>
              <a:ext cx="104231" cy="320340"/>
              <a:chOff x="7564426" y="3224343"/>
              <a:chExt cx="119985" cy="368801"/>
            </a:xfrm>
          </p:grpSpPr>
          <p:sp>
            <p:nvSpPr>
              <p:cNvPr id="3566" name="Google Shape;3566;p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67" name="Google Shape;3567;p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68" name="Google Shape;3568;p30"/>
            <p:cNvGrpSpPr/>
            <p:nvPr/>
          </p:nvGrpSpPr>
          <p:grpSpPr>
            <a:xfrm>
              <a:off x="7347961" y="3033852"/>
              <a:ext cx="189489" cy="332132"/>
              <a:chOff x="8370831" y="3202002"/>
              <a:chExt cx="218129" cy="382376"/>
            </a:xfrm>
          </p:grpSpPr>
          <p:sp>
            <p:nvSpPr>
              <p:cNvPr id="3569" name="Google Shape;3569;p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endParaRPr/>
              </a:p>
            </p:txBody>
          </p:sp>
          <p:sp>
            <p:nvSpPr>
              <p:cNvPr id="3570" name="Google Shape;3570;p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571" name="Google Shape;3571;p30"/>
            <p:cNvGrpSpPr/>
            <p:nvPr/>
          </p:nvGrpSpPr>
          <p:grpSpPr>
            <a:xfrm>
              <a:off x="8071350" y="3444984"/>
              <a:ext cx="309429" cy="267000"/>
              <a:chOff x="6742064" y="3750480"/>
              <a:chExt cx="399315" cy="344560"/>
            </a:xfrm>
          </p:grpSpPr>
          <p:sp>
            <p:nvSpPr>
              <p:cNvPr id="3572" name="Google Shape;3572;p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3573" name="Google Shape;3573;p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574" name="Google Shape;3574;p30"/>
            <p:cNvGrpSpPr/>
            <p:nvPr/>
          </p:nvGrpSpPr>
          <p:grpSpPr>
            <a:xfrm>
              <a:off x="7610369" y="3796031"/>
              <a:ext cx="180437" cy="281608"/>
              <a:chOff x="7248525" y="3739696"/>
              <a:chExt cx="230531" cy="359790"/>
            </a:xfrm>
          </p:grpSpPr>
          <p:sp>
            <p:nvSpPr>
              <p:cNvPr id="3575" name="Google Shape;3575;p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576" name="Google Shape;3576;p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577" name="Google Shape;3577;p30"/>
            <p:cNvGrpSpPr/>
            <p:nvPr/>
          </p:nvGrpSpPr>
          <p:grpSpPr>
            <a:xfrm>
              <a:off x="7856288" y="3439255"/>
              <a:ext cx="162896" cy="278710"/>
              <a:chOff x="7601242" y="3729267"/>
              <a:chExt cx="222566" cy="380803"/>
            </a:xfrm>
          </p:grpSpPr>
          <p:sp>
            <p:nvSpPr>
              <p:cNvPr id="3578" name="Google Shape;3578;p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579" name="Google Shape;3579;p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580" name="Google Shape;3580;p3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endParaRPr/>
            </a:p>
          </p:txBody>
        </p:sp>
        <p:grpSp>
          <p:nvGrpSpPr>
            <p:cNvPr id="3581" name="Google Shape;3581;p30"/>
            <p:cNvGrpSpPr/>
            <p:nvPr/>
          </p:nvGrpSpPr>
          <p:grpSpPr>
            <a:xfrm>
              <a:off x="7345934" y="3440396"/>
              <a:ext cx="193543" cy="275990"/>
              <a:chOff x="8304647" y="3738687"/>
              <a:chExt cx="225076" cy="320956"/>
            </a:xfrm>
          </p:grpSpPr>
          <p:sp>
            <p:nvSpPr>
              <p:cNvPr id="3582" name="Google Shape;3582;p3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endParaRPr/>
              </a:p>
            </p:txBody>
          </p:sp>
          <p:sp>
            <p:nvSpPr>
              <p:cNvPr id="3583" name="Google Shape;3583;p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endParaRPr/>
              </a:p>
            </p:txBody>
          </p:sp>
          <p:sp>
            <p:nvSpPr>
              <p:cNvPr id="3584" name="Google Shape;3584;p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endParaRPr/>
              </a:p>
            </p:txBody>
          </p:sp>
        </p:grpSp>
        <p:grpSp>
          <p:nvGrpSpPr>
            <p:cNvPr id="3585" name="Google Shape;3585;p30"/>
            <p:cNvGrpSpPr/>
            <p:nvPr/>
          </p:nvGrpSpPr>
          <p:grpSpPr>
            <a:xfrm>
              <a:off x="7618426" y="3440396"/>
              <a:ext cx="178492" cy="275990"/>
              <a:chOff x="8615101" y="3738687"/>
              <a:chExt cx="207573" cy="320956"/>
            </a:xfrm>
          </p:grpSpPr>
          <p:sp>
            <p:nvSpPr>
              <p:cNvPr id="3586" name="Google Shape;3586;p3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87" name="Google Shape;3587;p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88" name="Google Shape;3588;p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589" name="Google Shape;3589;p3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nvGrpSpPr>
            <p:cNvPr id="3590" name="Google Shape;3590;p30"/>
            <p:cNvGrpSpPr/>
            <p:nvPr/>
          </p:nvGrpSpPr>
          <p:grpSpPr>
            <a:xfrm>
              <a:off x="6013131" y="3561884"/>
              <a:ext cx="557670" cy="511283"/>
              <a:chOff x="6015419" y="3716859"/>
              <a:chExt cx="557671" cy="511283"/>
            </a:xfrm>
          </p:grpSpPr>
          <p:sp>
            <p:nvSpPr>
              <p:cNvPr id="3591" name="Google Shape;3591;p3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592" name="Google Shape;3592;p30"/>
              <p:cNvGrpSpPr/>
              <p:nvPr/>
            </p:nvGrpSpPr>
            <p:grpSpPr>
              <a:xfrm>
                <a:off x="6036094" y="3716980"/>
                <a:ext cx="529860" cy="510468"/>
                <a:chOff x="6036094" y="3716980"/>
                <a:chExt cx="529860" cy="510468"/>
              </a:xfrm>
            </p:grpSpPr>
            <p:sp>
              <p:nvSpPr>
                <p:cNvPr id="3593" name="Google Shape;3593;p3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4" name="Google Shape;3594;p3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5" name="Google Shape;3595;p3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6" name="Google Shape;3596;p3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7" name="Google Shape;3597;p3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8" name="Google Shape;3598;p3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99" name="Google Shape;3599;p3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0" name="Google Shape;3600;p3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1" name="Google Shape;3601;p3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2" name="Google Shape;3602;p3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03" name="Google Shape;3603;p30"/>
            <p:cNvGrpSpPr/>
            <p:nvPr/>
          </p:nvGrpSpPr>
          <p:grpSpPr>
            <a:xfrm>
              <a:off x="6642016" y="2918653"/>
              <a:ext cx="576302" cy="511871"/>
              <a:chOff x="6644304" y="3073628"/>
              <a:chExt cx="576302" cy="511871"/>
            </a:xfrm>
          </p:grpSpPr>
          <p:sp>
            <p:nvSpPr>
              <p:cNvPr id="3604" name="Google Shape;3604;p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605" name="Google Shape;3605;p30"/>
              <p:cNvGrpSpPr/>
              <p:nvPr/>
            </p:nvGrpSpPr>
            <p:grpSpPr>
              <a:xfrm>
                <a:off x="6712169" y="3085440"/>
                <a:ext cx="481622" cy="494913"/>
                <a:chOff x="6712169" y="3085440"/>
                <a:chExt cx="481622" cy="494913"/>
              </a:xfrm>
            </p:grpSpPr>
            <p:sp>
              <p:nvSpPr>
                <p:cNvPr id="3606" name="Google Shape;3606;p3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7" name="Google Shape;3607;p3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8" name="Google Shape;3608;p3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09" name="Google Shape;3609;p3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10" name="Google Shape;3610;p3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611" name="Google Shape;3611;p3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12" name="Google Shape;3612;p3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13" name="Google Shape;3613;p3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614" name="Google Shape;3614;p3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3615" name="Google Shape;3615;p30"/>
            <p:cNvGrpSpPr/>
            <p:nvPr/>
          </p:nvGrpSpPr>
          <p:grpSpPr>
            <a:xfrm>
              <a:off x="6649867" y="3561648"/>
              <a:ext cx="560631" cy="511352"/>
              <a:chOff x="6652154" y="3716623"/>
              <a:chExt cx="560631" cy="511352"/>
            </a:xfrm>
          </p:grpSpPr>
          <p:sp>
            <p:nvSpPr>
              <p:cNvPr id="3616" name="Google Shape;3616;p3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617" name="Google Shape;3617;p30"/>
              <p:cNvGrpSpPr/>
              <p:nvPr/>
            </p:nvGrpSpPr>
            <p:grpSpPr>
              <a:xfrm>
                <a:off x="6669657" y="3716715"/>
                <a:ext cx="466779" cy="464290"/>
                <a:chOff x="6669657" y="3716715"/>
                <a:chExt cx="466779" cy="464290"/>
              </a:xfrm>
            </p:grpSpPr>
            <p:sp>
              <p:nvSpPr>
                <p:cNvPr id="3618" name="Google Shape;3618;p3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19" name="Google Shape;3619;p3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0" name="Google Shape;3620;p3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1" name="Google Shape;3621;p3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2" name="Google Shape;3622;p3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3" name="Google Shape;3623;p3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4" name="Google Shape;3624;p3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5" name="Google Shape;3625;p3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6" name="Google Shape;3626;p3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7" name="Google Shape;3627;p3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8" name="Google Shape;3628;p3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29" name="Google Shape;3629;p3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30" name="Google Shape;3630;p3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31" name="Google Shape;3631;p30"/>
            <p:cNvGrpSpPr/>
            <p:nvPr/>
          </p:nvGrpSpPr>
          <p:grpSpPr>
            <a:xfrm>
              <a:off x="7843958" y="3843056"/>
              <a:ext cx="187557" cy="187557"/>
              <a:chOff x="8565775" y="671075"/>
              <a:chExt cx="441000" cy="441000"/>
            </a:xfrm>
          </p:grpSpPr>
          <p:sp>
            <p:nvSpPr>
              <p:cNvPr id="3632" name="Google Shape;3632;p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endParaRPr/>
              </a:p>
            </p:txBody>
          </p:sp>
          <p:sp>
            <p:nvSpPr>
              <p:cNvPr id="3633" name="Google Shape;3633;p3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endParaRPr/>
              </a:p>
            </p:txBody>
          </p:sp>
        </p:grpSp>
        <p:sp>
          <p:nvSpPr>
            <p:cNvPr id="3634" name="Google Shape;3634;p3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endParaRPr/>
            </a:p>
          </p:txBody>
        </p:sp>
        <p:sp>
          <p:nvSpPr>
            <p:cNvPr id="3635" name="Google Shape;3635;p3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endParaRPr/>
            </a:p>
          </p:txBody>
        </p:sp>
        <p:grpSp>
          <p:nvGrpSpPr>
            <p:cNvPr id="3636" name="Google Shape;3636;p30"/>
            <p:cNvGrpSpPr/>
            <p:nvPr/>
          </p:nvGrpSpPr>
          <p:grpSpPr>
            <a:xfrm>
              <a:off x="5997813" y="2921275"/>
              <a:ext cx="587871" cy="512373"/>
              <a:chOff x="6000100" y="3076250"/>
              <a:chExt cx="587871" cy="512373"/>
            </a:xfrm>
          </p:grpSpPr>
          <p:sp>
            <p:nvSpPr>
              <p:cNvPr id="3637" name="Google Shape;3637;p3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638" name="Google Shape;3638;p30"/>
              <p:cNvGrpSpPr/>
              <p:nvPr/>
            </p:nvGrpSpPr>
            <p:grpSpPr>
              <a:xfrm>
                <a:off x="6031360" y="3076713"/>
                <a:ext cx="539107" cy="480965"/>
                <a:chOff x="6031360" y="3076713"/>
                <a:chExt cx="539107" cy="480965"/>
              </a:xfrm>
            </p:grpSpPr>
            <p:sp>
              <p:nvSpPr>
                <p:cNvPr id="3639" name="Google Shape;3639;p3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0" name="Google Shape;3640;p3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1" name="Google Shape;3641;p3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2" name="Google Shape;3642;p3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3" name="Google Shape;3643;p3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4" name="Google Shape;3644;p3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645" name="Google Shape;3645;p3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46" name="Google Shape;3646;p30"/>
            <p:cNvGrpSpPr/>
            <p:nvPr/>
          </p:nvGrpSpPr>
          <p:grpSpPr>
            <a:xfrm>
              <a:off x="3416804" y="902588"/>
              <a:ext cx="2310381" cy="1488888"/>
              <a:chOff x="229225" y="549050"/>
              <a:chExt cx="7161750" cy="4615275"/>
            </a:xfrm>
          </p:grpSpPr>
          <p:sp>
            <p:nvSpPr>
              <p:cNvPr id="3647" name="Google Shape;3647;p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48" name="Google Shape;3648;p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49" name="Google Shape;3649;p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0" name="Google Shape;3650;p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1" name="Google Shape;3651;p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endParaRPr/>
              </a:p>
            </p:txBody>
          </p:sp>
          <p:sp>
            <p:nvSpPr>
              <p:cNvPr id="3652" name="Google Shape;3652;p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3" name="Google Shape;3653;p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4" name="Google Shape;3654;p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5" name="Google Shape;3655;p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6" name="Google Shape;3656;p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7" name="Google Shape;3657;p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8" name="Google Shape;3658;p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59" name="Google Shape;3659;p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0" name="Google Shape;3660;p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1" name="Google Shape;3661;p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2" name="Google Shape;3662;p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3" name="Google Shape;3663;p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4" name="Google Shape;3664;p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5" name="Google Shape;3665;p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6" name="Google Shape;3666;p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7" name="Google Shape;3667;p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8" name="Google Shape;3668;p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69" name="Google Shape;3669;p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0" name="Google Shape;3670;p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1" name="Google Shape;3671;p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2" name="Google Shape;3672;p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3" name="Google Shape;3673;p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4" name="Google Shape;3674;p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5" name="Google Shape;3675;p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6" name="Google Shape;3676;p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7" name="Google Shape;3677;p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8" name="Google Shape;3678;p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79" name="Google Shape;3679;p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0" name="Google Shape;3680;p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1" name="Google Shape;3681;p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2" name="Google Shape;3682;p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3" name="Google Shape;3683;p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4" name="Google Shape;3684;p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5" name="Google Shape;3685;p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6" name="Google Shape;3686;p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7" name="Google Shape;3687;p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8" name="Google Shape;3688;p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89" name="Google Shape;3689;p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0" name="Google Shape;3690;p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1" name="Google Shape;3691;p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2" name="Google Shape;3692;p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3" name="Google Shape;3693;p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4" name="Google Shape;3694;p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5" name="Google Shape;3695;p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6" name="Google Shape;3696;p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7" name="Google Shape;3697;p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8" name="Google Shape;3698;p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699" name="Google Shape;3699;p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0" name="Google Shape;3700;p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1" name="Google Shape;3701;p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2" name="Google Shape;3702;p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3" name="Google Shape;3703;p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4" name="Google Shape;3704;p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5" name="Google Shape;3705;p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6" name="Google Shape;3706;p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7" name="Google Shape;3707;p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8" name="Google Shape;3708;p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09" name="Google Shape;3709;p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0" name="Google Shape;3710;p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1" name="Google Shape;3711;p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2" name="Google Shape;3712;p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3" name="Google Shape;3713;p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4" name="Google Shape;3714;p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5" name="Google Shape;3715;p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6" name="Google Shape;3716;p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7" name="Google Shape;3717;p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8" name="Google Shape;3718;p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19" name="Google Shape;3719;p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0" name="Google Shape;3720;p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1" name="Google Shape;3721;p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2" name="Google Shape;3722;p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3" name="Google Shape;3723;p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4" name="Google Shape;3724;p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5" name="Google Shape;3725;p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6" name="Google Shape;3726;p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7" name="Google Shape;3727;p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8" name="Google Shape;3728;p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29" name="Google Shape;3729;p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0" name="Google Shape;3730;p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1" name="Google Shape;3731;p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2" name="Google Shape;3732;p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3" name="Google Shape;3733;p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4" name="Google Shape;3734;p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5" name="Google Shape;3735;p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6" name="Google Shape;3736;p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7" name="Google Shape;3737;p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8" name="Google Shape;3738;p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39" name="Google Shape;3739;p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0" name="Google Shape;3740;p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1" name="Google Shape;3741;p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2" name="Google Shape;3742;p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3" name="Google Shape;3743;p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4" name="Google Shape;3744;p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5" name="Google Shape;3745;p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6" name="Google Shape;3746;p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7" name="Google Shape;3747;p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8" name="Google Shape;3748;p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49" name="Google Shape;3749;p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0" name="Google Shape;3750;p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1" name="Google Shape;3751;p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2" name="Google Shape;3752;p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3" name="Google Shape;3753;p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4" name="Google Shape;3754;p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5" name="Google Shape;3755;p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6" name="Google Shape;3756;p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7" name="Google Shape;3757;p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8" name="Google Shape;3758;p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59" name="Google Shape;3759;p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60" name="Google Shape;3760;p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61" name="Google Shape;3761;p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62" name="Google Shape;3762;p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3763" name="Google Shape;3763;p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3764" name="Google Shape;3764;p30"/>
            <p:cNvGrpSpPr/>
            <p:nvPr/>
          </p:nvGrpSpPr>
          <p:grpSpPr>
            <a:xfrm>
              <a:off x="3514722" y="2832485"/>
              <a:ext cx="2310282" cy="1374222"/>
              <a:chOff x="238125" y="732525"/>
              <a:chExt cx="7130500" cy="4241425"/>
            </a:xfrm>
          </p:grpSpPr>
          <p:sp>
            <p:nvSpPr>
              <p:cNvPr id="3765" name="Google Shape;3765;p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66" name="Google Shape;3766;p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67" name="Google Shape;3767;p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68" name="Google Shape;3768;p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69" name="Google Shape;3769;p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70" name="Google Shape;3770;p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71" name="Google Shape;3771;p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72" name="Google Shape;3772;p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73" name="Google Shape;3773;p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74" name="Google Shape;3774;p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75" name="Google Shape;3775;p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76" name="Google Shape;3776;p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77" name="Google Shape;3777;p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78" name="Google Shape;3778;p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79" name="Google Shape;3779;p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80" name="Google Shape;3780;p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81" name="Google Shape;3781;p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82" name="Google Shape;3782;p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83" name="Google Shape;3783;p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84" name="Google Shape;3784;p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85" name="Google Shape;3785;p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86" name="Google Shape;3786;p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87" name="Google Shape;3787;p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88" name="Google Shape;3788;p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89" name="Google Shape;3789;p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90" name="Google Shape;3790;p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91" name="Google Shape;3791;p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92" name="Google Shape;3792;p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93" name="Google Shape;3793;p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94" name="Google Shape;3794;p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95" name="Google Shape;3795;p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96" name="Google Shape;3796;p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97" name="Google Shape;3797;p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798" name="Google Shape;3798;p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99" name="Google Shape;3799;p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00" name="Google Shape;3800;p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01" name="Google Shape;3801;p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02" name="Google Shape;3802;p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03" name="Google Shape;3803;p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04" name="Google Shape;3804;p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05" name="Google Shape;3805;p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06" name="Google Shape;3806;p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07" name="Google Shape;3807;p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08" name="Google Shape;3808;p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09" name="Google Shape;3809;p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10" name="Google Shape;3810;p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11" name="Google Shape;3811;p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12" name="Google Shape;3812;p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13" name="Google Shape;3813;p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14" name="Google Shape;3814;p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15" name="Google Shape;3815;p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16" name="Google Shape;3816;p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17" name="Google Shape;3817;p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18" name="Google Shape;3818;p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19" name="Google Shape;3819;p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20" name="Google Shape;3820;p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21" name="Google Shape;3821;p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22" name="Google Shape;3822;p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23" name="Google Shape;3823;p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24" name="Google Shape;3824;p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25" name="Google Shape;3825;p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26" name="Google Shape;3826;p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27" name="Google Shape;3827;p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28" name="Google Shape;3828;p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29" name="Google Shape;3829;p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30" name="Google Shape;3830;p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1" name="Google Shape;3831;p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32" name="Google Shape;3832;p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3" name="Google Shape;3833;p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34" name="Google Shape;3834;p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5" name="Google Shape;3835;p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36" name="Google Shape;3836;p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7" name="Google Shape;3837;p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38" name="Google Shape;3838;p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9" name="Google Shape;3839;p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40" name="Google Shape;3840;p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1" name="Google Shape;3841;p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42" name="Google Shape;3842;p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3" name="Google Shape;3843;p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44" name="Google Shape;3844;p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5" name="Google Shape;3845;p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46" name="Google Shape;3846;p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7" name="Google Shape;3847;p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48" name="Google Shape;3848;p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9" name="Google Shape;3849;p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50" name="Google Shape;3850;p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1" name="Google Shape;3851;p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52" name="Google Shape;3852;p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3" name="Google Shape;3853;p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54" name="Google Shape;3854;p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5" name="Google Shape;3855;p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56" name="Google Shape;3856;p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7" name="Google Shape;3857;p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58" name="Google Shape;3858;p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9" name="Google Shape;3859;p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60" name="Google Shape;3860;p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1" name="Google Shape;3861;p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62" name="Google Shape;3862;p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3" name="Google Shape;3863;p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64" name="Google Shape;3864;p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5" name="Google Shape;3865;p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66" name="Google Shape;3866;p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7" name="Google Shape;3867;p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68" name="Google Shape;3868;p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9" name="Google Shape;3869;p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70" name="Google Shape;3870;p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1" name="Google Shape;3871;p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72" name="Google Shape;3872;p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3" name="Google Shape;3873;p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74" name="Google Shape;3874;p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5" name="Google Shape;3875;p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76" name="Google Shape;3876;p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7" name="Google Shape;3877;p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3878" name="Google Shape;3878;p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2"/>
        <p:cNvGrpSpPr/>
        <p:nvPr/>
      </p:nvGrpSpPr>
      <p:grpSpPr>
        <a:xfrm>
          <a:off x="0" y="0"/>
          <a:ext cx="0" cy="0"/>
          <a:chOff x="0" y="0"/>
          <a:chExt cx="0" cy="0"/>
        </a:xfrm>
      </p:grpSpPr>
      <p:grpSp>
        <p:nvGrpSpPr>
          <p:cNvPr id="3883" name="Google Shape;3883;p31"/>
          <p:cNvGrpSpPr/>
          <p:nvPr/>
        </p:nvGrpSpPr>
        <p:grpSpPr>
          <a:xfrm>
            <a:off x="1463886" y="4448265"/>
            <a:ext cx="6561685" cy="539478"/>
            <a:chOff x="106648" y="895722"/>
            <a:chExt cx="4481413" cy="374300"/>
          </a:xfrm>
        </p:grpSpPr>
        <p:grpSp>
          <p:nvGrpSpPr>
            <p:cNvPr id="3884" name="Google Shape;3884;p31"/>
            <p:cNvGrpSpPr/>
            <p:nvPr/>
          </p:nvGrpSpPr>
          <p:grpSpPr>
            <a:xfrm>
              <a:off x="2233276" y="895722"/>
              <a:ext cx="1082667" cy="223591"/>
              <a:chOff x="4808316" y="2800065"/>
              <a:chExt cx="1999386" cy="412910"/>
            </a:xfrm>
          </p:grpSpPr>
          <p:sp>
            <p:nvSpPr>
              <p:cNvPr id="3885" name="Google Shape;3885;p31"/>
              <p:cNvSpPr/>
              <p:nvPr/>
            </p:nvSpPr>
            <p:spPr>
              <a:xfrm>
                <a:off x="4849302" y="3079475"/>
                <a:ext cx="1958400" cy="133500"/>
              </a:xfrm>
              <a:prstGeom prst="rect">
                <a:avLst/>
              </a:prstGeom>
              <a:solidFill>
                <a:srgbClr val="BAC8D3"/>
              </a:solidFill>
              <a:ln>
                <a:noFill/>
              </a:ln>
            </p:spPr>
            <p:txBody>
              <a:bodyPr spcFirstLastPara="1" wrap="square" lIns="129300" tIns="129300" rIns="129300" bIns="129300" anchor="ctr" anchorCtr="0">
                <a:noAutofit/>
              </a:bodyPr>
              <a:lstStyle/>
              <a:p>
                <a:endParaRPr sz="2000"/>
              </a:p>
            </p:txBody>
          </p:sp>
          <p:grpSp>
            <p:nvGrpSpPr>
              <p:cNvPr id="3886" name="Google Shape;3886;p31"/>
              <p:cNvGrpSpPr/>
              <p:nvPr/>
            </p:nvGrpSpPr>
            <p:grpSpPr>
              <a:xfrm>
                <a:off x="4808316" y="2800065"/>
                <a:ext cx="92400" cy="411825"/>
                <a:chOff x="845575" y="2563700"/>
                <a:chExt cx="92400" cy="411825"/>
              </a:xfrm>
            </p:grpSpPr>
            <p:cxnSp>
              <p:nvCxnSpPr>
                <p:cNvPr id="3887" name="Google Shape;3887;p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8" name="Google Shape;3888;p31"/>
                <p:cNvSpPr/>
                <p:nvPr/>
              </p:nvSpPr>
              <p:spPr>
                <a:xfrm>
                  <a:off x="845575"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endParaRPr/>
                </a:p>
              </p:txBody>
            </p:sp>
          </p:grpSp>
        </p:grpSp>
        <p:grpSp>
          <p:nvGrpSpPr>
            <p:cNvPr id="3889" name="Google Shape;3889;p31"/>
            <p:cNvGrpSpPr/>
            <p:nvPr/>
          </p:nvGrpSpPr>
          <p:grpSpPr>
            <a:xfrm>
              <a:off x="106648" y="895722"/>
              <a:ext cx="1088401" cy="223591"/>
              <a:chOff x="881025" y="2800065"/>
              <a:chExt cx="2009975" cy="412910"/>
            </a:xfrm>
          </p:grpSpPr>
          <p:sp>
            <p:nvSpPr>
              <p:cNvPr id="3890" name="Google Shape;3890;p31"/>
              <p:cNvSpPr/>
              <p:nvPr/>
            </p:nvSpPr>
            <p:spPr>
              <a:xfrm>
                <a:off x="932600" y="3079475"/>
                <a:ext cx="1958400" cy="133500"/>
              </a:xfrm>
              <a:prstGeom prst="rect">
                <a:avLst/>
              </a:prstGeom>
              <a:solidFill>
                <a:srgbClr val="BAC8D3"/>
              </a:solidFill>
              <a:ln>
                <a:noFill/>
              </a:ln>
            </p:spPr>
            <p:txBody>
              <a:bodyPr spcFirstLastPara="1" wrap="square" lIns="129300" tIns="129300" rIns="129300" bIns="129300" anchor="ctr" anchorCtr="0">
                <a:noAutofit/>
              </a:bodyPr>
              <a:lstStyle/>
              <a:p>
                <a:endParaRPr/>
              </a:p>
            </p:txBody>
          </p:sp>
          <p:grpSp>
            <p:nvGrpSpPr>
              <p:cNvPr id="3891" name="Google Shape;3891;p31"/>
              <p:cNvGrpSpPr/>
              <p:nvPr/>
            </p:nvGrpSpPr>
            <p:grpSpPr>
              <a:xfrm>
                <a:off x="881025" y="2800065"/>
                <a:ext cx="92400" cy="411825"/>
                <a:chOff x="845575" y="2563700"/>
                <a:chExt cx="92400" cy="411825"/>
              </a:xfrm>
            </p:grpSpPr>
            <p:cxnSp>
              <p:nvCxnSpPr>
                <p:cNvPr id="3892" name="Google Shape;3892;p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3" name="Google Shape;3893;p31"/>
                <p:cNvSpPr/>
                <p:nvPr/>
              </p:nvSpPr>
              <p:spPr>
                <a:xfrm>
                  <a:off x="845575"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endParaRPr sz="2000"/>
                </a:p>
              </p:txBody>
            </p:sp>
          </p:grpSp>
        </p:grpSp>
        <p:grpSp>
          <p:nvGrpSpPr>
            <p:cNvPr id="3894" name="Google Shape;3894;p31"/>
            <p:cNvGrpSpPr/>
            <p:nvPr/>
          </p:nvGrpSpPr>
          <p:grpSpPr>
            <a:xfrm>
              <a:off x="1172346" y="1047018"/>
              <a:ext cx="1083151" cy="223003"/>
              <a:chOff x="2849073" y="3079467"/>
              <a:chExt cx="2000279" cy="411825"/>
            </a:xfrm>
          </p:grpSpPr>
          <p:sp>
            <p:nvSpPr>
              <p:cNvPr id="3895" name="Google Shape;3895;p31"/>
              <p:cNvSpPr/>
              <p:nvPr/>
            </p:nvSpPr>
            <p:spPr>
              <a:xfrm>
                <a:off x="2890952" y="3079475"/>
                <a:ext cx="1958400" cy="133500"/>
              </a:xfrm>
              <a:prstGeom prst="rect">
                <a:avLst/>
              </a:prstGeom>
              <a:solidFill>
                <a:srgbClr val="869FB2"/>
              </a:solidFill>
              <a:ln>
                <a:noFill/>
              </a:ln>
            </p:spPr>
            <p:txBody>
              <a:bodyPr spcFirstLastPara="1" wrap="square" lIns="129300" tIns="129300" rIns="129300" bIns="129300" anchor="ctr" anchorCtr="0">
                <a:noAutofit/>
              </a:bodyPr>
              <a:lstStyle/>
              <a:p>
                <a:endParaRPr sz="2000"/>
              </a:p>
            </p:txBody>
          </p:sp>
          <p:grpSp>
            <p:nvGrpSpPr>
              <p:cNvPr id="3896" name="Google Shape;3896;p31"/>
              <p:cNvGrpSpPr/>
              <p:nvPr/>
            </p:nvGrpSpPr>
            <p:grpSpPr>
              <a:xfrm rot="10800000">
                <a:off x="2849073" y="3079467"/>
                <a:ext cx="92400" cy="411825"/>
                <a:chOff x="2070100" y="2563700"/>
                <a:chExt cx="92400" cy="411825"/>
              </a:xfrm>
            </p:grpSpPr>
            <p:cxnSp>
              <p:nvCxnSpPr>
                <p:cNvPr id="3897" name="Google Shape;3897;p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8" name="Google Shape;3898;p31"/>
                <p:cNvSpPr/>
                <p:nvPr/>
              </p:nvSpPr>
              <p:spPr>
                <a:xfrm>
                  <a:off x="2070100"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endParaRPr sz="2000"/>
                </a:p>
              </p:txBody>
            </p:sp>
          </p:grpSp>
        </p:grpSp>
        <p:grpSp>
          <p:nvGrpSpPr>
            <p:cNvPr id="3899" name="Google Shape;3899;p31"/>
            <p:cNvGrpSpPr/>
            <p:nvPr/>
          </p:nvGrpSpPr>
          <p:grpSpPr>
            <a:xfrm>
              <a:off x="3290132" y="1047018"/>
              <a:ext cx="1297929" cy="223003"/>
              <a:chOff x="6760035" y="3079467"/>
              <a:chExt cx="2396914" cy="411825"/>
            </a:xfrm>
          </p:grpSpPr>
          <p:sp>
            <p:nvSpPr>
              <p:cNvPr id="3900" name="Google Shape;3900;p31"/>
              <p:cNvSpPr/>
              <p:nvPr/>
            </p:nvSpPr>
            <p:spPr>
              <a:xfrm>
                <a:off x="6807650" y="3079475"/>
                <a:ext cx="2349300" cy="133500"/>
              </a:xfrm>
              <a:prstGeom prst="rect">
                <a:avLst/>
              </a:prstGeom>
              <a:solidFill>
                <a:srgbClr val="869FB2"/>
              </a:solidFill>
              <a:ln>
                <a:noFill/>
              </a:ln>
            </p:spPr>
            <p:txBody>
              <a:bodyPr spcFirstLastPara="1" wrap="square" lIns="129300" tIns="129300" rIns="129300" bIns="129300" anchor="ctr" anchorCtr="0">
                <a:noAutofit/>
              </a:bodyPr>
              <a:lstStyle/>
              <a:p>
                <a:endParaRPr sz="2000"/>
              </a:p>
            </p:txBody>
          </p:sp>
          <p:grpSp>
            <p:nvGrpSpPr>
              <p:cNvPr id="3901" name="Google Shape;3901;p31"/>
              <p:cNvGrpSpPr/>
              <p:nvPr/>
            </p:nvGrpSpPr>
            <p:grpSpPr>
              <a:xfrm rot="10800000">
                <a:off x="6760035" y="3079467"/>
                <a:ext cx="92400" cy="411825"/>
                <a:chOff x="2070100" y="2563700"/>
                <a:chExt cx="92400" cy="411825"/>
              </a:xfrm>
            </p:grpSpPr>
            <p:cxnSp>
              <p:nvCxnSpPr>
                <p:cNvPr id="3902" name="Google Shape;3902;p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03" name="Google Shape;3903;p31"/>
                <p:cNvSpPr/>
                <p:nvPr/>
              </p:nvSpPr>
              <p:spPr>
                <a:xfrm>
                  <a:off x="2070100" y="2563700"/>
                  <a:ext cx="92400" cy="92400"/>
                </a:xfrm>
                <a:prstGeom prst="ellipse">
                  <a:avLst/>
                </a:prstGeom>
                <a:solidFill>
                  <a:srgbClr val="667E92"/>
                </a:solidFill>
                <a:ln>
                  <a:noFill/>
                </a:ln>
              </p:spPr>
              <p:txBody>
                <a:bodyPr spcFirstLastPara="1" wrap="square" lIns="129300" tIns="129300" rIns="129300" bIns="129300" anchor="ctr" anchorCtr="0">
                  <a:noAutofit/>
                </a:bodyPr>
                <a:lstStyle/>
                <a:p>
                  <a:endParaRPr sz="2000"/>
                </a:p>
              </p:txBody>
            </p:sp>
          </p:grpSp>
        </p:grpSp>
      </p:grpSp>
      <p:grpSp>
        <p:nvGrpSpPr>
          <p:cNvPr id="3904" name="Google Shape;3904;p31"/>
          <p:cNvGrpSpPr/>
          <p:nvPr/>
        </p:nvGrpSpPr>
        <p:grpSpPr>
          <a:xfrm>
            <a:off x="5172966" y="10726548"/>
            <a:ext cx="2842989" cy="2091688"/>
            <a:chOff x="2183288" y="3555572"/>
            <a:chExt cx="1136241" cy="835873"/>
          </a:xfrm>
        </p:grpSpPr>
        <p:sp>
          <p:nvSpPr>
            <p:cNvPr id="3905" name="Google Shape;3905;p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9300" tIns="129300" rIns="129300" bIns="129300" anchor="ctr" anchorCtr="0">
              <a:noAutofit/>
            </a:bodyPr>
            <a:lstStyle/>
            <a:p>
              <a:endParaRPr/>
            </a:p>
          </p:txBody>
        </p:sp>
        <p:grpSp>
          <p:nvGrpSpPr>
            <p:cNvPr id="3906" name="Google Shape;3906;p31"/>
            <p:cNvGrpSpPr/>
            <p:nvPr/>
          </p:nvGrpSpPr>
          <p:grpSpPr>
            <a:xfrm>
              <a:off x="2205895" y="3637269"/>
              <a:ext cx="1089848" cy="724993"/>
              <a:chOff x="2205895" y="3637269"/>
              <a:chExt cx="1089848" cy="724993"/>
            </a:xfrm>
          </p:grpSpPr>
          <p:sp>
            <p:nvSpPr>
              <p:cNvPr id="3907" name="Google Shape;3907;p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3908" name="Google Shape;3908;p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3909" name="Google Shape;3909;p3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3910" name="Google Shape;3910;p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3911" name="Google Shape;3911;p3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3912" name="Google Shape;3912;p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29300" tIns="129300" rIns="129300" bIns="129300" anchor="ctr" anchorCtr="0">
                <a:noAutofit/>
              </a:bodyPr>
              <a:lstStyle/>
              <a:p>
                <a:endParaRPr/>
              </a:p>
            </p:txBody>
          </p:sp>
        </p:grpSp>
        <p:sp>
          <p:nvSpPr>
            <p:cNvPr id="3913" name="Google Shape;3913;p3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cxnSp>
          <p:nvCxnSpPr>
            <p:cNvPr id="3914" name="Google Shape;3914;p3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5" name="Google Shape;3915;p31"/>
            <p:cNvGrpSpPr/>
            <p:nvPr/>
          </p:nvGrpSpPr>
          <p:grpSpPr>
            <a:xfrm>
              <a:off x="3173850" y="3779426"/>
              <a:ext cx="145679" cy="70048"/>
              <a:chOff x="3173850" y="3779426"/>
              <a:chExt cx="145679" cy="70048"/>
            </a:xfrm>
          </p:grpSpPr>
          <p:cxnSp>
            <p:nvCxnSpPr>
              <p:cNvPr id="3916" name="Google Shape;3916;p3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17" name="Google Shape;3917;p3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3918" name="Google Shape;3918;p31"/>
            <p:cNvGrpSpPr/>
            <p:nvPr/>
          </p:nvGrpSpPr>
          <p:grpSpPr>
            <a:xfrm>
              <a:off x="2183288" y="4139483"/>
              <a:ext cx="145133" cy="70048"/>
              <a:chOff x="2183288" y="4139483"/>
              <a:chExt cx="145133" cy="70048"/>
            </a:xfrm>
          </p:grpSpPr>
          <p:cxnSp>
            <p:nvCxnSpPr>
              <p:cNvPr id="3919" name="Google Shape;3919;p3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20" name="Google Shape;3920;p3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3921" name="Google Shape;3921;p3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cxnSp>
          <p:nvCxnSpPr>
            <p:cNvPr id="3922" name="Google Shape;3922;p3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23" name="Google Shape;3923;p31"/>
            <p:cNvGrpSpPr/>
            <p:nvPr/>
          </p:nvGrpSpPr>
          <p:grpSpPr>
            <a:xfrm>
              <a:off x="2943836" y="4268886"/>
              <a:ext cx="60717" cy="122559"/>
              <a:chOff x="2943836" y="4268886"/>
              <a:chExt cx="60717" cy="122559"/>
            </a:xfrm>
          </p:grpSpPr>
          <p:sp>
            <p:nvSpPr>
              <p:cNvPr id="3924" name="Google Shape;3924;p3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cxnSp>
            <p:nvCxnSpPr>
              <p:cNvPr id="3925" name="Google Shape;3925;p3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26" name="Google Shape;3926;p31"/>
          <p:cNvGrpSpPr/>
          <p:nvPr/>
        </p:nvGrpSpPr>
        <p:grpSpPr>
          <a:xfrm>
            <a:off x="8476749" y="5286732"/>
            <a:ext cx="4384222" cy="1983862"/>
            <a:chOff x="3530532" y="1496185"/>
            <a:chExt cx="1562000" cy="706730"/>
          </a:xfrm>
        </p:grpSpPr>
        <p:cxnSp>
          <p:nvCxnSpPr>
            <p:cNvPr id="3927" name="Google Shape;3927;p3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28" name="Google Shape;3928;p31"/>
            <p:cNvGrpSpPr/>
            <p:nvPr/>
          </p:nvGrpSpPr>
          <p:grpSpPr>
            <a:xfrm>
              <a:off x="3530532" y="1496185"/>
              <a:ext cx="323430" cy="463587"/>
              <a:chOff x="3530532" y="1496185"/>
              <a:chExt cx="323430" cy="463587"/>
            </a:xfrm>
          </p:grpSpPr>
          <p:grpSp>
            <p:nvGrpSpPr>
              <p:cNvPr id="3929" name="Google Shape;3929;p31"/>
              <p:cNvGrpSpPr/>
              <p:nvPr/>
            </p:nvGrpSpPr>
            <p:grpSpPr>
              <a:xfrm>
                <a:off x="3567462" y="1496185"/>
                <a:ext cx="286500" cy="361376"/>
                <a:chOff x="3567462" y="1496185"/>
                <a:chExt cx="286500" cy="361376"/>
              </a:xfrm>
            </p:grpSpPr>
            <p:cxnSp>
              <p:nvCxnSpPr>
                <p:cNvPr id="3930" name="Google Shape;3930;p3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1" name="Google Shape;3931;p31"/>
                <p:cNvSpPr/>
                <p:nvPr/>
              </p:nvSpPr>
              <p:spPr>
                <a:xfrm>
                  <a:off x="3567462" y="1496185"/>
                  <a:ext cx="286500" cy="99900"/>
                </a:xfrm>
                <a:prstGeom prst="rect">
                  <a:avLst/>
                </a:prstGeom>
                <a:solidFill>
                  <a:srgbClr val="5F7D95"/>
                </a:solidFill>
                <a:ln>
                  <a:noFill/>
                </a:ln>
              </p:spPr>
              <p:txBody>
                <a:bodyPr spcFirstLastPara="1" wrap="square" lIns="129300" tIns="129300" rIns="129300" bIns="129300" anchor="ctr" anchorCtr="0">
                  <a:noAutofit/>
                </a:bodyPr>
                <a:lstStyle/>
                <a:p>
                  <a:endParaRPr/>
                </a:p>
              </p:txBody>
            </p:sp>
          </p:grpSp>
          <p:sp>
            <p:nvSpPr>
              <p:cNvPr id="3932" name="Google Shape;3932;p31"/>
              <p:cNvSpPr/>
              <p:nvPr/>
            </p:nvSpPr>
            <p:spPr>
              <a:xfrm>
                <a:off x="3530532" y="1771972"/>
                <a:ext cx="187800" cy="187800"/>
              </a:xfrm>
              <a:prstGeom prst="ellipse">
                <a:avLst/>
              </a:prstGeom>
              <a:solidFill>
                <a:srgbClr val="5F7D95"/>
              </a:solidFill>
              <a:ln>
                <a:noFill/>
              </a:ln>
            </p:spPr>
            <p:txBody>
              <a:bodyPr spcFirstLastPara="1" wrap="square" lIns="129300" tIns="129300" rIns="129300" bIns="129300" anchor="ctr" anchorCtr="0">
                <a:noAutofit/>
              </a:bodyPr>
              <a:lstStyle/>
              <a:p>
                <a:endParaRPr/>
              </a:p>
            </p:txBody>
          </p:sp>
        </p:grpSp>
        <p:grpSp>
          <p:nvGrpSpPr>
            <p:cNvPr id="3933" name="Google Shape;3933;p31"/>
            <p:cNvGrpSpPr/>
            <p:nvPr/>
          </p:nvGrpSpPr>
          <p:grpSpPr>
            <a:xfrm>
              <a:off x="3891569" y="1779209"/>
              <a:ext cx="323945" cy="423706"/>
              <a:chOff x="3891569" y="1779209"/>
              <a:chExt cx="323945" cy="423706"/>
            </a:xfrm>
          </p:grpSpPr>
          <p:grpSp>
            <p:nvGrpSpPr>
              <p:cNvPr id="3934" name="Google Shape;3934;p31"/>
              <p:cNvGrpSpPr/>
              <p:nvPr/>
            </p:nvGrpSpPr>
            <p:grpSpPr>
              <a:xfrm>
                <a:off x="3929014" y="1881638"/>
                <a:ext cx="286500" cy="321278"/>
                <a:chOff x="3929014" y="1881638"/>
                <a:chExt cx="286500" cy="321278"/>
              </a:xfrm>
            </p:grpSpPr>
            <p:cxnSp>
              <p:nvCxnSpPr>
                <p:cNvPr id="3935" name="Google Shape;3935;p3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36" name="Google Shape;3936;p31"/>
                <p:cNvSpPr/>
                <p:nvPr/>
              </p:nvSpPr>
              <p:spPr>
                <a:xfrm>
                  <a:off x="3929014" y="2103016"/>
                  <a:ext cx="286500" cy="99900"/>
                </a:xfrm>
                <a:prstGeom prst="rect">
                  <a:avLst/>
                </a:prstGeom>
                <a:solidFill>
                  <a:srgbClr val="5F7D95"/>
                </a:solidFill>
                <a:ln>
                  <a:noFill/>
                </a:ln>
              </p:spPr>
              <p:txBody>
                <a:bodyPr spcFirstLastPara="1" wrap="square" lIns="129300" tIns="129300" rIns="129300" bIns="129300" anchor="ctr" anchorCtr="0">
                  <a:noAutofit/>
                </a:bodyPr>
                <a:lstStyle/>
                <a:p>
                  <a:endParaRPr/>
                </a:p>
              </p:txBody>
            </p:sp>
          </p:grpSp>
          <p:sp>
            <p:nvSpPr>
              <p:cNvPr id="3937" name="Google Shape;3937;p31"/>
              <p:cNvSpPr/>
              <p:nvPr/>
            </p:nvSpPr>
            <p:spPr>
              <a:xfrm>
                <a:off x="3891569" y="1779209"/>
                <a:ext cx="187800" cy="187800"/>
              </a:xfrm>
              <a:prstGeom prst="ellipse">
                <a:avLst/>
              </a:prstGeom>
              <a:solidFill>
                <a:srgbClr val="5F7D95"/>
              </a:solidFill>
              <a:ln>
                <a:noFill/>
              </a:ln>
            </p:spPr>
            <p:txBody>
              <a:bodyPr spcFirstLastPara="1" wrap="square" lIns="129300" tIns="129300" rIns="129300" bIns="129300" anchor="ctr" anchorCtr="0">
                <a:noAutofit/>
              </a:bodyPr>
              <a:lstStyle/>
              <a:p>
                <a:endParaRPr/>
              </a:p>
            </p:txBody>
          </p:sp>
        </p:grpSp>
        <p:grpSp>
          <p:nvGrpSpPr>
            <p:cNvPr id="3938" name="Google Shape;3938;p31"/>
            <p:cNvGrpSpPr/>
            <p:nvPr/>
          </p:nvGrpSpPr>
          <p:grpSpPr>
            <a:xfrm>
              <a:off x="4252606" y="1496185"/>
              <a:ext cx="324721" cy="463587"/>
              <a:chOff x="4252606" y="1496185"/>
              <a:chExt cx="324721" cy="463587"/>
            </a:xfrm>
          </p:grpSpPr>
          <p:grpSp>
            <p:nvGrpSpPr>
              <p:cNvPr id="3939" name="Google Shape;3939;p31"/>
              <p:cNvGrpSpPr/>
              <p:nvPr/>
            </p:nvGrpSpPr>
            <p:grpSpPr>
              <a:xfrm>
                <a:off x="4290828" y="1496185"/>
                <a:ext cx="286500" cy="361376"/>
                <a:chOff x="4290828" y="1496185"/>
                <a:chExt cx="286500" cy="361376"/>
              </a:xfrm>
            </p:grpSpPr>
            <p:cxnSp>
              <p:nvCxnSpPr>
                <p:cNvPr id="3940" name="Google Shape;3940;p3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41" name="Google Shape;3941;p31"/>
                <p:cNvSpPr/>
                <p:nvPr/>
              </p:nvSpPr>
              <p:spPr>
                <a:xfrm>
                  <a:off x="4290828" y="1496185"/>
                  <a:ext cx="286500" cy="99900"/>
                </a:xfrm>
                <a:prstGeom prst="rect">
                  <a:avLst/>
                </a:prstGeom>
                <a:solidFill>
                  <a:srgbClr val="5F7D95"/>
                </a:solidFill>
                <a:ln>
                  <a:noFill/>
                </a:ln>
              </p:spPr>
              <p:txBody>
                <a:bodyPr spcFirstLastPara="1" wrap="square" lIns="129300" tIns="129300" rIns="129300" bIns="129300" anchor="ctr" anchorCtr="0">
                  <a:noAutofit/>
                </a:bodyPr>
                <a:lstStyle/>
                <a:p>
                  <a:endParaRPr/>
                </a:p>
              </p:txBody>
            </p:sp>
          </p:grpSp>
          <p:sp>
            <p:nvSpPr>
              <p:cNvPr id="3942" name="Google Shape;3942;p31"/>
              <p:cNvSpPr/>
              <p:nvPr/>
            </p:nvSpPr>
            <p:spPr>
              <a:xfrm>
                <a:off x="4252606" y="1771972"/>
                <a:ext cx="187800" cy="187800"/>
              </a:xfrm>
              <a:prstGeom prst="ellipse">
                <a:avLst/>
              </a:prstGeom>
              <a:solidFill>
                <a:srgbClr val="5F7D95"/>
              </a:solidFill>
              <a:ln>
                <a:noFill/>
              </a:ln>
            </p:spPr>
            <p:txBody>
              <a:bodyPr spcFirstLastPara="1" wrap="square" lIns="129300" tIns="129300" rIns="129300" bIns="129300" anchor="ctr" anchorCtr="0">
                <a:noAutofit/>
              </a:bodyPr>
              <a:lstStyle/>
              <a:p>
                <a:endParaRPr/>
              </a:p>
            </p:txBody>
          </p:sp>
        </p:grpSp>
        <p:grpSp>
          <p:nvGrpSpPr>
            <p:cNvPr id="3943" name="Google Shape;3943;p31"/>
            <p:cNvGrpSpPr/>
            <p:nvPr/>
          </p:nvGrpSpPr>
          <p:grpSpPr>
            <a:xfrm>
              <a:off x="4613643" y="1763716"/>
              <a:ext cx="325308" cy="439200"/>
              <a:chOff x="4613643" y="1763716"/>
              <a:chExt cx="325308" cy="439200"/>
            </a:xfrm>
          </p:grpSpPr>
          <p:grpSp>
            <p:nvGrpSpPr>
              <p:cNvPr id="3944" name="Google Shape;3944;p31"/>
              <p:cNvGrpSpPr/>
              <p:nvPr/>
            </p:nvGrpSpPr>
            <p:grpSpPr>
              <a:xfrm>
                <a:off x="4652451" y="1879538"/>
                <a:ext cx="286500" cy="323378"/>
                <a:chOff x="4652451" y="1879538"/>
                <a:chExt cx="286500" cy="323378"/>
              </a:xfrm>
            </p:grpSpPr>
            <p:cxnSp>
              <p:nvCxnSpPr>
                <p:cNvPr id="3945" name="Google Shape;3945;p3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46" name="Google Shape;3946;p31"/>
                <p:cNvSpPr/>
                <p:nvPr/>
              </p:nvSpPr>
              <p:spPr>
                <a:xfrm>
                  <a:off x="4652451" y="2103016"/>
                  <a:ext cx="286500" cy="99900"/>
                </a:xfrm>
                <a:prstGeom prst="rect">
                  <a:avLst/>
                </a:prstGeom>
                <a:solidFill>
                  <a:srgbClr val="5F7D95"/>
                </a:solidFill>
                <a:ln>
                  <a:noFill/>
                </a:ln>
              </p:spPr>
              <p:txBody>
                <a:bodyPr spcFirstLastPara="1" wrap="square" lIns="129300" tIns="129300" rIns="129300" bIns="129300" anchor="ctr" anchorCtr="0">
                  <a:noAutofit/>
                </a:bodyPr>
                <a:lstStyle/>
                <a:p>
                  <a:endParaRPr/>
                </a:p>
              </p:txBody>
            </p:sp>
          </p:grpSp>
          <p:sp>
            <p:nvSpPr>
              <p:cNvPr id="3947" name="Google Shape;3947;p31"/>
              <p:cNvSpPr/>
              <p:nvPr/>
            </p:nvSpPr>
            <p:spPr>
              <a:xfrm>
                <a:off x="4613643" y="1763716"/>
                <a:ext cx="187800" cy="187800"/>
              </a:xfrm>
              <a:prstGeom prst="ellipse">
                <a:avLst/>
              </a:prstGeom>
              <a:solidFill>
                <a:srgbClr val="5F7D95"/>
              </a:solidFill>
              <a:ln>
                <a:noFill/>
              </a:ln>
            </p:spPr>
            <p:txBody>
              <a:bodyPr spcFirstLastPara="1" wrap="square" lIns="129300" tIns="129300" rIns="129300" bIns="129300" anchor="ctr" anchorCtr="0">
                <a:noAutofit/>
              </a:bodyPr>
              <a:lstStyle/>
              <a:p>
                <a:endParaRPr/>
              </a:p>
            </p:txBody>
          </p:sp>
        </p:grpSp>
      </p:grpSp>
      <p:grpSp>
        <p:nvGrpSpPr>
          <p:cNvPr id="3948" name="Google Shape;3948;p31"/>
          <p:cNvGrpSpPr/>
          <p:nvPr/>
        </p:nvGrpSpPr>
        <p:grpSpPr>
          <a:xfrm>
            <a:off x="8509126" y="7520584"/>
            <a:ext cx="4322837" cy="1024424"/>
            <a:chOff x="3512551" y="2358270"/>
            <a:chExt cx="1597383" cy="378533"/>
          </a:xfrm>
        </p:grpSpPr>
        <p:cxnSp>
          <p:nvCxnSpPr>
            <p:cNvPr id="3949" name="Google Shape;3949;p31"/>
            <p:cNvCxnSpPr>
              <a:stCxn id="3950" idx="6"/>
              <a:endCxn id="395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52" name="Google Shape;3952;p31"/>
            <p:cNvGrpSpPr/>
            <p:nvPr/>
          </p:nvGrpSpPr>
          <p:grpSpPr>
            <a:xfrm>
              <a:off x="3512551" y="2358270"/>
              <a:ext cx="225647" cy="307714"/>
              <a:chOff x="2182679" y="2004714"/>
              <a:chExt cx="792300" cy="1080458"/>
            </a:xfrm>
          </p:grpSpPr>
          <p:cxnSp>
            <p:nvCxnSpPr>
              <p:cNvPr id="3953" name="Google Shape;3953;p31"/>
              <p:cNvCxnSpPr>
                <a:stCxn id="395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50" name="Google Shape;3950;p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3954" name="Google Shape;3954;p31"/>
              <p:cNvSpPr/>
              <p:nvPr/>
            </p:nvSpPr>
            <p:spPr>
              <a:xfrm>
                <a:off x="2283911"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endParaRPr/>
              </a:p>
            </p:txBody>
          </p:sp>
        </p:grpSp>
        <p:grpSp>
          <p:nvGrpSpPr>
            <p:cNvPr id="3955" name="Google Shape;3955;p31"/>
            <p:cNvGrpSpPr/>
            <p:nvPr/>
          </p:nvGrpSpPr>
          <p:grpSpPr>
            <a:xfrm>
              <a:off x="3969644" y="2440153"/>
              <a:ext cx="225853" cy="296651"/>
              <a:chOff x="3775710" y="1729289"/>
              <a:chExt cx="136500" cy="179289"/>
            </a:xfrm>
          </p:grpSpPr>
          <p:cxnSp>
            <p:nvCxnSpPr>
              <p:cNvPr id="3956" name="Google Shape;3956;p3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57" name="Google Shape;3957;p3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3958" name="Google Shape;3958;p31"/>
              <p:cNvSpPr/>
              <p:nvPr/>
            </p:nvSpPr>
            <p:spPr>
              <a:xfrm>
                <a:off x="3793133" y="1746713"/>
                <a:ext cx="101700" cy="101700"/>
              </a:xfrm>
              <a:prstGeom prst="ellipse">
                <a:avLst/>
              </a:prstGeom>
              <a:solidFill>
                <a:srgbClr val="435D74"/>
              </a:solidFill>
              <a:ln>
                <a:noFill/>
              </a:ln>
            </p:spPr>
            <p:txBody>
              <a:bodyPr spcFirstLastPara="1" wrap="square" lIns="129300" tIns="129300" rIns="129300" bIns="129300" anchor="ctr" anchorCtr="0">
                <a:noAutofit/>
              </a:bodyPr>
              <a:lstStyle/>
              <a:p>
                <a:endParaRPr/>
              </a:p>
            </p:txBody>
          </p:sp>
        </p:grpSp>
        <p:grpSp>
          <p:nvGrpSpPr>
            <p:cNvPr id="3959" name="Google Shape;3959;p31"/>
            <p:cNvGrpSpPr/>
            <p:nvPr/>
          </p:nvGrpSpPr>
          <p:grpSpPr>
            <a:xfrm>
              <a:off x="4427051" y="2358270"/>
              <a:ext cx="225647" cy="307714"/>
              <a:chOff x="5393704" y="2004714"/>
              <a:chExt cx="792300" cy="1080458"/>
            </a:xfrm>
          </p:grpSpPr>
          <p:cxnSp>
            <p:nvCxnSpPr>
              <p:cNvPr id="3960" name="Google Shape;3960;p31"/>
              <p:cNvCxnSpPr>
                <a:stCxn id="396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62" name="Google Shape;3962;p3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3961" name="Google Shape;3961;p31"/>
              <p:cNvSpPr/>
              <p:nvPr/>
            </p:nvSpPr>
            <p:spPr>
              <a:xfrm>
                <a:off x="5494936"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endParaRPr/>
              </a:p>
            </p:txBody>
          </p:sp>
        </p:grpSp>
        <p:grpSp>
          <p:nvGrpSpPr>
            <p:cNvPr id="3963" name="Google Shape;3963;p31"/>
            <p:cNvGrpSpPr/>
            <p:nvPr/>
          </p:nvGrpSpPr>
          <p:grpSpPr>
            <a:xfrm>
              <a:off x="4884287" y="2440252"/>
              <a:ext cx="225647" cy="296532"/>
              <a:chOff x="6999166" y="2292572"/>
              <a:chExt cx="792300" cy="1041192"/>
            </a:xfrm>
          </p:grpSpPr>
          <p:cxnSp>
            <p:nvCxnSpPr>
              <p:cNvPr id="3964" name="Google Shape;3964;p3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51" name="Google Shape;3951;p3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3965" name="Google Shape;3965;p31"/>
              <p:cNvSpPr/>
              <p:nvPr/>
            </p:nvSpPr>
            <p:spPr>
              <a:xfrm>
                <a:off x="7100398" y="2393814"/>
                <a:ext cx="590100" cy="590100"/>
              </a:xfrm>
              <a:prstGeom prst="ellipse">
                <a:avLst/>
              </a:prstGeom>
              <a:solidFill>
                <a:srgbClr val="435D74"/>
              </a:solidFill>
              <a:ln>
                <a:noFill/>
              </a:ln>
            </p:spPr>
            <p:txBody>
              <a:bodyPr spcFirstLastPara="1" wrap="square" lIns="129300" tIns="129300" rIns="129300" bIns="129300" anchor="ctr" anchorCtr="0">
                <a:noAutofit/>
              </a:bodyPr>
              <a:lstStyle/>
              <a:p>
                <a:endParaRPr/>
              </a:p>
            </p:txBody>
          </p:sp>
        </p:grpSp>
      </p:grpSp>
      <p:grpSp>
        <p:nvGrpSpPr>
          <p:cNvPr id="3966" name="Google Shape;3966;p31"/>
          <p:cNvGrpSpPr/>
          <p:nvPr/>
        </p:nvGrpSpPr>
        <p:grpSpPr>
          <a:xfrm>
            <a:off x="17457587" y="4475721"/>
            <a:ext cx="4139238" cy="1917577"/>
            <a:chOff x="634175" y="2986275"/>
            <a:chExt cx="3147949" cy="1458344"/>
          </a:xfrm>
        </p:grpSpPr>
        <p:cxnSp>
          <p:nvCxnSpPr>
            <p:cNvPr id="3967" name="Google Shape;3967;p31"/>
            <p:cNvCxnSpPr>
              <a:stCxn id="3968" idx="4"/>
              <a:endCxn id="396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70" name="Google Shape;3970;p31"/>
            <p:cNvCxnSpPr>
              <a:stCxn id="3969" idx="0"/>
              <a:endCxn id="397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2" name="Google Shape;3972;p31"/>
            <p:cNvCxnSpPr>
              <a:stCxn id="3971" idx="4"/>
              <a:endCxn id="397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4" name="Google Shape;3974;p31"/>
            <p:cNvCxnSpPr>
              <a:stCxn id="3973" idx="0"/>
              <a:endCxn id="397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75" name="Google Shape;3975;p3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algn="ctr"/>
              <a:endParaRPr sz="2000">
                <a:solidFill>
                  <a:srgbClr val="00C3B1"/>
                </a:solidFill>
                <a:latin typeface="Calibri"/>
                <a:ea typeface="Calibri"/>
                <a:cs typeface="Calibri"/>
                <a:sym typeface="Calibri"/>
              </a:endParaRPr>
            </a:p>
          </p:txBody>
        </p:sp>
        <p:sp>
          <p:nvSpPr>
            <p:cNvPr id="3971" name="Google Shape;3971;p3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algn="ctr"/>
              <a:endParaRPr sz="2000">
                <a:solidFill>
                  <a:srgbClr val="00C3B1"/>
                </a:solidFill>
                <a:latin typeface="Calibri"/>
                <a:ea typeface="Calibri"/>
                <a:cs typeface="Calibri"/>
                <a:sym typeface="Calibri"/>
              </a:endParaRPr>
            </a:p>
          </p:txBody>
        </p:sp>
        <p:sp>
          <p:nvSpPr>
            <p:cNvPr id="3968" name="Google Shape;3968;p3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algn="ctr"/>
              <a:endParaRPr sz="2000">
                <a:solidFill>
                  <a:srgbClr val="00C3B1"/>
                </a:solidFill>
                <a:latin typeface="Calibri"/>
                <a:ea typeface="Calibri"/>
                <a:cs typeface="Calibri"/>
                <a:sym typeface="Calibri"/>
              </a:endParaRPr>
            </a:p>
          </p:txBody>
        </p:sp>
        <p:sp>
          <p:nvSpPr>
            <p:cNvPr id="3973" name="Google Shape;3973;p3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algn="ctr"/>
              <a:endParaRPr sz="2000">
                <a:solidFill>
                  <a:srgbClr val="00C3B1"/>
                </a:solidFill>
                <a:latin typeface="Calibri"/>
                <a:ea typeface="Calibri"/>
                <a:cs typeface="Calibri"/>
                <a:sym typeface="Calibri"/>
              </a:endParaRPr>
            </a:p>
          </p:txBody>
        </p:sp>
        <p:sp>
          <p:nvSpPr>
            <p:cNvPr id="3969" name="Google Shape;3969;p3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96975" tIns="48475" rIns="96975" bIns="48475" anchor="ctr" anchorCtr="0">
              <a:noAutofit/>
            </a:bodyPr>
            <a:lstStyle/>
            <a:p>
              <a:pPr algn="ctr"/>
              <a:endParaRPr sz="2000">
                <a:solidFill>
                  <a:srgbClr val="FFFFFF"/>
                </a:solidFill>
                <a:latin typeface="Calibri"/>
                <a:ea typeface="Calibri"/>
                <a:cs typeface="Calibri"/>
                <a:sym typeface="Calibri"/>
              </a:endParaRPr>
            </a:p>
          </p:txBody>
        </p:sp>
      </p:grpSp>
      <p:grpSp>
        <p:nvGrpSpPr>
          <p:cNvPr id="3976" name="Google Shape;3976;p31"/>
          <p:cNvGrpSpPr/>
          <p:nvPr/>
        </p:nvGrpSpPr>
        <p:grpSpPr>
          <a:xfrm>
            <a:off x="8477928" y="8908280"/>
            <a:ext cx="4382310" cy="820702"/>
            <a:chOff x="998425" y="1182125"/>
            <a:chExt cx="1065400" cy="199500"/>
          </a:xfrm>
        </p:grpSpPr>
        <p:sp>
          <p:nvSpPr>
            <p:cNvPr id="3977" name="Google Shape;3977;p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3978" name="Google Shape;3978;p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3979" name="Google Shape;3979;p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3980" name="Google Shape;3980;p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3981" name="Google Shape;3981;p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3982" name="Google Shape;3982;p31"/>
          <p:cNvGrpSpPr/>
          <p:nvPr/>
        </p:nvGrpSpPr>
        <p:grpSpPr>
          <a:xfrm>
            <a:off x="8477196" y="11408778"/>
            <a:ext cx="4381907" cy="1374327"/>
            <a:chOff x="5194708" y="3484366"/>
            <a:chExt cx="3148148" cy="987304"/>
          </a:xfrm>
        </p:grpSpPr>
        <p:grpSp>
          <p:nvGrpSpPr>
            <p:cNvPr id="3983" name="Google Shape;3983;p31"/>
            <p:cNvGrpSpPr/>
            <p:nvPr/>
          </p:nvGrpSpPr>
          <p:grpSpPr>
            <a:xfrm>
              <a:off x="7531521" y="3484366"/>
              <a:ext cx="811335" cy="987304"/>
              <a:chOff x="3379425" y="1617275"/>
              <a:chExt cx="1090650" cy="1327200"/>
            </a:xfrm>
          </p:grpSpPr>
          <p:sp>
            <p:nvSpPr>
              <p:cNvPr id="3984" name="Google Shape;3984;p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3985" name="Google Shape;3985;p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3986" name="Google Shape;3986;p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grpSp>
          <p:nvGrpSpPr>
            <p:cNvPr id="3987" name="Google Shape;3987;p31"/>
            <p:cNvGrpSpPr/>
            <p:nvPr/>
          </p:nvGrpSpPr>
          <p:grpSpPr>
            <a:xfrm>
              <a:off x="6752546" y="3484366"/>
              <a:ext cx="811428" cy="987304"/>
              <a:chOff x="2332275" y="1617275"/>
              <a:chExt cx="1090775" cy="1327200"/>
            </a:xfrm>
          </p:grpSpPr>
          <p:sp>
            <p:nvSpPr>
              <p:cNvPr id="3988" name="Google Shape;3988;p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3989" name="Google Shape;3989;p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3990" name="Google Shape;3990;p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129300" tIns="129300" rIns="129300" bIns="129300" anchor="ctr" anchorCtr="0">
                <a:noAutofit/>
              </a:bodyPr>
              <a:lstStyle/>
              <a:p>
                <a:endParaRPr sz="2000"/>
              </a:p>
            </p:txBody>
          </p:sp>
        </p:grpSp>
        <p:grpSp>
          <p:nvGrpSpPr>
            <p:cNvPr id="3991" name="Google Shape;3991;p31"/>
            <p:cNvGrpSpPr/>
            <p:nvPr/>
          </p:nvGrpSpPr>
          <p:grpSpPr>
            <a:xfrm>
              <a:off x="5973664" y="3484366"/>
              <a:ext cx="811335" cy="987304"/>
              <a:chOff x="1285250" y="1617275"/>
              <a:chExt cx="1090650" cy="1327200"/>
            </a:xfrm>
          </p:grpSpPr>
          <p:sp>
            <p:nvSpPr>
              <p:cNvPr id="3992" name="Google Shape;3992;p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129300" tIns="129300" rIns="129300" bIns="129300" anchor="ctr" anchorCtr="0">
                <a:noAutofit/>
              </a:bodyPr>
              <a:lstStyle/>
              <a:p>
                <a:endParaRPr/>
              </a:p>
            </p:txBody>
          </p:sp>
          <p:sp>
            <p:nvSpPr>
              <p:cNvPr id="3993" name="Google Shape;3993;p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129300" tIns="129300" rIns="129300" bIns="129300" anchor="ctr" anchorCtr="0">
                <a:noAutofit/>
              </a:bodyPr>
              <a:lstStyle/>
              <a:p>
                <a:endParaRPr/>
              </a:p>
            </p:txBody>
          </p:sp>
          <p:sp>
            <p:nvSpPr>
              <p:cNvPr id="3994" name="Google Shape;3994;p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129300" tIns="129300" rIns="129300" bIns="129300" anchor="ctr" anchorCtr="0">
                <a:noAutofit/>
              </a:bodyPr>
              <a:lstStyle/>
              <a:p>
                <a:endParaRPr/>
              </a:p>
            </p:txBody>
          </p:sp>
        </p:grpSp>
        <p:grpSp>
          <p:nvGrpSpPr>
            <p:cNvPr id="3995" name="Google Shape;3995;p31"/>
            <p:cNvGrpSpPr/>
            <p:nvPr/>
          </p:nvGrpSpPr>
          <p:grpSpPr>
            <a:xfrm>
              <a:off x="5194708" y="3484366"/>
              <a:ext cx="811409" cy="987304"/>
              <a:chOff x="238125" y="1617275"/>
              <a:chExt cx="1090750" cy="1327200"/>
            </a:xfrm>
          </p:grpSpPr>
          <p:sp>
            <p:nvSpPr>
              <p:cNvPr id="3996" name="Google Shape;3996;p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3997" name="Google Shape;3997;p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3998" name="Google Shape;3998;p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129300" tIns="129300" rIns="129300" bIns="129300" anchor="ctr" anchorCtr="0">
                <a:noAutofit/>
              </a:bodyPr>
              <a:lstStyle/>
              <a:p>
                <a:endParaRPr/>
              </a:p>
            </p:txBody>
          </p:sp>
        </p:grpSp>
      </p:grpSp>
      <p:grpSp>
        <p:nvGrpSpPr>
          <p:cNvPr id="3999" name="Google Shape;3999;p31"/>
          <p:cNvGrpSpPr/>
          <p:nvPr/>
        </p:nvGrpSpPr>
        <p:grpSpPr>
          <a:xfrm>
            <a:off x="17462620" y="7867222"/>
            <a:ext cx="4131374" cy="1366501"/>
            <a:chOff x="6853641" y="2534077"/>
            <a:chExt cx="1515545" cy="501229"/>
          </a:xfrm>
        </p:grpSpPr>
        <p:grpSp>
          <p:nvGrpSpPr>
            <p:cNvPr id="4000" name="Google Shape;4000;p31"/>
            <p:cNvGrpSpPr/>
            <p:nvPr/>
          </p:nvGrpSpPr>
          <p:grpSpPr>
            <a:xfrm>
              <a:off x="6853641" y="2618923"/>
              <a:ext cx="1515545" cy="324556"/>
              <a:chOff x="6853641" y="2618923"/>
              <a:chExt cx="1515545" cy="324556"/>
            </a:xfrm>
          </p:grpSpPr>
          <p:sp>
            <p:nvSpPr>
              <p:cNvPr id="4001" name="Google Shape;4001;p3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02" name="Google Shape;4002;p3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03" name="Google Shape;4003;p3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04" name="Google Shape;4004;p3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005" name="Google Shape;4005;p3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9300" tIns="129300" rIns="129300" bIns="129300" anchor="ctr" anchorCtr="0">
                <a:noAutofit/>
              </a:bodyPr>
              <a:lstStyle/>
              <a:p>
                <a:endParaRPr/>
              </a:p>
            </p:txBody>
          </p:sp>
        </p:grpSp>
        <p:sp>
          <p:nvSpPr>
            <p:cNvPr id="4006" name="Google Shape;4006;p3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07" name="Google Shape;4007;p3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008" name="Google Shape;4008;p3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09" name="Google Shape;4009;p3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10" name="Google Shape;4010;p3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129300" tIns="129300" rIns="129300" bIns="129300" anchor="ctr" anchorCtr="0">
              <a:noAutofit/>
            </a:bodyPr>
            <a:lstStyle/>
            <a:p>
              <a:endParaRPr/>
            </a:p>
          </p:txBody>
        </p:sp>
      </p:grpSp>
      <p:grpSp>
        <p:nvGrpSpPr>
          <p:cNvPr id="4011" name="Google Shape;4011;p31"/>
          <p:cNvGrpSpPr/>
          <p:nvPr/>
        </p:nvGrpSpPr>
        <p:grpSpPr>
          <a:xfrm>
            <a:off x="8552675" y="10156438"/>
            <a:ext cx="4232691" cy="906963"/>
            <a:chOff x="1808063" y="4294338"/>
            <a:chExt cx="3370782" cy="721817"/>
          </a:xfrm>
        </p:grpSpPr>
        <p:sp>
          <p:nvSpPr>
            <p:cNvPr id="4012" name="Google Shape;4012;p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endParaRPr sz="2000"/>
            </a:p>
          </p:txBody>
        </p:sp>
        <p:sp>
          <p:nvSpPr>
            <p:cNvPr id="4013" name="Google Shape;4013;p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14" name="Google Shape;4014;p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15" name="Google Shape;4015;p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16" name="Google Shape;4016;p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017" name="Google Shape;4017;p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4018" name="Google Shape;4018;p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endParaRPr sz="2000"/>
            </a:p>
          </p:txBody>
        </p:sp>
        <p:sp>
          <p:nvSpPr>
            <p:cNvPr id="4019" name="Google Shape;4019;p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endParaRPr sz="2000"/>
            </a:p>
          </p:txBody>
        </p:sp>
        <p:sp>
          <p:nvSpPr>
            <p:cNvPr id="4020" name="Google Shape;4020;p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endParaRPr sz="2000"/>
            </a:p>
          </p:txBody>
        </p:sp>
        <p:sp>
          <p:nvSpPr>
            <p:cNvPr id="4021" name="Google Shape;4021;p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129300" tIns="129300" rIns="129300" bIns="129300" anchor="ctr" anchorCtr="0">
              <a:noAutofit/>
            </a:bodyPr>
            <a:lstStyle/>
            <a:p>
              <a:endParaRPr sz="2000"/>
            </a:p>
          </p:txBody>
        </p:sp>
      </p:grpSp>
      <p:grpSp>
        <p:nvGrpSpPr>
          <p:cNvPr id="4022" name="Google Shape;4022;p31"/>
          <p:cNvGrpSpPr/>
          <p:nvPr/>
        </p:nvGrpSpPr>
        <p:grpSpPr>
          <a:xfrm>
            <a:off x="13328995" y="11900288"/>
            <a:ext cx="3706403" cy="917234"/>
            <a:chOff x="4234950" y="2101012"/>
            <a:chExt cx="4219974" cy="1044090"/>
          </a:xfrm>
        </p:grpSpPr>
        <p:sp>
          <p:nvSpPr>
            <p:cNvPr id="4023" name="Google Shape;4023;p3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024" name="Google Shape;4024;p3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4025" name="Google Shape;4025;p3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129300" tIns="129300" rIns="129300" bIns="129300" anchor="ctr" anchorCtr="0">
              <a:noAutofit/>
            </a:bodyPr>
            <a:lstStyle/>
            <a:p>
              <a:endParaRPr sz="2000"/>
            </a:p>
          </p:txBody>
        </p:sp>
        <p:sp>
          <p:nvSpPr>
            <p:cNvPr id="4026" name="Google Shape;4026;p3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129300" tIns="129300" rIns="129300" bIns="129300" anchor="ctr" anchorCtr="0">
              <a:noAutofit/>
            </a:bodyPr>
            <a:lstStyle/>
            <a:p>
              <a:endParaRPr/>
            </a:p>
          </p:txBody>
        </p:sp>
        <p:sp>
          <p:nvSpPr>
            <p:cNvPr id="4027" name="Google Shape;4027;p3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028" name="Google Shape;4028;p3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029" name="Google Shape;4029;p3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030" name="Google Shape;4030;p3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031" name="Google Shape;4031;p3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032" name="Google Shape;4032;p3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033" name="Google Shape;4033;p3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034" name="Google Shape;4034;p3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035" name="Google Shape;4035;p3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036" name="Google Shape;4036;p3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129300" tIns="129300" rIns="129300" bIns="129300" anchor="ctr" anchorCtr="0">
              <a:noAutofit/>
            </a:bodyPr>
            <a:lstStyle/>
            <a:p>
              <a:endParaRPr/>
            </a:p>
          </p:txBody>
        </p:sp>
        <p:sp>
          <p:nvSpPr>
            <p:cNvPr id="4037" name="Google Shape;4037;p3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129300" tIns="129300" rIns="129300" bIns="129300" anchor="ctr" anchorCtr="0">
              <a:noAutofit/>
            </a:bodyPr>
            <a:lstStyle/>
            <a:p>
              <a:endParaRPr/>
            </a:p>
          </p:txBody>
        </p:sp>
        <p:sp>
          <p:nvSpPr>
            <p:cNvPr id="4038" name="Google Shape;4038;p3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129300" tIns="129300" rIns="129300" bIns="129300" anchor="ctr" anchorCtr="0">
              <a:noAutofit/>
            </a:bodyPr>
            <a:lstStyle/>
            <a:p>
              <a:endParaRPr/>
            </a:p>
          </p:txBody>
        </p:sp>
      </p:grpSp>
      <p:grpSp>
        <p:nvGrpSpPr>
          <p:cNvPr id="4039" name="Google Shape;4039;p31"/>
          <p:cNvGrpSpPr/>
          <p:nvPr/>
        </p:nvGrpSpPr>
        <p:grpSpPr>
          <a:xfrm>
            <a:off x="17451650" y="6642717"/>
            <a:ext cx="4150643" cy="971560"/>
            <a:chOff x="1247650" y="2075423"/>
            <a:chExt cx="6648477" cy="1557238"/>
          </a:xfrm>
        </p:grpSpPr>
        <p:sp>
          <p:nvSpPr>
            <p:cNvPr id="4040" name="Google Shape;4040;p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41" name="Google Shape;4041;p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42" name="Google Shape;4042;p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43" name="Google Shape;4043;p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44" name="Google Shape;4044;p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45" name="Google Shape;4045;p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129300" tIns="129300" rIns="129300" bIns="129300" anchor="ctr" anchorCtr="0">
              <a:noAutofit/>
            </a:bodyPr>
            <a:lstStyle/>
            <a:p>
              <a:endParaRPr/>
            </a:p>
          </p:txBody>
        </p:sp>
      </p:grpSp>
      <p:grpSp>
        <p:nvGrpSpPr>
          <p:cNvPr id="4046" name="Google Shape;4046;p31"/>
          <p:cNvGrpSpPr/>
          <p:nvPr/>
        </p:nvGrpSpPr>
        <p:grpSpPr>
          <a:xfrm>
            <a:off x="13347826" y="4428552"/>
            <a:ext cx="3703774" cy="4313884"/>
            <a:chOff x="1839112" y="2209163"/>
            <a:chExt cx="1918159" cy="2233784"/>
          </a:xfrm>
        </p:grpSpPr>
        <p:sp>
          <p:nvSpPr>
            <p:cNvPr id="4047" name="Google Shape;4047;p31"/>
            <p:cNvSpPr/>
            <p:nvPr/>
          </p:nvSpPr>
          <p:spPr>
            <a:xfrm>
              <a:off x="1839112" y="2209163"/>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sp>
          <p:nvSpPr>
            <p:cNvPr id="4048" name="Google Shape;4048;p31"/>
            <p:cNvSpPr/>
            <p:nvPr/>
          </p:nvSpPr>
          <p:spPr>
            <a:xfrm>
              <a:off x="3182171" y="2209163"/>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sp>
          <p:nvSpPr>
            <p:cNvPr id="4049" name="Google Shape;4049;p31"/>
            <p:cNvSpPr/>
            <p:nvPr/>
          </p:nvSpPr>
          <p:spPr>
            <a:xfrm>
              <a:off x="3182171" y="3040766"/>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cxnSp>
          <p:nvCxnSpPr>
            <p:cNvPr id="4050" name="Google Shape;4050;p31"/>
            <p:cNvCxnSpPr>
              <a:stCxn id="4047" idx="6"/>
              <a:endCxn id="4048" idx="2"/>
            </p:cNvCxnSpPr>
            <p:nvPr/>
          </p:nvCxnSpPr>
          <p:spPr>
            <a:xfrm>
              <a:off x="2414212" y="2496713"/>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1" name="Google Shape;4051;p31"/>
            <p:cNvCxnSpPr>
              <a:stCxn id="4048" idx="4"/>
              <a:endCxn id="405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53" name="Google Shape;4053;p31"/>
            <p:cNvCxnSpPr>
              <a:stCxn id="4052" idx="6"/>
              <a:endCxn id="4049" idx="2"/>
            </p:cNvCxnSpPr>
            <p:nvPr/>
          </p:nvCxnSpPr>
          <p:spPr>
            <a:xfrm>
              <a:off x="2414212" y="3328316"/>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4" name="Google Shape;4054;p31"/>
            <p:cNvCxnSpPr>
              <a:stCxn id="4049" idx="4"/>
              <a:endCxn id="405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52" name="Google Shape;4052;p31"/>
            <p:cNvSpPr/>
            <p:nvPr/>
          </p:nvSpPr>
          <p:spPr>
            <a:xfrm>
              <a:off x="1839112" y="3040766"/>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sp>
          <p:nvSpPr>
            <p:cNvPr id="4055" name="Google Shape;4055;p31"/>
            <p:cNvSpPr/>
            <p:nvPr/>
          </p:nvSpPr>
          <p:spPr>
            <a:xfrm>
              <a:off x="1839112" y="3867848"/>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sp>
          <p:nvSpPr>
            <p:cNvPr id="4056" name="Google Shape;4056;p31"/>
            <p:cNvSpPr/>
            <p:nvPr/>
          </p:nvSpPr>
          <p:spPr>
            <a:xfrm>
              <a:off x="3182171" y="3867848"/>
              <a:ext cx="575100" cy="575100"/>
            </a:xfrm>
            <a:prstGeom prst="flowChartConnector">
              <a:avLst/>
            </a:prstGeom>
            <a:solidFill>
              <a:srgbClr val="869FB2"/>
            </a:solidFill>
            <a:ln>
              <a:noFill/>
            </a:ln>
          </p:spPr>
          <p:txBody>
            <a:bodyPr spcFirstLastPara="1" wrap="square" lIns="129300" tIns="129300" rIns="129300" bIns="129300" anchor="ctr" anchorCtr="0">
              <a:noAutofit/>
            </a:bodyPr>
            <a:lstStyle/>
            <a:p>
              <a:endParaRPr/>
            </a:p>
          </p:txBody>
        </p:sp>
        <p:cxnSp>
          <p:nvCxnSpPr>
            <p:cNvPr id="4057" name="Google Shape;4057;p31"/>
            <p:cNvCxnSpPr>
              <a:endCxn id="405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58" name="Google Shape;4058;p31"/>
          <p:cNvGrpSpPr/>
          <p:nvPr/>
        </p:nvGrpSpPr>
        <p:grpSpPr>
          <a:xfrm>
            <a:off x="8526588" y="4474470"/>
            <a:ext cx="4284190" cy="405191"/>
            <a:chOff x="238125" y="2506075"/>
            <a:chExt cx="7115411" cy="673075"/>
          </a:xfrm>
        </p:grpSpPr>
        <p:sp>
          <p:nvSpPr>
            <p:cNvPr id="4059" name="Google Shape;4059;p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60" name="Google Shape;4060;p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129300" tIns="129300" rIns="129300" bIns="129300" anchor="ctr" anchorCtr="0">
              <a:noAutofit/>
            </a:bodyPr>
            <a:lstStyle/>
            <a:p>
              <a:endParaRPr/>
            </a:p>
          </p:txBody>
        </p:sp>
        <p:sp>
          <p:nvSpPr>
            <p:cNvPr id="4061" name="Google Shape;4061;p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4062" name="Google Shape;4062;p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63" name="Google Shape;4063;p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129300" tIns="129300" rIns="129300" bIns="129300" anchor="ctr" anchorCtr="0">
              <a:noAutofit/>
            </a:bodyPr>
            <a:lstStyle/>
            <a:p>
              <a:endParaRPr/>
            </a:p>
          </p:txBody>
        </p:sp>
      </p:grpSp>
      <p:grpSp>
        <p:nvGrpSpPr>
          <p:cNvPr id="4064" name="Google Shape;4064;p31"/>
          <p:cNvGrpSpPr/>
          <p:nvPr/>
        </p:nvGrpSpPr>
        <p:grpSpPr>
          <a:xfrm>
            <a:off x="4708920" y="5298620"/>
            <a:ext cx="3303761" cy="2054823"/>
            <a:chOff x="548861" y="389676"/>
            <a:chExt cx="3843371" cy="2390163"/>
          </a:xfrm>
        </p:grpSpPr>
        <p:cxnSp>
          <p:nvCxnSpPr>
            <p:cNvPr id="4065" name="Google Shape;4065;p3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6" name="Google Shape;4066;p3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7" name="Google Shape;4067;p31"/>
            <p:cNvCxnSpPr/>
            <p:nvPr/>
          </p:nvCxnSpPr>
          <p:spPr>
            <a:xfrm>
              <a:off x="2725450" y="576000"/>
              <a:ext cx="1410600" cy="2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8" name="Google Shape;4068;p3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69" name="Google Shape;4069;p3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70" name="Google Shape;4070;p3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cxnSp>
          <p:nvCxnSpPr>
            <p:cNvPr id="4071" name="Google Shape;4071;p31"/>
            <p:cNvCxnSpPr/>
            <p:nvPr/>
          </p:nvCxnSpPr>
          <p:spPr>
            <a:xfrm>
              <a:off x="2725450" y="2609025"/>
              <a:ext cx="1416000" cy="21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72" name="Google Shape;4072;p3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4073" name="Google Shape;4073;p3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074" name="Google Shape;4074;p3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4075" name="Google Shape;4075;p3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4076" name="Google Shape;4076;p3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4077" name="Google Shape;4077;p3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4078" name="Google Shape;4078;p31"/>
          <p:cNvGrpSpPr/>
          <p:nvPr/>
        </p:nvGrpSpPr>
        <p:grpSpPr>
          <a:xfrm>
            <a:off x="1538723" y="8194434"/>
            <a:ext cx="3695303" cy="1657439"/>
            <a:chOff x="1187400" y="2529299"/>
            <a:chExt cx="6769193" cy="2241903"/>
          </a:xfrm>
        </p:grpSpPr>
        <p:sp>
          <p:nvSpPr>
            <p:cNvPr id="4079" name="Google Shape;4079;p31"/>
            <p:cNvSpPr/>
            <p:nvPr/>
          </p:nvSpPr>
          <p:spPr>
            <a:xfrm>
              <a:off x="3802943" y="2529299"/>
              <a:ext cx="1538100" cy="442500"/>
            </a:xfrm>
            <a:prstGeom prst="roundRect">
              <a:avLst>
                <a:gd name="adj" fmla="val 50000"/>
              </a:avLst>
            </a:prstGeom>
            <a:solidFill>
              <a:srgbClr val="667E92"/>
            </a:solidFill>
            <a:ln>
              <a:noFill/>
            </a:ln>
          </p:spPr>
          <p:txBody>
            <a:bodyPr spcFirstLastPara="1" wrap="square" lIns="129300" tIns="129300" rIns="129300" bIns="129300" anchor="ctr" anchorCtr="0">
              <a:noAutofit/>
            </a:bodyPr>
            <a:lstStyle/>
            <a:p>
              <a:endParaRPr sz="2000">
                <a:solidFill>
                  <a:srgbClr val="FFFFFF"/>
                </a:solidFill>
              </a:endParaRPr>
            </a:p>
          </p:txBody>
        </p:sp>
        <p:sp>
          <p:nvSpPr>
            <p:cNvPr id="4080" name="Google Shape;4080;p31"/>
            <p:cNvSpPr/>
            <p:nvPr/>
          </p:nvSpPr>
          <p:spPr>
            <a:xfrm>
              <a:off x="5573240" y="3429000"/>
              <a:ext cx="1538100" cy="442500"/>
            </a:xfrm>
            <a:prstGeom prst="roundRect">
              <a:avLst>
                <a:gd name="adj" fmla="val 50000"/>
              </a:avLst>
            </a:prstGeom>
            <a:solidFill>
              <a:srgbClr val="869FB1"/>
            </a:solidFill>
            <a:ln>
              <a:noFill/>
            </a:ln>
          </p:spPr>
          <p:txBody>
            <a:bodyPr spcFirstLastPara="1" wrap="square" lIns="129300" tIns="129300" rIns="129300" bIns="129300" anchor="ctr" anchorCtr="0">
              <a:noAutofit/>
            </a:bodyPr>
            <a:lstStyle/>
            <a:p>
              <a:pPr algn="ctr"/>
              <a:endParaRPr sz="2000">
                <a:solidFill>
                  <a:srgbClr val="FFFFFF"/>
                </a:solidFill>
              </a:endParaRPr>
            </a:p>
          </p:txBody>
        </p:sp>
        <p:sp>
          <p:nvSpPr>
            <p:cNvPr id="4081" name="Google Shape;4081;p31"/>
            <p:cNvSpPr/>
            <p:nvPr/>
          </p:nvSpPr>
          <p:spPr>
            <a:xfrm>
              <a:off x="2032647" y="3429000"/>
              <a:ext cx="1538100" cy="442500"/>
            </a:xfrm>
            <a:prstGeom prst="roundRect">
              <a:avLst>
                <a:gd name="adj" fmla="val 50000"/>
              </a:avLst>
            </a:prstGeom>
            <a:solidFill>
              <a:srgbClr val="869FB1"/>
            </a:solidFill>
            <a:ln>
              <a:noFill/>
            </a:ln>
          </p:spPr>
          <p:txBody>
            <a:bodyPr spcFirstLastPara="1" wrap="square" lIns="129300" tIns="129300" rIns="129300" bIns="129300" anchor="ctr" anchorCtr="0">
              <a:noAutofit/>
            </a:bodyPr>
            <a:lstStyle/>
            <a:p>
              <a:pPr algn="ctr"/>
              <a:endParaRPr sz="2000">
                <a:solidFill>
                  <a:srgbClr val="FFFFFF"/>
                </a:solidFill>
              </a:endParaRPr>
            </a:p>
          </p:txBody>
        </p:sp>
        <p:sp>
          <p:nvSpPr>
            <p:cNvPr id="4082" name="Google Shape;4082;p31"/>
            <p:cNvSpPr/>
            <p:nvPr/>
          </p:nvSpPr>
          <p:spPr>
            <a:xfrm>
              <a:off x="1187400"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algn="ctr"/>
              <a:endParaRPr sz="2000">
                <a:solidFill>
                  <a:srgbClr val="FFFFFF"/>
                </a:solidFill>
              </a:endParaRPr>
            </a:p>
          </p:txBody>
        </p:sp>
        <p:sp>
          <p:nvSpPr>
            <p:cNvPr id="4083" name="Google Shape;4083;p31"/>
            <p:cNvSpPr/>
            <p:nvPr/>
          </p:nvSpPr>
          <p:spPr>
            <a:xfrm>
              <a:off x="2877893"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algn="ctr"/>
              <a:endParaRPr sz="2000">
                <a:solidFill>
                  <a:srgbClr val="FFFFFF"/>
                </a:solidFill>
              </a:endParaRPr>
            </a:p>
          </p:txBody>
        </p:sp>
        <p:sp>
          <p:nvSpPr>
            <p:cNvPr id="4084" name="Google Shape;4084;p31"/>
            <p:cNvSpPr/>
            <p:nvPr/>
          </p:nvSpPr>
          <p:spPr>
            <a:xfrm>
              <a:off x="4728000"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algn="ctr"/>
              <a:endParaRPr sz="2000">
                <a:solidFill>
                  <a:srgbClr val="FFFFFF"/>
                </a:solidFill>
              </a:endParaRPr>
            </a:p>
          </p:txBody>
        </p:sp>
        <p:sp>
          <p:nvSpPr>
            <p:cNvPr id="4085" name="Google Shape;4085;p31"/>
            <p:cNvSpPr/>
            <p:nvPr/>
          </p:nvSpPr>
          <p:spPr>
            <a:xfrm>
              <a:off x="6418493" y="4328701"/>
              <a:ext cx="1538100" cy="442500"/>
            </a:xfrm>
            <a:prstGeom prst="roundRect">
              <a:avLst>
                <a:gd name="adj" fmla="val 50000"/>
              </a:avLst>
            </a:prstGeom>
            <a:solidFill>
              <a:srgbClr val="CFD9E0"/>
            </a:solidFill>
            <a:ln>
              <a:noFill/>
            </a:ln>
          </p:spPr>
          <p:txBody>
            <a:bodyPr spcFirstLastPara="1" wrap="square" lIns="129300" tIns="129300" rIns="129300" bIns="129300" anchor="ctr" anchorCtr="0">
              <a:noAutofit/>
            </a:bodyPr>
            <a:lstStyle/>
            <a:p>
              <a:pPr algn="ctr"/>
              <a:endParaRPr sz="2000">
                <a:solidFill>
                  <a:srgbClr val="FFFFFF"/>
                </a:solidFill>
              </a:endParaRPr>
            </a:p>
          </p:txBody>
        </p:sp>
        <p:cxnSp>
          <p:nvCxnSpPr>
            <p:cNvPr id="4086" name="Google Shape;4086;p31"/>
            <p:cNvCxnSpPr>
              <a:stCxn id="4079" idx="2"/>
              <a:endCxn id="4080" idx="0"/>
            </p:cNvCxnSpPr>
            <p:nvPr/>
          </p:nvCxnSpPr>
          <p:spPr>
            <a:xfrm rot="-5400000" flipH="1">
              <a:off x="5228543" y="2315249"/>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7" name="Google Shape;4087;p31"/>
            <p:cNvCxnSpPr>
              <a:stCxn id="4081" idx="0"/>
              <a:endCxn id="4079" idx="2"/>
            </p:cNvCxnSpPr>
            <p:nvPr/>
          </p:nvCxnSpPr>
          <p:spPr>
            <a:xfrm rot="-5400000">
              <a:off x="3458247" y="2315250"/>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8" name="Google Shape;4088;p31"/>
            <p:cNvCxnSpPr>
              <a:stCxn id="4081" idx="2"/>
              <a:endCxn id="4083" idx="0"/>
            </p:cNvCxnSpPr>
            <p:nvPr/>
          </p:nvCxnSpPr>
          <p:spPr>
            <a:xfrm rot="-5400000" flipH="1">
              <a:off x="2995647" y="3677550"/>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89" name="Google Shape;4089;p31"/>
            <p:cNvCxnSpPr>
              <a:stCxn id="4082" idx="0"/>
              <a:endCxn id="4081" idx="2"/>
            </p:cNvCxnSpPr>
            <p:nvPr/>
          </p:nvCxnSpPr>
          <p:spPr>
            <a:xfrm rot="-5400000">
              <a:off x="2150400" y="3677551"/>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90" name="Google Shape;4090;p31"/>
            <p:cNvCxnSpPr>
              <a:stCxn id="4080" idx="2"/>
              <a:endCxn id="4085" idx="0"/>
            </p:cNvCxnSpPr>
            <p:nvPr/>
          </p:nvCxnSpPr>
          <p:spPr>
            <a:xfrm rot="-5400000" flipH="1">
              <a:off x="6536390" y="3677400"/>
              <a:ext cx="457200" cy="845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91" name="Google Shape;4091;p31"/>
            <p:cNvCxnSpPr>
              <a:stCxn id="4084" idx="0"/>
              <a:endCxn id="4080" idx="2"/>
            </p:cNvCxnSpPr>
            <p:nvPr/>
          </p:nvCxnSpPr>
          <p:spPr>
            <a:xfrm rot="-5400000">
              <a:off x="5691000" y="3677551"/>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grpSp>
      <p:grpSp>
        <p:nvGrpSpPr>
          <p:cNvPr id="4092" name="Google Shape;4092;p31"/>
          <p:cNvGrpSpPr/>
          <p:nvPr/>
        </p:nvGrpSpPr>
        <p:grpSpPr>
          <a:xfrm>
            <a:off x="17460282" y="9483530"/>
            <a:ext cx="4130834" cy="1415097"/>
            <a:chOff x="6895650" y="3126697"/>
            <a:chExt cx="1436662" cy="492105"/>
          </a:xfrm>
        </p:grpSpPr>
        <p:sp>
          <p:nvSpPr>
            <p:cNvPr id="4093" name="Google Shape;4093;p3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94" name="Google Shape;4094;p3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095" name="Google Shape;4095;p3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96" name="Google Shape;4096;p3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097" name="Google Shape;4097;p3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nvGrpSpPr>
            <p:cNvPr id="4098" name="Google Shape;4098;p31"/>
            <p:cNvGrpSpPr/>
            <p:nvPr/>
          </p:nvGrpSpPr>
          <p:grpSpPr>
            <a:xfrm>
              <a:off x="6995957" y="3335810"/>
              <a:ext cx="1230393" cy="71754"/>
              <a:chOff x="6995957" y="3287964"/>
              <a:chExt cx="1230393" cy="71754"/>
            </a:xfrm>
          </p:grpSpPr>
          <p:sp>
            <p:nvSpPr>
              <p:cNvPr id="4099" name="Google Shape;4099;p3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100" name="Google Shape;4100;p3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101" name="Google Shape;4101;p3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102" name="Google Shape;4102;p3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103" name="Google Shape;4103;p3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grpSp>
      <p:grpSp>
        <p:nvGrpSpPr>
          <p:cNvPr id="4104" name="Google Shape;4104;p31"/>
          <p:cNvGrpSpPr/>
          <p:nvPr/>
        </p:nvGrpSpPr>
        <p:grpSpPr>
          <a:xfrm>
            <a:off x="17457261" y="11149257"/>
            <a:ext cx="4138368" cy="1702192"/>
            <a:chOff x="6777990" y="3710194"/>
            <a:chExt cx="1646915" cy="677382"/>
          </a:xfrm>
        </p:grpSpPr>
        <p:grpSp>
          <p:nvGrpSpPr>
            <p:cNvPr id="4105" name="Google Shape;4105;p31"/>
            <p:cNvGrpSpPr/>
            <p:nvPr/>
          </p:nvGrpSpPr>
          <p:grpSpPr>
            <a:xfrm>
              <a:off x="6777990" y="3874492"/>
              <a:ext cx="411129" cy="513083"/>
              <a:chOff x="6777990" y="3874492"/>
              <a:chExt cx="411129" cy="513083"/>
            </a:xfrm>
          </p:grpSpPr>
          <p:cxnSp>
            <p:nvCxnSpPr>
              <p:cNvPr id="4106" name="Google Shape;4106;p3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7" name="Google Shape;4107;p3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endParaRPr/>
              </a:p>
            </p:txBody>
          </p:sp>
        </p:grpSp>
        <p:grpSp>
          <p:nvGrpSpPr>
            <p:cNvPr id="4108" name="Google Shape;4108;p31"/>
            <p:cNvGrpSpPr/>
            <p:nvPr/>
          </p:nvGrpSpPr>
          <p:grpSpPr>
            <a:xfrm>
              <a:off x="7188425" y="3710194"/>
              <a:ext cx="411123" cy="520535"/>
              <a:chOff x="7188425" y="3710194"/>
              <a:chExt cx="411123" cy="520535"/>
            </a:xfrm>
          </p:grpSpPr>
          <p:cxnSp>
            <p:nvCxnSpPr>
              <p:cNvPr id="4109" name="Google Shape;4109;p3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10" name="Google Shape;4110;p3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endParaRPr/>
              </a:p>
            </p:txBody>
          </p:sp>
        </p:grpSp>
        <p:grpSp>
          <p:nvGrpSpPr>
            <p:cNvPr id="4111" name="Google Shape;4111;p31"/>
            <p:cNvGrpSpPr/>
            <p:nvPr/>
          </p:nvGrpSpPr>
          <p:grpSpPr>
            <a:xfrm>
              <a:off x="7603341" y="3874492"/>
              <a:ext cx="411474" cy="513083"/>
              <a:chOff x="7603341" y="3874492"/>
              <a:chExt cx="411474" cy="513083"/>
            </a:xfrm>
          </p:grpSpPr>
          <p:cxnSp>
            <p:nvCxnSpPr>
              <p:cNvPr id="4112" name="Google Shape;4112;p3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13" name="Google Shape;4113;p3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endParaRPr/>
              </a:p>
            </p:txBody>
          </p:sp>
        </p:grpSp>
        <p:grpSp>
          <p:nvGrpSpPr>
            <p:cNvPr id="4114" name="Google Shape;4114;p31"/>
            <p:cNvGrpSpPr/>
            <p:nvPr/>
          </p:nvGrpSpPr>
          <p:grpSpPr>
            <a:xfrm>
              <a:off x="8013776" y="3722847"/>
              <a:ext cx="411129" cy="507881"/>
              <a:chOff x="8013776" y="3722847"/>
              <a:chExt cx="411129" cy="507881"/>
            </a:xfrm>
          </p:grpSpPr>
          <p:cxnSp>
            <p:nvCxnSpPr>
              <p:cNvPr id="4115" name="Google Shape;4115;p3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16" name="Google Shape;4116;p3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129300" tIns="129300" rIns="129300" bIns="129300" anchor="ctr" anchorCtr="0">
                <a:noAutofit/>
              </a:bodyPr>
              <a:lstStyle/>
              <a:p>
                <a:endParaRPr/>
              </a:p>
            </p:txBody>
          </p:sp>
        </p:grpSp>
      </p:grpSp>
      <p:grpSp>
        <p:nvGrpSpPr>
          <p:cNvPr id="4117" name="Google Shape;4117;p31"/>
          <p:cNvGrpSpPr/>
          <p:nvPr/>
        </p:nvGrpSpPr>
        <p:grpSpPr>
          <a:xfrm>
            <a:off x="13320978" y="8984980"/>
            <a:ext cx="3719405" cy="2670047"/>
            <a:chOff x="5190863" y="2824811"/>
            <a:chExt cx="1544860" cy="1108869"/>
          </a:xfrm>
        </p:grpSpPr>
        <p:grpSp>
          <p:nvGrpSpPr>
            <p:cNvPr id="4118" name="Google Shape;4118;p31"/>
            <p:cNvGrpSpPr/>
            <p:nvPr/>
          </p:nvGrpSpPr>
          <p:grpSpPr>
            <a:xfrm>
              <a:off x="5938695" y="3176919"/>
              <a:ext cx="685761" cy="404739"/>
              <a:chOff x="5938695" y="3176919"/>
              <a:chExt cx="685761" cy="404739"/>
            </a:xfrm>
          </p:grpSpPr>
          <p:grpSp>
            <p:nvGrpSpPr>
              <p:cNvPr id="4119" name="Google Shape;4119;p31"/>
              <p:cNvGrpSpPr/>
              <p:nvPr/>
            </p:nvGrpSpPr>
            <p:grpSpPr>
              <a:xfrm>
                <a:off x="5938695" y="3176919"/>
                <a:ext cx="685761" cy="404739"/>
                <a:chOff x="5938695" y="3176919"/>
                <a:chExt cx="685761" cy="404739"/>
              </a:xfrm>
            </p:grpSpPr>
            <p:sp>
              <p:nvSpPr>
                <p:cNvPr id="4120" name="Google Shape;4120;p3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4121" name="Google Shape;4121;p3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129300" tIns="129300" rIns="129300" bIns="129300" anchor="ctr" anchorCtr="0">
                  <a:noAutofit/>
                </a:bodyPr>
                <a:lstStyle/>
                <a:p>
                  <a:endParaRPr/>
                </a:p>
              </p:txBody>
            </p:sp>
          </p:grpSp>
          <p:sp>
            <p:nvSpPr>
              <p:cNvPr id="4122" name="Google Shape;4122;p3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4123" name="Google Shape;4123;p31"/>
            <p:cNvGrpSpPr/>
            <p:nvPr/>
          </p:nvGrpSpPr>
          <p:grpSpPr>
            <a:xfrm>
              <a:off x="5305233" y="3176835"/>
              <a:ext cx="685971" cy="404655"/>
              <a:chOff x="5305233" y="3176835"/>
              <a:chExt cx="685971" cy="404655"/>
            </a:xfrm>
          </p:grpSpPr>
          <p:grpSp>
            <p:nvGrpSpPr>
              <p:cNvPr id="4124" name="Google Shape;4124;p31"/>
              <p:cNvGrpSpPr/>
              <p:nvPr/>
            </p:nvGrpSpPr>
            <p:grpSpPr>
              <a:xfrm>
                <a:off x="5305233" y="3176835"/>
                <a:ext cx="685971" cy="404655"/>
                <a:chOff x="5305233" y="3176835"/>
                <a:chExt cx="685971" cy="404655"/>
              </a:xfrm>
            </p:grpSpPr>
            <p:sp>
              <p:nvSpPr>
                <p:cNvPr id="4125" name="Google Shape;4125;p3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126" name="Google Shape;4126;p3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129300" tIns="129300" rIns="129300" bIns="129300" anchor="ctr" anchorCtr="0">
                  <a:noAutofit/>
                </a:bodyPr>
                <a:lstStyle/>
                <a:p>
                  <a:endParaRPr/>
                </a:p>
              </p:txBody>
            </p:sp>
          </p:grpSp>
          <p:sp>
            <p:nvSpPr>
              <p:cNvPr id="4127" name="Google Shape;4127;p3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sp>
          <p:nvSpPr>
            <p:cNvPr id="4128" name="Google Shape;4128;p3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nvGrpSpPr>
            <p:cNvPr id="4129" name="Google Shape;4129;p31"/>
            <p:cNvGrpSpPr/>
            <p:nvPr/>
          </p:nvGrpSpPr>
          <p:grpSpPr>
            <a:xfrm>
              <a:off x="5657361" y="2824811"/>
              <a:ext cx="1078361" cy="404655"/>
              <a:chOff x="5657361" y="2824811"/>
              <a:chExt cx="1078361" cy="404655"/>
            </a:xfrm>
          </p:grpSpPr>
          <p:grpSp>
            <p:nvGrpSpPr>
              <p:cNvPr id="4130" name="Google Shape;4130;p31"/>
              <p:cNvGrpSpPr/>
              <p:nvPr/>
            </p:nvGrpSpPr>
            <p:grpSpPr>
              <a:xfrm>
                <a:off x="5657361" y="2824811"/>
                <a:ext cx="1078361" cy="404655"/>
                <a:chOff x="5657361" y="2824811"/>
                <a:chExt cx="1078361" cy="404655"/>
              </a:xfrm>
            </p:grpSpPr>
            <p:grpSp>
              <p:nvGrpSpPr>
                <p:cNvPr id="4131" name="Google Shape;4131;p31"/>
                <p:cNvGrpSpPr/>
                <p:nvPr/>
              </p:nvGrpSpPr>
              <p:grpSpPr>
                <a:xfrm>
                  <a:off x="5938485" y="2824811"/>
                  <a:ext cx="797237" cy="404655"/>
                  <a:chOff x="5938485" y="2824811"/>
                  <a:chExt cx="797237" cy="404655"/>
                </a:xfrm>
              </p:grpSpPr>
              <p:sp>
                <p:nvSpPr>
                  <p:cNvPr id="4132" name="Google Shape;4132;p3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4133" name="Google Shape;4133;p3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129300" tIns="129300" rIns="129300" bIns="129300" anchor="ctr" anchorCtr="0">
                    <a:noAutofit/>
                  </a:bodyPr>
                  <a:lstStyle/>
                  <a:p>
                    <a:endParaRPr/>
                  </a:p>
                </p:txBody>
              </p:sp>
            </p:grpSp>
            <p:sp>
              <p:nvSpPr>
                <p:cNvPr id="4134" name="Google Shape;4134;p3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sp>
            <p:nvSpPr>
              <p:cNvPr id="4135" name="Google Shape;4135;p3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4136" name="Google Shape;4136;p31"/>
            <p:cNvGrpSpPr/>
            <p:nvPr/>
          </p:nvGrpSpPr>
          <p:grpSpPr>
            <a:xfrm>
              <a:off x="5190863" y="3528942"/>
              <a:ext cx="1078026" cy="404739"/>
              <a:chOff x="5190863" y="3528942"/>
              <a:chExt cx="1078026" cy="404739"/>
            </a:xfrm>
          </p:grpSpPr>
          <p:sp>
            <p:nvSpPr>
              <p:cNvPr id="4137" name="Google Shape;4137;p3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nvGrpSpPr>
              <p:cNvPr id="4138" name="Google Shape;4138;p31"/>
              <p:cNvGrpSpPr/>
              <p:nvPr/>
            </p:nvGrpSpPr>
            <p:grpSpPr>
              <a:xfrm>
                <a:off x="5190863" y="3528942"/>
                <a:ext cx="1078026" cy="404739"/>
                <a:chOff x="5190863" y="3528942"/>
                <a:chExt cx="1078026" cy="404739"/>
              </a:xfrm>
            </p:grpSpPr>
            <p:sp>
              <p:nvSpPr>
                <p:cNvPr id="4139" name="Google Shape;4139;p3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140" name="Google Shape;4140;p3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grpSp>
      </p:grpSp>
      <p:grpSp>
        <p:nvGrpSpPr>
          <p:cNvPr id="4141" name="Google Shape;4141;p31"/>
          <p:cNvGrpSpPr/>
          <p:nvPr/>
        </p:nvGrpSpPr>
        <p:grpSpPr>
          <a:xfrm>
            <a:off x="1461069" y="5230009"/>
            <a:ext cx="2843181" cy="2301266"/>
            <a:chOff x="803162" y="1474292"/>
            <a:chExt cx="1086719" cy="879487"/>
          </a:xfrm>
        </p:grpSpPr>
        <p:grpSp>
          <p:nvGrpSpPr>
            <p:cNvPr id="4142" name="Google Shape;4142;p31"/>
            <p:cNvGrpSpPr/>
            <p:nvPr/>
          </p:nvGrpSpPr>
          <p:grpSpPr>
            <a:xfrm>
              <a:off x="803162" y="1625948"/>
              <a:ext cx="445856" cy="576579"/>
              <a:chOff x="803162" y="1625948"/>
              <a:chExt cx="445856" cy="576579"/>
            </a:xfrm>
          </p:grpSpPr>
          <p:sp>
            <p:nvSpPr>
              <p:cNvPr id="4143" name="Google Shape;4143;p3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grpSp>
            <p:nvGrpSpPr>
              <p:cNvPr id="4144" name="Google Shape;4144;p31"/>
              <p:cNvGrpSpPr/>
              <p:nvPr/>
            </p:nvGrpSpPr>
            <p:grpSpPr>
              <a:xfrm>
                <a:off x="1056023" y="1625948"/>
                <a:ext cx="192995" cy="576579"/>
                <a:chOff x="1056023" y="1625948"/>
                <a:chExt cx="192995" cy="576579"/>
              </a:xfrm>
            </p:grpSpPr>
            <p:sp>
              <p:nvSpPr>
                <p:cNvPr id="4145" name="Google Shape;4145;p3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46" name="Google Shape;4146;p3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47" name="Google Shape;4147;p3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148" name="Google Shape;4148;p3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endParaRPr sz="2000"/>
                </a:p>
              </p:txBody>
            </p:sp>
            <p:sp>
              <p:nvSpPr>
                <p:cNvPr id="4149" name="Google Shape;4149;p3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grpSp>
        </p:grpSp>
        <p:grpSp>
          <p:nvGrpSpPr>
            <p:cNvPr id="4150" name="Google Shape;4150;p31"/>
            <p:cNvGrpSpPr/>
            <p:nvPr/>
          </p:nvGrpSpPr>
          <p:grpSpPr>
            <a:xfrm>
              <a:off x="1371406" y="1474292"/>
              <a:ext cx="518475" cy="879487"/>
              <a:chOff x="1398231" y="1474292"/>
              <a:chExt cx="518475" cy="879487"/>
            </a:xfrm>
          </p:grpSpPr>
          <p:grpSp>
            <p:nvGrpSpPr>
              <p:cNvPr id="4151" name="Google Shape;4151;p31"/>
              <p:cNvGrpSpPr/>
              <p:nvPr/>
            </p:nvGrpSpPr>
            <p:grpSpPr>
              <a:xfrm>
                <a:off x="1398231" y="1474292"/>
                <a:ext cx="518475" cy="341643"/>
                <a:chOff x="1398231" y="1474292"/>
                <a:chExt cx="518475" cy="341643"/>
              </a:xfrm>
            </p:grpSpPr>
            <p:sp>
              <p:nvSpPr>
                <p:cNvPr id="4152" name="Google Shape;4152;p3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4153" name="Google Shape;4153;p31"/>
                <p:cNvGrpSpPr/>
                <p:nvPr/>
              </p:nvGrpSpPr>
              <p:grpSpPr>
                <a:xfrm>
                  <a:off x="1616453" y="1474292"/>
                  <a:ext cx="300253" cy="341643"/>
                  <a:chOff x="1616453" y="1475379"/>
                  <a:chExt cx="300253" cy="341643"/>
                </a:xfrm>
              </p:grpSpPr>
              <p:sp>
                <p:nvSpPr>
                  <p:cNvPr id="4154" name="Google Shape;4154;p3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55" name="Google Shape;4155;p3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56" name="Google Shape;4156;p3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57" name="Google Shape;4157;p3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58" name="Google Shape;4158;p3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159" name="Google Shape;4159;p3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160" name="Google Shape;4160;p3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grpSp>
                <p:nvGrpSpPr>
                  <p:cNvPr id="4161" name="Google Shape;4161;p31"/>
                  <p:cNvGrpSpPr/>
                  <p:nvPr/>
                </p:nvGrpSpPr>
                <p:grpSpPr>
                  <a:xfrm>
                    <a:off x="1839639" y="1475379"/>
                    <a:ext cx="77067" cy="341643"/>
                    <a:chOff x="1839639" y="1475379"/>
                    <a:chExt cx="77067" cy="341643"/>
                  </a:xfrm>
                </p:grpSpPr>
                <p:sp>
                  <p:nvSpPr>
                    <p:cNvPr id="4162" name="Google Shape;4162;p3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4163" name="Google Shape;4163;p3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129300" tIns="129300" rIns="129300" bIns="129300" anchor="ctr" anchorCtr="0">
                      <a:noAutofit/>
                    </a:bodyPr>
                    <a:lstStyle/>
                    <a:p>
                      <a:endParaRPr/>
                    </a:p>
                  </p:txBody>
                </p:sp>
              </p:grpSp>
            </p:grpSp>
          </p:grpSp>
          <p:grpSp>
            <p:nvGrpSpPr>
              <p:cNvPr id="4164" name="Google Shape;4164;p31"/>
              <p:cNvGrpSpPr/>
              <p:nvPr/>
            </p:nvGrpSpPr>
            <p:grpSpPr>
              <a:xfrm>
                <a:off x="1398451" y="2012951"/>
                <a:ext cx="518255" cy="340828"/>
                <a:chOff x="1398451" y="2012951"/>
                <a:chExt cx="518255" cy="340828"/>
              </a:xfrm>
            </p:grpSpPr>
            <p:sp>
              <p:nvSpPr>
                <p:cNvPr id="4165" name="Google Shape;4165;p3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4166" name="Google Shape;4166;p31"/>
                <p:cNvGrpSpPr/>
                <p:nvPr/>
              </p:nvGrpSpPr>
              <p:grpSpPr>
                <a:xfrm>
                  <a:off x="1616453" y="2012951"/>
                  <a:ext cx="300253" cy="340828"/>
                  <a:chOff x="1616453" y="2013538"/>
                  <a:chExt cx="300253" cy="340828"/>
                </a:xfrm>
              </p:grpSpPr>
              <p:sp>
                <p:nvSpPr>
                  <p:cNvPr id="4167" name="Google Shape;4167;p3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68" name="Google Shape;4168;p3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69" name="Google Shape;4169;p3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70" name="Google Shape;4170;p3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129300" tIns="129300" rIns="129300" bIns="129300" anchor="ctr" anchorCtr="0">
                    <a:noAutofit/>
                  </a:bodyPr>
                  <a:lstStyle/>
                  <a:p>
                    <a:endParaRPr/>
                  </a:p>
                </p:txBody>
              </p:sp>
              <p:sp>
                <p:nvSpPr>
                  <p:cNvPr id="4171" name="Google Shape;4171;p3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172" name="Google Shape;4172;p3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173" name="Google Shape;4173;p3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grpSp>
                <p:nvGrpSpPr>
                  <p:cNvPr id="4174" name="Google Shape;4174;p31"/>
                  <p:cNvGrpSpPr/>
                  <p:nvPr/>
                </p:nvGrpSpPr>
                <p:grpSpPr>
                  <a:xfrm>
                    <a:off x="1839639" y="2013538"/>
                    <a:ext cx="77067" cy="340828"/>
                    <a:chOff x="1839639" y="2013538"/>
                    <a:chExt cx="77067" cy="340828"/>
                  </a:xfrm>
                </p:grpSpPr>
                <p:sp>
                  <p:nvSpPr>
                    <p:cNvPr id="4175" name="Google Shape;4175;p3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4176" name="Google Shape;4176;p3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129300" tIns="129300" rIns="129300" bIns="129300" anchor="ctr" anchorCtr="0">
                      <a:noAutofit/>
                    </a:bodyPr>
                    <a:lstStyle/>
                    <a:p>
                      <a:endParaRPr sz="2000"/>
                    </a:p>
                  </p:txBody>
                </p:sp>
              </p:grpSp>
            </p:grpSp>
          </p:grpSp>
        </p:grpSp>
      </p:grpSp>
      <p:grpSp>
        <p:nvGrpSpPr>
          <p:cNvPr id="4177" name="Google Shape;4177;p31"/>
          <p:cNvGrpSpPr/>
          <p:nvPr/>
        </p:nvGrpSpPr>
        <p:grpSpPr>
          <a:xfrm>
            <a:off x="1452745" y="10806471"/>
            <a:ext cx="3580880" cy="1786924"/>
            <a:chOff x="724986" y="3605478"/>
            <a:chExt cx="1368681" cy="682918"/>
          </a:xfrm>
        </p:grpSpPr>
        <p:grpSp>
          <p:nvGrpSpPr>
            <p:cNvPr id="4178" name="Google Shape;4178;p31"/>
            <p:cNvGrpSpPr/>
            <p:nvPr/>
          </p:nvGrpSpPr>
          <p:grpSpPr>
            <a:xfrm>
              <a:off x="1289102" y="3823629"/>
              <a:ext cx="240442" cy="250435"/>
              <a:chOff x="-165066" y="3843615"/>
              <a:chExt cx="221259" cy="230455"/>
            </a:xfrm>
          </p:grpSpPr>
          <p:sp>
            <p:nvSpPr>
              <p:cNvPr id="4179" name="Google Shape;4179;p3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129300" tIns="129300" rIns="129300" bIns="129300" anchor="ctr" anchorCtr="0">
                <a:noAutofit/>
              </a:bodyPr>
              <a:lstStyle/>
              <a:p>
                <a:endParaRPr/>
              </a:p>
            </p:txBody>
          </p:sp>
          <p:sp>
            <p:nvSpPr>
              <p:cNvPr id="4180" name="Google Shape;4180;p3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1" name="Google Shape;4181;p3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2" name="Google Shape;4182;p3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3" name="Google Shape;4183;p3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4" name="Google Shape;4184;p3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5" name="Google Shape;4185;p3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6" name="Google Shape;4186;p3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7" name="Google Shape;4187;p3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8" name="Google Shape;4188;p3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89" name="Google Shape;4189;p3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129300" tIns="129300" rIns="129300" bIns="129300" anchor="ctr" anchorCtr="0">
                <a:noAutofit/>
              </a:bodyPr>
              <a:lstStyle/>
              <a:p>
                <a:endParaRPr/>
              </a:p>
            </p:txBody>
          </p:sp>
          <p:sp>
            <p:nvSpPr>
              <p:cNvPr id="4190" name="Google Shape;4190;p3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1" name="Google Shape;4191;p3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2" name="Google Shape;4192;p3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3" name="Google Shape;4193;p3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4" name="Google Shape;4194;p3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sp>
            <p:nvSpPr>
              <p:cNvPr id="4195" name="Google Shape;4195;p3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6" name="Google Shape;4196;p3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197" name="Google Shape;4197;p3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sp>
            <p:nvSpPr>
              <p:cNvPr id="4198" name="Google Shape;4198;p3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4199" name="Google Shape;4199;p31"/>
            <p:cNvGrpSpPr/>
            <p:nvPr/>
          </p:nvGrpSpPr>
          <p:grpSpPr>
            <a:xfrm>
              <a:off x="724986" y="3605478"/>
              <a:ext cx="1368681" cy="682918"/>
              <a:chOff x="724986" y="3605478"/>
              <a:chExt cx="1368681" cy="682918"/>
            </a:xfrm>
          </p:grpSpPr>
          <p:grpSp>
            <p:nvGrpSpPr>
              <p:cNvPr id="4200" name="Google Shape;4200;p31"/>
              <p:cNvGrpSpPr/>
              <p:nvPr/>
            </p:nvGrpSpPr>
            <p:grpSpPr>
              <a:xfrm>
                <a:off x="1498221" y="4047614"/>
                <a:ext cx="529172" cy="240783"/>
                <a:chOff x="1498221" y="4047614"/>
                <a:chExt cx="529172" cy="240783"/>
              </a:xfrm>
            </p:grpSpPr>
            <p:grpSp>
              <p:nvGrpSpPr>
                <p:cNvPr id="4201" name="Google Shape;4201;p31"/>
                <p:cNvGrpSpPr/>
                <p:nvPr/>
              </p:nvGrpSpPr>
              <p:grpSpPr>
                <a:xfrm>
                  <a:off x="1826655" y="4224370"/>
                  <a:ext cx="200738" cy="25631"/>
                  <a:chOff x="1826655" y="4224370"/>
                  <a:chExt cx="200738" cy="25631"/>
                </a:xfrm>
              </p:grpSpPr>
              <p:sp>
                <p:nvSpPr>
                  <p:cNvPr id="4202" name="Google Shape;4202;p3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03" name="Google Shape;4203;p3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129300" tIns="129300" rIns="129300" bIns="129300" anchor="ctr" anchorCtr="0">
                    <a:noAutofit/>
                  </a:bodyPr>
                  <a:lstStyle/>
                  <a:p>
                    <a:endParaRPr/>
                  </a:p>
                </p:txBody>
              </p:sp>
            </p:grpSp>
            <p:grpSp>
              <p:nvGrpSpPr>
                <p:cNvPr id="4204" name="Google Shape;4204;p31"/>
                <p:cNvGrpSpPr/>
                <p:nvPr/>
              </p:nvGrpSpPr>
              <p:grpSpPr>
                <a:xfrm>
                  <a:off x="1498221" y="4047614"/>
                  <a:ext cx="328444" cy="240783"/>
                  <a:chOff x="1498221" y="4047614"/>
                  <a:chExt cx="328444" cy="240783"/>
                </a:xfrm>
              </p:grpSpPr>
              <p:sp>
                <p:nvSpPr>
                  <p:cNvPr id="4205" name="Google Shape;4205;p3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nvGrpSpPr>
                  <p:cNvPr id="4206" name="Google Shape;4206;p31"/>
                  <p:cNvGrpSpPr/>
                  <p:nvPr/>
                </p:nvGrpSpPr>
                <p:grpSpPr>
                  <a:xfrm>
                    <a:off x="1498221" y="4047614"/>
                    <a:ext cx="150566" cy="190416"/>
                    <a:chOff x="1498221" y="4047614"/>
                    <a:chExt cx="150566" cy="190416"/>
                  </a:xfrm>
                </p:grpSpPr>
                <p:sp>
                  <p:nvSpPr>
                    <p:cNvPr id="4207" name="Google Shape;4207;p3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08" name="Google Shape;4208;p3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grpSp>
          </p:grpSp>
          <p:grpSp>
            <p:nvGrpSpPr>
              <p:cNvPr id="4209" name="Google Shape;4209;p31"/>
              <p:cNvGrpSpPr/>
              <p:nvPr/>
            </p:nvGrpSpPr>
            <p:grpSpPr>
              <a:xfrm>
                <a:off x="1560718" y="3800594"/>
                <a:ext cx="532948" cy="302090"/>
                <a:chOff x="1560718" y="3800594"/>
                <a:chExt cx="532948" cy="302090"/>
              </a:xfrm>
            </p:grpSpPr>
            <p:grpSp>
              <p:nvGrpSpPr>
                <p:cNvPr id="4210" name="Google Shape;4210;p31"/>
                <p:cNvGrpSpPr/>
                <p:nvPr/>
              </p:nvGrpSpPr>
              <p:grpSpPr>
                <a:xfrm>
                  <a:off x="1912179" y="3827344"/>
                  <a:ext cx="181487" cy="25631"/>
                  <a:chOff x="1912179" y="3827344"/>
                  <a:chExt cx="181487" cy="25631"/>
                </a:xfrm>
              </p:grpSpPr>
              <p:sp>
                <p:nvSpPr>
                  <p:cNvPr id="4211" name="Google Shape;4211;p3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129300" tIns="129300" rIns="129300" bIns="129300" anchor="ctr" anchorCtr="0">
                    <a:noAutofit/>
                  </a:bodyPr>
                  <a:lstStyle/>
                  <a:p>
                    <a:endParaRPr/>
                  </a:p>
                </p:txBody>
              </p:sp>
              <p:sp>
                <p:nvSpPr>
                  <p:cNvPr id="4212" name="Google Shape;4212;p3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4213" name="Google Shape;4213;p31"/>
                <p:cNvGrpSpPr/>
                <p:nvPr/>
              </p:nvGrpSpPr>
              <p:grpSpPr>
                <a:xfrm>
                  <a:off x="1912179" y="4044505"/>
                  <a:ext cx="181487" cy="25622"/>
                  <a:chOff x="1912179" y="4044506"/>
                  <a:chExt cx="181487" cy="25622"/>
                </a:xfrm>
              </p:grpSpPr>
              <p:sp>
                <p:nvSpPr>
                  <p:cNvPr id="4214" name="Google Shape;4214;p3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4215" name="Google Shape;4215;p3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4216" name="Google Shape;4216;p31"/>
                <p:cNvGrpSpPr/>
                <p:nvPr/>
              </p:nvGrpSpPr>
              <p:grpSpPr>
                <a:xfrm>
                  <a:off x="1560718" y="3800594"/>
                  <a:ext cx="351472" cy="302090"/>
                  <a:chOff x="1560718" y="3800594"/>
                  <a:chExt cx="351472" cy="302090"/>
                </a:xfrm>
              </p:grpSpPr>
              <p:grpSp>
                <p:nvGrpSpPr>
                  <p:cNvPr id="4217" name="Google Shape;4217;p31"/>
                  <p:cNvGrpSpPr/>
                  <p:nvPr/>
                </p:nvGrpSpPr>
                <p:grpSpPr>
                  <a:xfrm>
                    <a:off x="1560718" y="3842857"/>
                    <a:ext cx="173586" cy="217131"/>
                    <a:chOff x="1560718" y="3842857"/>
                    <a:chExt cx="173586" cy="217131"/>
                  </a:xfrm>
                </p:grpSpPr>
                <p:sp>
                  <p:nvSpPr>
                    <p:cNvPr id="4218" name="Google Shape;4218;p3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19" name="Google Shape;4219;p3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220" name="Google Shape;4220;p3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4221" name="Google Shape;4221;p3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sp>
                <p:nvSpPr>
                  <p:cNvPr id="4222" name="Google Shape;4222;p3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grpSp>
          <p:sp>
            <p:nvSpPr>
              <p:cNvPr id="4223" name="Google Shape;4223;p3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nvGrpSpPr>
              <p:cNvPr id="4224" name="Google Shape;4224;p31"/>
              <p:cNvGrpSpPr/>
              <p:nvPr/>
            </p:nvGrpSpPr>
            <p:grpSpPr>
              <a:xfrm>
                <a:off x="785350" y="3605478"/>
                <a:ext cx="535311" cy="249245"/>
                <a:chOff x="785350" y="3605478"/>
                <a:chExt cx="535311" cy="249245"/>
              </a:xfrm>
            </p:grpSpPr>
            <p:grpSp>
              <p:nvGrpSpPr>
                <p:cNvPr id="4225" name="Google Shape;4225;p31"/>
                <p:cNvGrpSpPr/>
                <p:nvPr/>
              </p:nvGrpSpPr>
              <p:grpSpPr>
                <a:xfrm>
                  <a:off x="785350" y="3605478"/>
                  <a:ext cx="376191" cy="102736"/>
                  <a:chOff x="785350" y="3605478"/>
                  <a:chExt cx="376191" cy="102736"/>
                </a:xfrm>
              </p:grpSpPr>
              <p:sp>
                <p:nvSpPr>
                  <p:cNvPr id="4226" name="Google Shape;4226;p3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27" name="Google Shape;4227;p3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4228" name="Google Shape;4228;p3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grpSp>
              <p:nvGrpSpPr>
                <p:cNvPr id="4229" name="Google Shape;4229;p31"/>
                <p:cNvGrpSpPr/>
                <p:nvPr/>
              </p:nvGrpSpPr>
              <p:grpSpPr>
                <a:xfrm>
                  <a:off x="1161530" y="3655851"/>
                  <a:ext cx="159131" cy="198872"/>
                  <a:chOff x="1161530" y="3655851"/>
                  <a:chExt cx="159131" cy="198872"/>
                </a:xfrm>
              </p:grpSpPr>
              <p:sp>
                <p:nvSpPr>
                  <p:cNvPr id="4230" name="Google Shape;4230;p3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31" name="Google Shape;4231;p3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grpSp>
          <p:grpSp>
            <p:nvGrpSpPr>
              <p:cNvPr id="4232" name="Google Shape;4232;p31"/>
              <p:cNvGrpSpPr/>
              <p:nvPr/>
            </p:nvGrpSpPr>
            <p:grpSpPr>
              <a:xfrm>
                <a:off x="785350" y="4047614"/>
                <a:ext cx="535311" cy="240783"/>
                <a:chOff x="785350" y="4047614"/>
                <a:chExt cx="535311" cy="240783"/>
              </a:xfrm>
            </p:grpSpPr>
            <p:grpSp>
              <p:nvGrpSpPr>
                <p:cNvPr id="4233" name="Google Shape;4233;p31"/>
                <p:cNvGrpSpPr/>
                <p:nvPr/>
              </p:nvGrpSpPr>
              <p:grpSpPr>
                <a:xfrm>
                  <a:off x="1161636" y="4047614"/>
                  <a:ext cx="159025" cy="190415"/>
                  <a:chOff x="1161636" y="4047614"/>
                  <a:chExt cx="159025" cy="190415"/>
                </a:xfrm>
              </p:grpSpPr>
              <p:sp>
                <p:nvSpPr>
                  <p:cNvPr id="4234" name="Google Shape;4234;p3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235" name="Google Shape;4235;p3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4236" name="Google Shape;4236;p31"/>
                <p:cNvGrpSpPr/>
                <p:nvPr/>
              </p:nvGrpSpPr>
              <p:grpSpPr>
                <a:xfrm>
                  <a:off x="785350" y="4185661"/>
                  <a:ext cx="376191" cy="102736"/>
                  <a:chOff x="785350" y="4185661"/>
                  <a:chExt cx="376191" cy="102736"/>
                </a:xfrm>
              </p:grpSpPr>
              <p:sp>
                <p:nvSpPr>
                  <p:cNvPr id="4237" name="Google Shape;4237;p3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38" name="Google Shape;4238;p3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sp>
                <p:nvSpPr>
                  <p:cNvPr id="4239" name="Google Shape;4239;p3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129300" tIns="129300" rIns="129300" bIns="129300" anchor="ctr" anchorCtr="0">
                    <a:noAutofit/>
                  </a:bodyPr>
                  <a:lstStyle/>
                  <a:p>
                    <a:endParaRPr/>
                  </a:p>
                </p:txBody>
              </p:sp>
            </p:grpSp>
          </p:grpSp>
          <p:grpSp>
            <p:nvGrpSpPr>
              <p:cNvPr id="4240" name="Google Shape;4240;p31"/>
              <p:cNvGrpSpPr/>
              <p:nvPr/>
            </p:nvGrpSpPr>
            <p:grpSpPr>
              <a:xfrm>
                <a:off x="1501054" y="3605478"/>
                <a:ext cx="526340" cy="249240"/>
                <a:chOff x="1501054" y="3605478"/>
                <a:chExt cx="526340" cy="249240"/>
              </a:xfrm>
            </p:grpSpPr>
            <p:grpSp>
              <p:nvGrpSpPr>
                <p:cNvPr id="4241" name="Google Shape;4241;p31"/>
                <p:cNvGrpSpPr/>
                <p:nvPr/>
              </p:nvGrpSpPr>
              <p:grpSpPr>
                <a:xfrm>
                  <a:off x="1834208" y="3643867"/>
                  <a:ext cx="193185" cy="25622"/>
                  <a:chOff x="1834208" y="3643867"/>
                  <a:chExt cx="193185" cy="25622"/>
                </a:xfrm>
              </p:grpSpPr>
              <p:sp>
                <p:nvSpPr>
                  <p:cNvPr id="4242" name="Google Shape;4242;p3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43" name="Google Shape;4243;p3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129300" tIns="129300" rIns="129300" bIns="129300" anchor="ctr" anchorCtr="0">
                    <a:noAutofit/>
                  </a:bodyPr>
                  <a:lstStyle/>
                  <a:p>
                    <a:endParaRPr/>
                  </a:p>
                </p:txBody>
              </p:sp>
            </p:grpSp>
            <p:grpSp>
              <p:nvGrpSpPr>
                <p:cNvPr id="4244" name="Google Shape;4244;p31"/>
                <p:cNvGrpSpPr/>
                <p:nvPr/>
              </p:nvGrpSpPr>
              <p:grpSpPr>
                <a:xfrm>
                  <a:off x="1501054" y="3605478"/>
                  <a:ext cx="333165" cy="249240"/>
                  <a:chOff x="1501054" y="3605478"/>
                  <a:chExt cx="333165" cy="249240"/>
                </a:xfrm>
              </p:grpSpPr>
              <p:sp>
                <p:nvSpPr>
                  <p:cNvPr id="4245" name="Google Shape;4245;p3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nvGrpSpPr>
                  <p:cNvPr id="4246" name="Google Shape;4246;p31"/>
                  <p:cNvGrpSpPr/>
                  <p:nvPr/>
                </p:nvGrpSpPr>
                <p:grpSpPr>
                  <a:xfrm>
                    <a:off x="1501054" y="3655851"/>
                    <a:ext cx="155286" cy="198867"/>
                    <a:chOff x="1501054" y="3655851"/>
                    <a:chExt cx="155286" cy="198867"/>
                  </a:xfrm>
                </p:grpSpPr>
                <p:sp>
                  <p:nvSpPr>
                    <p:cNvPr id="4247" name="Google Shape;4247;p3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48" name="Google Shape;4248;p3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grpSp>
          </p:grpSp>
          <p:grpSp>
            <p:nvGrpSpPr>
              <p:cNvPr id="4249" name="Google Shape;4249;p31"/>
              <p:cNvGrpSpPr/>
              <p:nvPr/>
            </p:nvGrpSpPr>
            <p:grpSpPr>
              <a:xfrm>
                <a:off x="724986" y="3800594"/>
                <a:ext cx="532950" cy="302090"/>
                <a:chOff x="724986" y="3800594"/>
                <a:chExt cx="532950" cy="302090"/>
              </a:xfrm>
            </p:grpSpPr>
            <p:grpSp>
              <p:nvGrpSpPr>
                <p:cNvPr id="4250" name="Google Shape;4250;p31"/>
                <p:cNvGrpSpPr/>
                <p:nvPr/>
              </p:nvGrpSpPr>
              <p:grpSpPr>
                <a:xfrm>
                  <a:off x="724986" y="4044367"/>
                  <a:ext cx="181314" cy="25626"/>
                  <a:chOff x="724986" y="4044367"/>
                  <a:chExt cx="181314" cy="25626"/>
                </a:xfrm>
              </p:grpSpPr>
              <p:sp>
                <p:nvSpPr>
                  <p:cNvPr id="4251" name="Google Shape;4251;p3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4252" name="Google Shape;4252;p3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129300" tIns="129300" rIns="129300" bIns="129300" anchor="ctr" anchorCtr="0">
                    <a:noAutofit/>
                  </a:bodyPr>
                  <a:lstStyle/>
                  <a:p>
                    <a:endParaRPr/>
                  </a:p>
                </p:txBody>
              </p:sp>
            </p:grpSp>
            <p:grpSp>
              <p:nvGrpSpPr>
                <p:cNvPr id="4253" name="Google Shape;4253;p31"/>
                <p:cNvGrpSpPr/>
                <p:nvPr/>
              </p:nvGrpSpPr>
              <p:grpSpPr>
                <a:xfrm>
                  <a:off x="906290" y="3800594"/>
                  <a:ext cx="351646" cy="302090"/>
                  <a:chOff x="906290" y="3800594"/>
                  <a:chExt cx="351646" cy="302090"/>
                </a:xfrm>
              </p:grpSpPr>
              <p:grpSp>
                <p:nvGrpSpPr>
                  <p:cNvPr id="4254" name="Google Shape;4254;p31"/>
                  <p:cNvGrpSpPr/>
                  <p:nvPr/>
                </p:nvGrpSpPr>
                <p:grpSpPr>
                  <a:xfrm>
                    <a:off x="1084172" y="3842857"/>
                    <a:ext cx="173764" cy="217131"/>
                    <a:chOff x="1084172" y="3842857"/>
                    <a:chExt cx="173764" cy="217131"/>
                  </a:xfrm>
                </p:grpSpPr>
                <p:grpSp>
                  <p:nvGrpSpPr>
                    <p:cNvPr id="4255" name="Google Shape;4255;p31"/>
                    <p:cNvGrpSpPr/>
                    <p:nvPr/>
                  </p:nvGrpSpPr>
                  <p:grpSpPr>
                    <a:xfrm>
                      <a:off x="1156862" y="3936509"/>
                      <a:ext cx="101073" cy="25622"/>
                      <a:chOff x="1156862" y="3936509"/>
                      <a:chExt cx="101073" cy="25622"/>
                    </a:xfrm>
                  </p:grpSpPr>
                  <p:sp>
                    <p:nvSpPr>
                      <p:cNvPr id="4256" name="Google Shape;4256;p3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4257" name="Google Shape;4257;p3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4258" name="Google Shape;4258;p3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sp>
                <p:nvSpPr>
                  <p:cNvPr id="4259" name="Google Shape;4259;p3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sp>
                <p:nvSpPr>
                  <p:cNvPr id="4260" name="Google Shape;4260;p3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129300" tIns="129300" rIns="129300" bIns="129300" anchor="ctr" anchorCtr="0">
                    <a:noAutofit/>
                  </a:bodyPr>
                  <a:lstStyle/>
                  <a:p>
                    <a:endParaRPr/>
                  </a:p>
                </p:txBody>
              </p:sp>
            </p:grpSp>
            <p:grpSp>
              <p:nvGrpSpPr>
                <p:cNvPr id="4261" name="Google Shape;4261;p31"/>
                <p:cNvGrpSpPr/>
                <p:nvPr/>
              </p:nvGrpSpPr>
              <p:grpSpPr>
                <a:xfrm>
                  <a:off x="724986" y="3830189"/>
                  <a:ext cx="189533" cy="25626"/>
                  <a:chOff x="724986" y="3830189"/>
                  <a:chExt cx="189533" cy="25626"/>
                </a:xfrm>
              </p:grpSpPr>
              <p:sp>
                <p:nvSpPr>
                  <p:cNvPr id="4262" name="Google Shape;4262;p3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129300" tIns="129300" rIns="129300" bIns="129300" anchor="ctr" anchorCtr="0">
                    <a:noAutofit/>
                  </a:bodyPr>
                  <a:lstStyle/>
                  <a:p>
                    <a:endParaRPr/>
                  </a:p>
                </p:txBody>
              </p:sp>
              <p:sp>
                <p:nvSpPr>
                  <p:cNvPr id="4263" name="Google Shape;4263;p3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129300" tIns="129300" rIns="129300" bIns="129300" anchor="ctr" anchorCtr="0">
                    <a:noAutofit/>
                  </a:bodyPr>
                  <a:lstStyle/>
                  <a:p>
                    <a:endParaRPr sz="2000"/>
                  </a:p>
                </p:txBody>
              </p:sp>
            </p:grpSp>
          </p:grpSp>
        </p:grpSp>
      </p:grpSp>
      <p:grpSp>
        <p:nvGrpSpPr>
          <p:cNvPr id="4264" name="Google Shape;4264;p31"/>
          <p:cNvGrpSpPr/>
          <p:nvPr/>
        </p:nvGrpSpPr>
        <p:grpSpPr>
          <a:xfrm>
            <a:off x="5451269" y="7797800"/>
            <a:ext cx="2482087" cy="2447510"/>
            <a:chOff x="2253298" y="2428317"/>
            <a:chExt cx="948701" cy="935378"/>
          </a:xfrm>
        </p:grpSpPr>
        <p:sp>
          <p:nvSpPr>
            <p:cNvPr id="4265" name="Google Shape;4265;p3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4266" name="Google Shape;4266;p3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129300" tIns="129300" rIns="129300" bIns="129300" anchor="ctr" anchorCtr="0">
              <a:noAutofit/>
            </a:bodyPr>
            <a:lstStyle/>
            <a:p>
              <a:endParaRPr/>
            </a:p>
          </p:txBody>
        </p:sp>
        <p:sp>
          <p:nvSpPr>
            <p:cNvPr id="4267" name="Google Shape;4267;p3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68" name="Google Shape;4268;p3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69" name="Google Shape;4269;p3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70" name="Google Shape;4270;p3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271" name="Google Shape;4271;p3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272" name="Google Shape;4272;p3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4273" name="Google Shape;4273;p3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4" name="Google Shape;4274;p3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5" name="Google Shape;4275;p3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6" name="Google Shape;4276;p3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7" name="Google Shape;4277;p3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8" name="Google Shape;4278;p3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79" name="Google Shape;4279;p3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80" name="Google Shape;4280;p3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81" name="Google Shape;4281;p3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129300" tIns="129300" rIns="129300" bIns="129300" anchor="ctr" anchorCtr="0">
              <a:noAutofit/>
            </a:bodyPr>
            <a:lstStyle/>
            <a:p>
              <a:endParaRPr/>
            </a:p>
          </p:txBody>
        </p:sp>
        <p:sp>
          <p:nvSpPr>
            <p:cNvPr id="4282" name="Google Shape;4282;p3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129300" tIns="129300" rIns="129300" bIns="129300" anchor="ctr" anchorCtr="0">
              <a:noAutofit/>
            </a:bodyPr>
            <a:lstStyle/>
            <a:p>
              <a:endParaRPr/>
            </a:p>
          </p:txBody>
        </p:sp>
        <p:sp>
          <p:nvSpPr>
            <p:cNvPr id="4283" name="Google Shape;4283;p3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129300" tIns="129300" rIns="129300" bIns="129300" anchor="ctr" anchorCtr="0">
              <a:noAutofit/>
            </a:bodyPr>
            <a:lstStyle/>
            <a:p>
              <a:endParaRPr/>
            </a:p>
          </p:txBody>
        </p:sp>
        <p:sp>
          <p:nvSpPr>
            <p:cNvPr id="4284" name="Google Shape;4284;p3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129300" tIns="129300" rIns="129300" bIns="129300" anchor="ctr" anchorCtr="0">
              <a:noAutofit/>
            </a:bodyPr>
            <a:lstStyle/>
            <a:p>
              <a:endParaRPr/>
            </a:p>
          </p:txBody>
        </p:sp>
        <p:sp>
          <p:nvSpPr>
            <p:cNvPr id="4285" name="Google Shape;4285;p3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86" name="Google Shape;4286;p3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87" name="Google Shape;4287;p3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88" name="Google Shape;4288;p3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89" name="Google Shape;4289;p3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90" name="Google Shape;4290;p3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129300" tIns="129300" rIns="129300" bIns="129300" anchor="ctr" anchorCtr="0">
              <a:noAutofit/>
            </a:bodyPr>
            <a:lstStyle/>
            <a:p>
              <a:endParaRPr/>
            </a:p>
          </p:txBody>
        </p:sp>
        <p:sp>
          <p:nvSpPr>
            <p:cNvPr id="4291" name="Google Shape;4291;p3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2" name="Google Shape;4292;p3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3" name="Google Shape;4293;p3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4" name="Google Shape;4294;p3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5" name="Google Shape;4295;p3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6" name="Google Shape;4296;p3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129300" tIns="129300" rIns="129300" bIns="129300" anchor="ctr" anchorCtr="0">
              <a:noAutofit/>
            </a:bodyPr>
            <a:lstStyle/>
            <a:p>
              <a:endParaRPr/>
            </a:p>
          </p:txBody>
        </p:sp>
        <p:sp>
          <p:nvSpPr>
            <p:cNvPr id="4297" name="Google Shape;4297;p3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129300" tIns="129300" rIns="129300" bIns="129300" anchor="ctr" anchorCtr="0">
              <a:noAutofit/>
            </a:bodyPr>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rId3" action="ppaction://hlinksldjump"/>
                        </a:rPr>
                        <a:t>Reprise</a:t>
                      </a:r>
                      <a:r>
                        <a:rPr lang="en" sz="3100" baseline="0" dirty="0">
                          <a:solidFill>
                            <a:schemeClr val="hlink"/>
                          </a:solidFill>
                          <a:uFill>
                            <a:noFill/>
                          </a:uFill>
                          <a:latin typeface="Poppins ExtraBold"/>
                          <a:ea typeface="Poppins ExtraBold"/>
                          <a:cs typeface="Poppins ExtraBold"/>
                          <a:sym typeface="Poppins ExtraBold"/>
                          <a:hlinkClick r:id="rId3" action="ppaction://hlinksldjump"/>
                        </a:rPr>
                        <a:t> du projet </a:t>
                      </a:r>
                      <a:r>
                        <a:rPr lang="en" sz="3100" dirty="0">
                          <a:solidFill>
                            <a:schemeClr val="hlink"/>
                          </a:solidFill>
                          <a:uFill>
                            <a:noFill/>
                          </a:uFill>
                          <a:latin typeface="Poppins ExtraBold"/>
                          <a:ea typeface="Poppins ExtraBold"/>
                          <a:cs typeface="Poppins ExtraBold"/>
                          <a:sym typeface="Poppins ExtraBold"/>
                          <a:hlinkClick r:id="rId3" action="ppaction://hlinksldjump"/>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1"/>
        <p:cNvGrpSpPr/>
        <p:nvPr/>
      </p:nvGrpSpPr>
      <p:grpSpPr>
        <a:xfrm>
          <a:off x="0" y="0"/>
          <a:ext cx="0" cy="0"/>
          <a:chOff x="0" y="0"/>
          <a:chExt cx="0" cy="0"/>
        </a:xfrm>
      </p:grpSpPr>
      <p:grpSp>
        <p:nvGrpSpPr>
          <p:cNvPr id="4302" name="Google Shape;4302;p32"/>
          <p:cNvGrpSpPr/>
          <p:nvPr/>
        </p:nvGrpSpPr>
        <p:grpSpPr>
          <a:xfrm>
            <a:off x="8299331" y="4167811"/>
            <a:ext cx="6156276" cy="2799038"/>
            <a:chOff x="3292400" y="1219146"/>
            <a:chExt cx="2615240" cy="1105116"/>
          </a:xfrm>
        </p:grpSpPr>
        <p:sp>
          <p:nvSpPr>
            <p:cNvPr id="4303" name="Google Shape;4303;p3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endParaRPr sz="300">
                <a:solidFill>
                  <a:srgbClr val="FFFFFF"/>
                </a:solidFill>
              </a:endParaRPr>
            </a:p>
          </p:txBody>
        </p:sp>
        <p:sp>
          <p:nvSpPr>
            <p:cNvPr id="4304" name="Google Shape;4304;p3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05" name="Google Shape;4305;p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JANUARY</a:t>
              </a:r>
              <a:endParaRPr sz="1200">
                <a:solidFill>
                  <a:srgbClr val="FFFFFF"/>
                </a:solidFill>
              </a:endParaRPr>
            </a:p>
          </p:txBody>
        </p:sp>
        <p:sp>
          <p:nvSpPr>
            <p:cNvPr id="4306" name="Google Shape;4306;p3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FEBRUARY</a:t>
              </a:r>
              <a:endParaRPr sz="1200">
                <a:solidFill>
                  <a:srgbClr val="FFFFFF"/>
                </a:solidFill>
              </a:endParaRPr>
            </a:p>
          </p:txBody>
        </p:sp>
        <p:sp>
          <p:nvSpPr>
            <p:cNvPr id="4307" name="Google Shape;4307;p3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MARCH</a:t>
              </a:r>
              <a:endParaRPr sz="1200">
                <a:solidFill>
                  <a:srgbClr val="FFFFFF"/>
                </a:solidFill>
              </a:endParaRPr>
            </a:p>
          </p:txBody>
        </p:sp>
        <p:sp>
          <p:nvSpPr>
            <p:cNvPr id="4308" name="Google Shape;4308;p3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APRIL</a:t>
              </a:r>
              <a:endParaRPr sz="1200">
                <a:solidFill>
                  <a:srgbClr val="FFFFFF"/>
                </a:solidFill>
              </a:endParaRPr>
            </a:p>
          </p:txBody>
        </p:sp>
        <p:sp>
          <p:nvSpPr>
            <p:cNvPr id="4309" name="Google Shape;4309;p3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MAY</a:t>
              </a:r>
              <a:endParaRPr sz="1200">
                <a:solidFill>
                  <a:srgbClr val="FFFFFF"/>
                </a:solidFill>
              </a:endParaRPr>
            </a:p>
          </p:txBody>
        </p:sp>
        <p:sp>
          <p:nvSpPr>
            <p:cNvPr id="4310" name="Google Shape;4310;p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algn="ctr">
                <a:spcAft>
                  <a:spcPts val="2501"/>
                </a:spcAft>
              </a:pPr>
              <a:r>
                <a:rPr lang="en" sz="1200">
                  <a:solidFill>
                    <a:srgbClr val="FFFFFF"/>
                  </a:solidFill>
                </a:rPr>
                <a:t>JUNE</a:t>
              </a:r>
              <a:endParaRPr sz="1200">
                <a:solidFill>
                  <a:srgbClr val="FFFFFF"/>
                </a:solidFill>
              </a:endParaRPr>
            </a:p>
          </p:txBody>
        </p:sp>
        <p:sp>
          <p:nvSpPr>
            <p:cNvPr id="4311" name="Google Shape;4311;p32"/>
            <p:cNvSpPr txBox="1"/>
            <p:nvPr/>
          </p:nvSpPr>
          <p:spPr>
            <a:xfrm flipH="1">
              <a:off x="3338153" y="1341731"/>
              <a:ext cx="279000" cy="96600"/>
            </a:xfrm>
            <a:prstGeom prst="rect">
              <a:avLst/>
            </a:prstGeom>
            <a:noFill/>
            <a:ln>
              <a:noFill/>
            </a:ln>
          </p:spPr>
          <p:txBody>
            <a:bodyPr spcFirstLastPara="1" wrap="square" lIns="0" tIns="0" rIns="0" bIns="0" anchor="ctr" anchorCtr="0">
              <a:noAutofit/>
            </a:bodyPr>
            <a:lstStyle/>
            <a:p>
              <a:pPr algn="r"/>
              <a:r>
                <a:rPr lang="en" sz="1200">
                  <a:solidFill>
                    <a:srgbClr val="FFFFFF"/>
                  </a:solidFill>
                </a:rPr>
                <a:t>PHASE 1</a:t>
              </a:r>
              <a:endParaRPr sz="1200">
                <a:solidFill>
                  <a:srgbClr val="FFFFFF"/>
                </a:solidFill>
              </a:endParaRPr>
            </a:p>
          </p:txBody>
        </p:sp>
        <p:sp>
          <p:nvSpPr>
            <p:cNvPr id="4312" name="Google Shape;4312;p32"/>
            <p:cNvSpPr txBox="1"/>
            <p:nvPr/>
          </p:nvSpPr>
          <p:spPr>
            <a:xfrm flipH="1">
              <a:off x="3338156" y="1887879"/>
              <a:ext cx="279000" cy="96600"/>
            </a:xfrm>
            <a:prstGeom prst="rect">
              <a:avLst/>
            </a:prstGeom>
            <a:noFill/>
            <a:ln>
              <a:noFill/>
            </a:ln>
          </p:spPr>
          <p:txBody>
            <a:bodyPr spcFirstLastPara="1" wrap="square" lIns="0" tIns="0" rIns="0" bIns="0" anchor="ctr" anchorCtr="0">
              <a:noAutofit/>
            </a:bodyPr>
            <a:lstStyle/>
            <a:p>
              <a:pPr algn="r"/>
              <a:r>
                <a:rPr lang="en" sz="1200">
                  <a:solidFill>
                    <a:srgbClr val="FFFFFF"/>
                  </a:solidFill>
                </a:rPr>
                <a:t>PHASE 2</a:t>
              </a:r>
              <a:endParaRPr sz="1200">
                <a:solidFill>
                  <a:srgbClr val="FFFFFF"/>
                </a:solidFill>
              </a:endParaRPr>
            </a:p>
          </p:txBody>
        </p:sp>
        <p:sp>
          <p:nvSpPr>
            <p:cNvPr id="4313" name="Google Shape;4313;p32"/>
            <p:cNvSpPr txBox="1"/>
            <p:nvPr/>
          </p:nvSpPr>
          <p:spPr>
            <a:xfrm flipH="1">
              <a:off x="3344522" y="1519168"/>
              <a:ext cx="262200" cy="96600"/>
            </a:xfrm>
            <a:prstGeom prst="rect">
              <a:avLst/>
            </a:prstGeom>
            <a:noFill/>
            <a:ln>
              <a:noFill/>
            </a:ln>
          </p:spPr>
          <p:txBody>
            <a:bodyPr spcFirstLastPara="1" wrap="square" lIns="0" tIns="0" rIns="0" bIns="0" anchor="ctr" anchorCtr="0">
              <a:noAutofit/>
            </a:bodyPr>
            <a:lstStyle/>
            <a:p>
              <a:pPr algn="r">
                <a:lnSpc>
                  <a:spcPct val="115000"/>
                </a:lnSpc>
              </a:pPr>
              <a:r>
                <a:rPr lang="en" sz="1200">
                  <a:solidFill>
                    <a:srgbClr val="FFFFFF"/>
                  </a:solidFill>
                </a:rPr>
                <a:t>Task 1</a:t>
              </a:r>
              <a:endParaRPr sz="1200">
                <a:solidFill>
                  <a:srgbClr val="FFFFFF"/>
                </a:solidFill>
              </a:endParaRPr>
            </a:p>
          </p:txBody>
        </p:sp>
        <p:sp>
          <p:nvSpPr>
            <p:cNvPr id="4314" name="Google Shape;4314;p32"/>
            <p:cNvSpPr txBox="1"/>
            <p:nvPr/>
          </p:nvSpPr>
          <p:spPr>
            <a:xfrm flipH="1">
              <a:off x="3344522" y="1697996"/>
              <a:ext cx="262200" cy="96600"/>
            </a:xfrm>
            <a:prstGeom prst="rect">
              <a:avLst/>
            </a:prstGeom>
            <a:noFill/>
            <a:ln>
              <a:noFill/>
            </a:ln>
          </p:spPr>
          <p:txBody>
            <a:bodyPr spcFirstLastPara="1" wrap="square" lIns="0" tIns="0" rIns="21300" bIns="0" anchor="ctr" anchorCtr="0">
              <a:noAutofit/>
            </a:bodyPr>
            <a:lstStyle/>
            <a:p>
              <a:pPr algn="r">
                <a:lnSpc>
                  <a:spcPct val="115000"/>
                </a:lnSpc>
              </a:pPr>
              <a:r>
                <a:rPr lang="en" sz="1200">
                  <a:solidFill>
                    <a:srgbClr val="FFFFFF"/>
                  </a:solidFill>
                </a:rPr>
                <a:t>Task 2</a:t>
              </a:r>
              <a:endParaRPr sz="1200">
                <a:solidFill>
                  <a:srgbClr val="FFFFFF"/>
                </a:solidFill>
              </a:endParaRPr>
            </a:p>
          </p:txBody>
        </p:sp>
        <p:sp>
          <p:nvSpPr>
            <p:cNvPr id="4315" name="Google Shape;4315;p32"/>
            <p:cNvSpPr txBox="1"/>
            <p:nvPr/>
          </p:nvSpPr>
          <p:spPr>
            <a:xfrm flipH="1">
              <a:off x="3344522" y="2054260"/>
              <a:ext cx="262200" cy="96600"/>
            </a:xfrm>
            <a:prstGeom prst="rect">
              <a:avLst/>
            </a:prstGeom>
            <a:noFill/>
            <a:ln>
              <a:noFill/>
            </a:ln>
          </p:spPr>
          <p:txBody>
            <a:bodyPr spcFirstLastPara="1" wrap="square" lIns="0" tIns="0" rIns="0" bIns="0" anchor="ctr" anchorCtr="0">
              <a:noAutofit/>
            </a:bodyPr>
            <a:lstStyle/>
            <a:p>
              <a:pPr algn="r">
                <a:lnSpc>
                  <a:spcPct val="115000"/>
                </a:lnSpc>
              </a:pPr>
              <a:r>
                <a:rPr lang="en" sz="1200">
                  <a:solidFill>
                    <a:srgbClr val="FFFFFF"/>
                  </a:solidFill>
                </a:rPr>
                <a:t>Task 1</a:t>
              </a:r>
              <a:endParaRPr sz="1200">
                <a:solidFill>
                  <a:srgbClr val="FFFFFF"/>
                </a:solidFill>
              </a:endParaRPr>
            </a:p>
          </p:txBody>
        </p:sp>
        <p:sp>
          <p:nvSpPr>
            <p:cNvPr id="4316" name="Google Shape;4316;p32"/>
            <p:cNvSpPr txBox="1"/>
            <p:nvPr/>
          </p:nvSpPr>
          <p:spPr>
            <a:xfrm flipH="1">
              <a:off x="3344519" y="2227173"/>
              <a:ext cx="262200" cy="96600"/>
            </a:xfrm>
            <a:prstGeom prst="rect">
              <a:avLst/>
            </a:prstGeom>
            <a:noFill/>
            <a:ln>
              <a:noFill/>
            </a:ln>
          </p:spPr>
          <p:txBody>
            <a:bodyPr spcFirstLastPara="1" wrap="square" lIns="0" tIns="0" rIns="0" bIns="0" anchor="ctr" anchorCtr="0">
              <a:noAutofit/>
            </a:bodyPr>
            <a:lstStyle/>
            <a:p>
              <a:pPr algn="r">
                <a:lnSpc>
                  <a:spcPct val="115000"/>
                </a:lnSpc>
              </a:pPr>
              <a:r>
                <a:rPr lang="en" sz="1200">
                  <a:solidFill>
                    <a:srgbClr val="FFFFFF"/>
                  </a:solidFill>
                </a:rPr>
                <a:t>Task 2</a:t>
              </a:r>
              <a:endParaRPr sz="1200">
                <a:solidFill>
                  <a:srgbClr val="FFFFFF"/>
                </a:solidFill>
              </a:endParaRPr>
            </a:p>
          </p:txBody>
        </p:sp>
        <p:grpSp>
          <p:nvGrpSpPr>
            <p:cNvPr id="4317" name="Google Shape;4317;p32"/>
            <p:cNvGrpSpPr/>
            <p:nvPr/>
          </p:nvGrpSpPr>
          <p:grpSpPr>
            <a:xfrm>
              <a:off x="3748438" y="1378608"/>
              <a:ext cx="2159202" cy="903971"/>
              <a:chOff x="1683525" y="2179850"/>
              <a:chExt cx="4519050" cy="2134525"/>
            </a:xfrm>
          </p:grpSpPr>
          <p:sp>
            <p:nvSpPr>
              <p:cNvPr id="4318" name="Google Shape;4318;p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19" name="Google Shape;4319;p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0" name="Google Shape;4320;p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1" name="Google Shape;4321;p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2" name="Google Shape;4322;p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3" name="Google Shape;4323;p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4" name="Google Shape;4324;p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5" name="Google Shape;4325;p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6" name="Google Shape;4326;p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7" name="Google Shape;4327;p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8" name="Google Shape;4328;p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142125" tIns="142125" rIns="142125" bIns="142125" anchor="ctr" anchorCtr="0">
                <a:noAutofit/>
              </a:bodyPr>
              <a:lstStyle/>
              <a:p>
                <a:endParaRPr sz="300">
                  <a:solidFill>
                    <a:srgbClr val="FFFFFF"/>
                  </a:solidFill>
                </a:endParaRPr>
              </a:p>
            </p:txBody>
          </p:sp>
          <p:sp>
            <p:nvSpPr>
              <p:cNvPr id="4329" name="Google Shape;4329;p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142125" tIns="142125" rIns="142125" bIns="142125" anchor="ctr" anchorCtr="0">
                <a:noAutofit/>
              </a:bodyPr>
              <a:lstStyle/>
              <a:p>
                <a:endParaRPr sz="300">
                  <a:solidFill>
                    <a:srgbClr val="FFFFFF"/>
                  </a:solidFill>
                </a:endParaRPr>
              </a:p>
            </p:txBody>
          </p:sp>
        </p:grpSp>
      </p:grpSp>
      <p:graphicFrame>
        <p:nvGraphicFramePr>
          <p:cNvPr id="4330" name="Google Shape;4330;p32"/>
          <p:cNvGraphicFramePr/>
          <p:nvPr/>
        </p:nvGraphicFramePr>
        <p:xfrm>
          <a:off x="15002305" y="7310990"/>
          <a:ext cx="6563700" cy="2697699"/>
        </p:xfrm>
        <a:graphic>
          <a:graphicData uri="http://schemas.openxmlformats.org/drawingml/2006/table">
            <a:tbl>
              <a:tblPr>
                <a:noFill/>
                <a:tableStyleId>{E397987D-2829-4F63-BBC0-3970AA4141A2}</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31" name="Google Shape;4331;p32"/>
          <p:cNvGrpSpPr/>
          <p:nvPr/>
        </p:nvGrpSpPr>
        <p:grpSpPr>
          <a:xfrm>
            <a:off x="14889691" y="10345378"/>
            <a:ext cx="6676149" cy="2888646"/>
            <a:chOff x="1880610" y="789980"/>
            <a:chExt cx="1513180" cy="633614"/>
          </a:xfrm>
        </p:grpSpPr>
        <p:cxnSp>
          <p:nvCxnSpPr>
            <p:cNvPr id="4332" name="Google Shape;4332;p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3" name="Google Shape;4333;p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4" name="Google Shape;4334;p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35" name="Google Shape;4335;p32"/>
            <p:cNvSpPr txBox="1"/>
            <p:nvPr/>
          </p:nvSpPr>
          <p:spPr>
            <a:xfrm flipH="1">
              <a:off x="2109710" y="789981"/>
              <a:ext cx="281100" cy="107400"/>
            </a:xfrm>
            <a:prstGeom prst="rect">
              <a:avLst/>
            </a:prstGeom>
            <a:noFill/>
            <a:ln>
              <a:noFill/>
            </a:ln>
          </p:spPr>
          <p:txBody>
            <a:bodyPr spcFirstLastPara="1" wrap="square" lIns="142125" tIns="142125" rIns="142125" bIns="142125" anchor="t" anchorCtr="0">
              <a:noAutofit/>
            </a:bodyPr>
            <a:lstStyle/>
            <a:p>
              <a:pPr algn="ctr"/>
              <a:r>
                <a:rPr lang="en" sz="1200">
                  <a:solidFill>
                    <a:srgbClr val="E3E9ED"/>
                  </a:solidFill>
                </a:rPr>
                <a:t>JANUARY</a:t>
              </a:r>
              <a:endParaRPr sz="1200">
                <a:solidFill>
                  <a:srgbClr val="E3E9ED"/>
                </a:solidFill>
              </a:endParaRPr>
            </a:p>
          </p:txBody>
        </p:sp>
        <p:sp>
          <p:nvSpPr>
            <p:cNvPr id="4336" name="Google Shape;4336;p32"/>
            <p:cNvSpPr txBox="1"/>
            <p:nvPr/>
          </p:nvSpPr>
          <p:spPr>
            <a:xfrm flipH="1">
              <a:off x="2436714" y="789980"/>
              <a:ext cx="289200" cy="107400"/>
            </a:xfrm>
            <a:prstGeom prst="rect">
              <a:avLst/>
            </a:prstGeom>
            <a:noFill/>
            <a:ln>
              <a:noFill/>
            </a:ln>
          </p:spPr>
          <p:txBody>
            <a:bodyPr spcFirstLastPara="1" wrap="square" lIns="142125" tIns="142125" rIns="142125" bIns="142125" anchor="t" anchorCtr="0">
              <a:noAutofit/>
            </a:bodyPr>
            <a:lstStyle/>
            <a:p>
              <a:pPr algn="ctr"/>
              <a:r>
                <a:rPr lang="en" sz="1200">
                  <a:solidFill>
                    <a:srgbClr val="E3E9ED"/>
                  </a:solidFill>
                </a:rPr>
                <a:t>FEBRUARY</a:t>
              </a:r>
              <a:endParaRPr sz="1200">
                <a:solidFill>
                  <a:srgbClr val="E3E9ED"/>
                </a:solidFill>
              </a:endParaRPr>
            </a:p>
          </p:txBody>
        </p:sp>
        <p:sp>
          <p:nvSpPr>
            <p:cNvPr id="4337" name="Google Shape;4337;p32"/>
            <p:cNvSpPr txBox="1"/>
            <p:nvPr/>
          </p:nvSpPr>
          <p:spPr>
            <a:xfrm flipH="1">
              <a:off x="2781054" y="789981"/>
              <a:ext cx="281100" cy="107400"/>
            </a:xfrm>
            <a:prstGeom prst="rect">
              <a:avLst/>
            </a:prstGeom>
            <a:noFill/>
            <a:ln>
              <a:noFill/>
            </a:ln>
          </p:spPr>
          <p:txBody>
            <a:bodyPr spcFirstLastPara="1" wrap="square" lIns="142125" tIns="142125" rIns="142125" bIns="142125" anchor="t" anchorCtr="0">
              <a:noAutofit/>
            </a:bodyPr>
            <a:lstStyle/>
            <a:p>
              <a:pPr algn="ctr"/>
              <a:r>
                <a:rPr lang="en" sz="1200">
                  <a:solidFill>
                    <a:srgbClr val="E3E9ED"/>
                  </a:solidFill>
                </a:rPr>
                <a:t>MARCH</a:t>
              </a:r>
              <a:endParaRPr sz="1200">
                <a:solidFill>
                  <a:srgbClr val="E3E9ED"/>
                </a:solidFill>
              </a:endParaRPr>
            </a:p>
          </p:txBody>
        </p:sp>
        <p:sp>
          <p:nvSpPr>
            <p:cNvPr id="4338" name="Google Shape;4338;p32"/>
            <p:cNvSpPr txBox="1"/>
            <p:nvPr/>
          </p:nvSpPr>
          <p:spPr>
            <a:xfrm flipH="1">
              <a:off x="3112690" y="789981"/>
              <a:ext cx="281100" cy="107400"/>
            </a:xfrm>
            <a:prstGeom prst="rect">
              <a:avLst/>
            </a:prstGeom>
            <a:noFill/>
            <a:ln>
              <a:noFill/>
            </a:ln>
          </p:spPr>
          <p:txBody>
            <a:bodyPr spcFirstLastPara="1" wrap="square" lIns="142125" tIns="142125" rIns="142125" bIns="142125" anchor="t" anchorCtr="0">
              <a:noAutofit/>
            </a:bodyPr>
            <a:lstStyle/>
            <a:p>
              <a:pPr algn="ctr"/>
              <a:r>
                <a:rPr lang="en" sz="1200">
                  <a:solidFill>
                    <a:srgbClr val="E3E9ED"/>
                  </a:solidFill>
                </a:rPr>
                <a:t>APRIL</a:t>
              </a:r>
              <a:endParaRPr sz="1200">
                <a:solidFill>
                  <a:srgbClr val="E3E9ED"/>
                </a:solidFill>
              </a:endParaRPr>
            </a:p>
          </p:txBody>
        </p:sp>
        <p:sp>
          <p:nvSpPr>
            <p:cNvPr id="4339" name="Google Shape;4339;p32"/>
            <p:cNvSpPr/>
            <p:nvPr/>
          </p:nvSpPr>
          <p:spPr>
            <a:xfrm>
              <a:off x="2105681" y="964326"/>
              <a:ext cx="289200" cy="42600"/>
            </a:xfrm>
            <a:prstGeom prst="rect">
              <a:avLst/>
            </a:prstGeom>
            <a:solidFill>
              <a:srgbClr val="869FB2"/>
            </a:solidFill>
            <a:ln>
              <a:noFill/>
            </a:ln>
          </p:spPr>
          <p:txBody>
            <a:bodyPr spcFirstLastPara="1" wrap="square" lIns="142125" tIns="142125" rIns="142125" bIns="142125" anchor="ctr" anchorCtr="0">
              <a:noAutofit/>
            </a:bodyPr>
            <a:lstStyle/>
            <a:p>
              <a:endParaRPr/>
            </a:p>
          </p:txBody>
        </p:sp>
        <p:sp>
          <p:nvSpPr>
            <p:cNvPr id="4340" name="Google Shape;4340;p32"/>
            <p:cNvSpPr/>
            <p:nvPr/>
          </p:nvSpPr>
          <p:spPr>
            <a:xfrm>
              <a:off x="2109515" y="1159286"/>
              <a:ext cx="280200" cy="42600"/>
            </a:xfrm>
            <a:prstGeom prst="rect">
              <a:avLst/>
            </a:prstGeom>
            <a:solidFill>
              <a:srgbClr val="EEEEEE"/>
            </a:solidFill>
            <a:ln>
              <a:noFill/>
            </a:ln>
          </p:spPr>
          <p:txBody>
            <a:bodyPr spcFirstLastPara="1" wrap="square" lIns="142125" tIns="142125" rIns="142125" bIns="142125" anchor="ctr" anchorCtr="0">
              <a:noAutofit/>
            </a:bodyPr>
            <a:lstStyle/>
            <a:p>
              <a:endParaRPr/>
            </a:p>
          </p:txBody>
        </p:sp>
        <p:sp>
          <p:nvSpPr>
            <p:cNvPr id="4341" name="Google Shape;4341;p32"/>
            <p:cNvSpPr/>
            <p:nvPr/>
          </p:nvSpPr>
          <p:spPr>
            <a:xfrm>
              <a:off x="2753389" y="1353677"/>
              <a:ext cx="325500" cy="426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42" name="Google Shape;4342;p32"/>
            <p:cNvSpPr/>
            <p:nvPr/>
          </p:nvSpPr>
          <p:spPr>
            <a:xfrm>
              <a:off x="2105681" y="1159287"/>
              <a:ext cx="289200" cy="426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43" name="Google Shape;4343;p32"/>
            <p:cNvSpPr/>
            <p:nvPr/>
          </p:nvSpPr>
          <p:spPr>
            <a:xfrm>
              <a:off x="2412005" y="1354248"/>
              <a:ext cx="325500" cy="426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44" name="Google Shape;4344;p32"/>
            <p:cNvSpPr/>
            <p:nvPr/>
          </p:nvSpPr>
          <p:spPr>
            <a:xfrm>
              <a:off x="2410087" y="964961"/>
              <a:ext cx="325500" cy="42600"/>
            </a:xfrm>
            <a:prstGeom prst="rect">
              <a:avLst/>
            </a:prstGeom>
            <a:solidFill>
              <a:srgbClr val="869FB2"/>
            </a:solidFill>
            <a:ln>
              <a:noFill/>
            </a:ln>
          </p:spPr>
          <p:txBody>
            <a:bodyPr spcFirstLastPara="1" wrap="square" lIns="142125" tIns="142125" rIns="142125" bIns="142125" anchor="ctr" anchorCtr="0">
              <a:noAutofit/>
            </a:bodyPr>
            <a:lstStyle/>
            <a:p>
              <a:endParaRPr/>
            </a:p>
          </p:txBody>
        </p:sp>
        <p:sp>
          <p:nvSpPr>
            <p:cNvPr id="4345" name="Google Shape;4345;p32"/>
            <p:cNvSpPr txBox="1"/>
            <p:nvPr/>
          </p:nvSpPr>
          <p:spPr>
            <a:xfrm flipH="1">
              <a:off x="1880610" y="933368"/>
              <a:ext cx="228900" cy="106500"/>
            </a:xfrm>
            <a:prstGeom prst="rect">
              <a:avLst/>
            </a:prstGeom>
            <a:noFill/>
            <a:ln>
              <a:noFill/>
            </a:ln>
          </p:spPr>
          <p:txBody>
            <a:bodyPr spcFirstLastPara="1" wrap="square" lIns="142125" tIns="142125" rIns="142125" bIns="142125" anchor="ctr" anchorCtr="0">
              <a:noAutofit/>
            </a:bodyPr>
            <a:lstStyle/>
            <a:p>
              <a:pPr algn="r"/>
              <a:r>
                <a:rPr lang="en" sz="1200">
                  <a:solidFill>
                    <a:srgbClr val="E3E9ED"/>
                  </a:solidFill>
                </a:rPr>
                <a:t>PHASE 1</a:t>
              </a:r>
              <a:endParaRPr sz="1200">
                <a:solidFill>
                  <a:srgbClr val="E3E9ED"/>
                </a:solidFill>
              </a:endParaRPr>
            </a:p>
          </p:txBody>
        </p:sp>
        <p:sp>
          <p:nvSpPr>
            <p:cNvPr id="4346" name="Google Shape;4346;p32"/>
            <p:cNvSpPr txBox="1"/>
            <p:nvPr/>
          </p:nvSpPr>
          <p:spPr>
            <a:xfrm flipH="1">
              <a:off x="1880610" y="1133659"/>
              <a:ext cx="228900" cy="91200"/>
            </a:xfrm>
            <a:prstGeom prst="rect">
              <a:avLst/>
            </a:prstGeom>
            <a:noFill/>
            <a:ln>
              <a:noFill/>
            </a:ln>
          </p:spPr>
          <p:txBody>
            <a:bodyPr spcFirstLastPara="1" wrap="square" lIns="142125" tIns="142125" rIns="142125" bIns="142125" anchor="ctr" anchorCtr="0">
              <a:noAutofit/>
            </a:bodyPr>
            <a:lstStyle/>
            <a:p>
              <a:pPr algn="r">
                <a:lnSpc>
                  <a:spcPct val="115000"/>
                </a:lnSpc>
              </a:pPr>
              <a:r>
                <a:rPr lang="en" sz="1200">
                  <a:solidFill>
                    <a:srgbClr val="E3E9ED"/>
                  </a:solidFill>
                </a:rPr>
                <a:t>Task 1</a:t>
              </a:r>
              <a:endParaRPr sz="1200">
                <a:solidFill>
                  <a:srgbClr val="E3E9ED"/>
                </a:solidFill>
              </a:endParaRPr>
            </a:p>
          </p:txBody>
        </p:sp>
        <p:sp>
          <p:nvSpPr>
            <p:cNvPr id="4347" name="Google Shape;4347;p32"/>
            <p:cNvSpPr txBox="1"/>
            <p:nvPr/>
          </p:nvSpPr>
          <p:spPr>
            <a:xfrm flipH="1">
              <a:off x="1880614" y="1332394"/>
              <a:ext cx="228900" cy="91200"/>
            </a:xfrm>
            <a:prstGeom prst="rect">
              <a:avLst/>
            </a:prstGeom>
            <a:noFill/>
            <a:ln>
              <a:noFill/>
            </a:ln>
          </p:spPr>
          <p:txBody>
            <a:bodyPr spcFirstLastPara="1" wrap="square" lIns="142125" tIns="142125" rIns="142125" bIns="142125" anchor="ctr" anchorCtr="0">
              <a:noAutofit/>
            </a:bodyPr>
            <a:lstStyle/>
            <a:p>
              <a:pPr algn="r">
                <a:lnSpc>
                  <a:spcPct val="115000"/>
                </a:lnSpc>
              </a:pPr>
              <a:r>
                <a:rPr lang="en" sz="1200">
                  <a:solidFill>
                    <a:srgbClr val="E3E9ED"/>
                  </a:solidFill>
                </a:rPr>
                <a:t>Task 2</a:t>
              </a:r>
              <a:endParaRPr sz="1200">
                <a:solidFill>
                  <a:srgbClr val="E3E9ED"/>
                </a:solidFill>
              </a:endParaRPr>
            </a:p>
          </p:txBody>
        </p:sp>
        <p:sp>
          <p:nvSpPr>
            <p:cNvPr id="4348" name="Google Shape;4348;p32"/>
            <p:cNvSpPr/>
            <p:nvPr/>
          </p:nvSpPr>
          <p:spPr>
            <a:xfrm>
              <a:off x="2750975" y="964961"/>
              <a:ext cx="325500" cy="42600"/>
            </a:xfrm>
            <a:prstGeom prst="rect">
              <a:avLst/>
            </a:prstGeom>
            <a:solidFill>
              <a:srgbClr val="869FB2"/>
            </a:solidFill>
            <a:ln>
              <a:noFill/>
            </a:ln>
          </p:spPr>
          <p:txBody>
            <a:bodyPr spcFirstLastPara="1" wrap="square" lIns="142125" tIns="142125" rIns="142125" bIns="142125" anchor="ctr" anchorCtr="0">
              <a:noAutofit/>
            </a:bodyPr>
            <a:lstStyle/>
            <a:p>
              <a:endParaRPr/>
            </a:p>
          </p:txBody>
        </p:sp>
      </p:grpSp>
      <p:grpSp>
        <p:nvGrpSpPr>
          <p:cNvPr id="4349" name="Google Shape;4349;p32"/>
          <p:cNvGrpSpPr/>
          <p:nvPr/>
        </p:nvGrpSpPr>
        <p:grpSpPr>
          <a:xfrm>
            <a:off x="1455905" y="4292262"/>
            <a:ext cx="6236842" cy="2697781"/>
            <a:chOff x="749309" y="1112739"/>
            <a:chExt cx="2371603" cy="976502"/>
          </a:xfrm>
        </p:grpSpPr>
        <p:sp>
          <p:nvSpPr>
            <p:cNvPr id="4350" name="Google Shape;4350;p32"/>
            <p:cNvSpPr/>
            <p:nvPr/>
          </p:nvSpPr>
          <p:spPr>
            <a:xfrm>
              <a:off x="1092126"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1" name="Google Shape;4351;p32"/>
            <p:cNvSpPr/>
            <p:nvPr/>
          </p:nvSpPr>
          <p:spPr>
            <a:xfrm>
              <a:off x="1434943"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2" name="Google Shape;4352;p32"/>
            <p:cNvSpPr/>
            <p:nvPr/>
          </p:nvSpPr>
          <p:spPr>
            <a:xfrm>
              <a:off x="1777760"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3" name="Google Shape;4353;p32"/>
            <p:cNvSpPr/>
            <p:nvPr/>
          </p:nvSpPr>
          <p:spPr>
            <a:xfrm>
              <a:off x="2120578"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4" name="Google Shape;4354;p32"/>
            <p:cNvSpPr/>
            <p:nvPr/>
          </p:nvSpPr>
          <p:spPr>
            <a:xfrm>
              <a:off x="2463395"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5" name="Google Shape;4355;p32"/>
            <p:cNvSpPr/>
            <p:nvPr/>
          </p:nvSpPr>
          <p:spPr>
            <a:xfrm>
              <a:off x="2806212" y="111273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6" name="Google Shape;4356;p32"/>
            <p:cNvSpPr/>
            <p:nvPr/>
          </p:nvSpPr>
          <p:spPr>
            <a:xfrm>
              <a:off x="749309" y="1362294"/>
              <a:ext cx="314700" cy="2268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57" name="Google Shape;4357;p32"/>
            <p:cNvSpPr/>
            <p:nvPr/>
          </p:nvSpPr>
          <p:spPr>
            <a:xfrm>
              <a:off x="1092126"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8" name="Google Shape;4358;p32"/>
            <p:cNvSpPr/>
            <p:nvPr/>
          </p:nvSpPr>
          <p:spPr>
            <a:xfrm>
              <a:off x="1434943"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59" name="Google Shape;4359;p32"/>
            <p:cNvSpPr/>
            <p:nvPr/>
          </p:nvSpPr>
          <p:spPr>
            <a:xfrm>
              <a:off x="1777760"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0" name="Google Shape;4360;p32"/>
            <p:cNvSpPr/>
            <p:nvPr/>
          </p:nvSpPr>
          <p:spPr>
            <a:xfrm>
              <a:off x="2120578"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1" name="Google Shape;4361;p32"/>
            <p:cNvSpPr/>
            <p:nvPr/>
          </p:nvSpPr>
          <p:spPr>
            <a:xfrm>
              <a:off x="2463395"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2" name="Google Shape;4362;p32"/>
            <p:cNvSpPr/>
            <p:nvPr/>
          </p:nvSpPr>
          <p:spPr>
            <a:xfrm>
              <a:off x="2806212" y="136229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3" name="Google Shape;4363;p32"/>
            <p:cNvSpPr/>
            <p:nvPr/>
          </p:nvSpPr>
          <p:spPr>
            <a:xfrm>
              <a:off x="749309" y="1611849"/>
              <a:ext cx="314700" cy="2268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64" name="Google Shape;4364;p32"/>
            <p:cNvSpPr/>
            <p:nvPr/>
          </p:nvSpPr>
          <p:spPr>
            <a:xfrm>
              <a:off x="1092126"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5" name="Google Shape;4365;p32"/>
            <p:cNvSpPr/>
            <p:nvPr/>
          </p:nvSpPr>
          <p:spPr>
            <a:xfrm>
              <a:off x="1434943"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6" name="Google Shape;4366;p32"/>
            <p:cNvSpPr/>
            <p:nvPr/>
          </p:nvSpPr>
          <p:spPr>
            <a:xfrm>
              <a:off x="1777760"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7" name="Google Shape;4367;p32"/>
            <p:cNvSpPr/>
            <p:nvPr/>
          </p:nvSpPr>
          <p:spPr>
            <a:xfrm>
              <a:off x="2120578"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8" name="Google Shape;4368;p32"/>
            <p:cNvSpPr/>
            <p:nvPr/>
          </p:nvSpPr>
          <p:spPr>
            <a:xfrm>
              <a:off x="2463395"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69" name="Google Shape;4369;p32"/>
            <p:cNvSpPr/>
            <p:nvPr/>
          </p:nvSpPr>
          <p:spPr>
            <a:xfrm>
              <a:off x="2806212" y="1611849"/>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0" name="Google Shape;4370;p32"/>
            <p:cNvSpPr/>
            <p:nvPr/>
          </p:nvSpPr>
          <p:spPr>
            <a:xfrm>
              <a:off x="749309" y="1861404"/>
              <a:ext cx="314700" cy="2268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71" name="Google Shape;4371;p32"/>
            <p:cNvSpPr/>
            <p:nvPr/>
          </p:nvSpPr>
          <p:spPr>
            <a:xfrm>
              <a:off x="1092126"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2" name="Google Shape;4372;p32"/>
            <p:cNvSpPr/>
            <p:nvPr/>
          </p:nvSpPr>
          <p:spPr>
            <a:xfrm>
              <a:off x="1434943"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3" name="Google Shape;4373;p32"/>
            <p:cNvSpPr/>
            <p:nvPr/>
          </p:nvSpPr>
          <p:spPr>
            <a:xfrm>
              <a:off x="1777760"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4" name="Google Shape;4374;p32"/>
            <p:cNvSpPr/>
            <p:nvPr/>
          </p:nvSpPr>
          <p:spPr>
            <a:xfrm>
              <a:off x="2120578"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5" name="Google Shape;4375;p32"/>
            <p:cNvSpPr/>
            <p:nvPr/>
          </p:nvSpPr>
          <p:spPr>
            <a:xfrm>
              <a:off x="2463395"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6" name="Google Shape;4376;p32"/>
            <p:cNvSpPr/>
            <p:nvPr/>
          </p:nvSpPr>
          <p:spPr>
            <a:xfrm>
              <a:off x="2806212" y="1861404"/>
              <a:ext cx="314700" cy="226800"/>
            </a:xfrm>
            <a:prstGeom prst="rect">
              <a:avLst/>
            </a:prstGeom>
            <a:solidFill>
              <a:srgbClr val="BAC8D3"/>
            </a:solidFill>
            <a:ln>
              <a:noFill/>
            </a:ln>
          </p:spPr>
          <p:txBody>
            <a:bodyPr spcFirstLastPara="1" wrap="square" lIns="142125" tIns="142125" rIns="142125" bIns="142125" anchor="ctr" anchorCtr="0">
              <a:noAutofit/>
            </a:bodyPr>
            <a:lstStyle/>
            <a:p>
              <a:endParaRPr/>
            </a:p>
          </p:txBody>
        </p:sp>
        <p:sp>
          <p:nvSpPr>
            <p:cNvPr id="4377" name="Google Shape;4377;p32"/>
            <p:cNvSpPr/>
            <p:nvPr/>
          </p:nvSpPr>
          <p:spPr>
            <a:xfrm>
              <a:off x="749309" y="1112739"/>
              <a:ext cx="314700" cy="226800"/>
            </a:xfrm>
            <a:prstGeom prst="rect">
              <a:avLst/>
            </a:prstGeom>
            <a:solidFill>
              <a:srgbClr val="E3E9ED"/>
            </a:solidFill>
            <a:ln>
              <a:noFill/>
            </a:ln>
          </p:spPr>
          <p:txBody>
            <a:bodyPr spcFirstLastPara="1" wrap="square" lIns="142125" tIns="142125" rIns="142125" bIns="142125" anchor="ctr" anchorCtr="0">
              <a:noAutofit/>
            </a:bodyPr>
            <a:lstStyle/>
            <a:p>
              <a:endParaRPr/>
            </a:p>
          </p:txBody>
        </p:sp>
        <p:sp>
          <p:nvSpPr>
            <p:cNvPr id="4378" name="Google Shape;4378;p32"/>
            <p:cNvSpPr/>
            <p:nvPr/>
          </p:nvSpPr>
          <p:spPr>
            <a:xfrm>
              <a:off x="1434877" y="1258345"/>
              <a:ext cx="1685700" cy="78600"/>
            </a:xfrm>
            <a:prstGeom prst="rect">
              <a:avLst/>
            </a:prstGeom>
            <a:solidFill>
              <a:srgbClr val="7994A9"/>
            </a:solidFill>
            <a:ln>
              <a:noFill/>
            </a:ln>
          </p:spPr>
          <p:txBody>
            <a:bodyPr spcFirstLastPara="1" wrap="square" lIns="142125" tIns="142125" rIns="142125" bIns="142125" anchor="ctr" anchorCtr="0">
              <a:noAutofit/>
            </a:bodyPr>
            <a:lstStyle/>
            <a:p>
              <a:endParaRPr/>
            </a:p>
          </p:txBody>
        </p:sp>
        <p:sp>
          <p:nvSpPr>
            <p:cNvPr id="4379" name="Google Shape;4379;p32"/>
            <p:cNvSpPr/>
            <p:nvPr/>
          </p:nvSpPr>
          <p:spPr>
            <a:xfrm>
              <a:off x="1777683" y="2010641"/>
              <a:ext cx="1000200" cy="78600"/>
            </a:xfrm>
            <a:prstGeom prst="rect">
              <a:avLst/>
            </a:prstGeom>
            <a:solidFill>
              <a:srgbClr val="7994A9"/>
            </a:solidFill>
            <a:ln>
              <a:noFill/>
            </a:ln>
          </p:spPr>
          <p:txBody>
            <a:bodyPr spcFirstLastPara="1" wrap="square" lIns="142125" tIns="142125" rIns="142125" bIns="142125" anchor="ctr" anchorCtr="0">
              <a:noAutofit/>
            </a:bodyPr>
            <a:lstStyle/>
            <a:p>
              <a:endParaRPr/>
            </a:p>
          </p:txBody>
        </p:sp>
        <p:sp>
          <p:nvSpPr>
            <p:cNvPr id="4380" name="Google Shape;4380;p32"/>
            <p:cNvSpPr/>
            <p:nvPr/>
          </p:nvSpPr>
          <p:spPr>
            <a:xfrm>
              <a:off x="1092070" y="1759876"/>
              <a:ext cx="657600" cy="78600"/>
            </a:xfrm>
            <a:prstGeom prst="rect">
              <a:avLst/>
            </a:prstGeom>
            <a:solidFill>
              <a:srgbClr val="7994A9"/>
            </a:solidFill>
            <a:ln>
              <a:noFill/>
            </a:ln>
          </p:spPr>
          <p:txBody>
            <a:bodyPr spcFirstLastPara="1" wrap="square" lIns="142125" tIns="142125" rIns="142125" bIns="142125" anchor="ctr" anchorCtr="0">
              <a:noAutofit/>
            </a:bodyPr>
            <a:lstStyle/>
            <a:p>
              <a:endParaRPr/>
            </a:p>
          </p:txBody>
        </p:sp>
        <p:sp>
          <p:nvSpPr>
            <p:cNvPr id="4381" name="Google Shape;4381;p32"/>
            <p:cNvSpPr/>
            <p:nvPr/>
          </p:nvSpPr>
          <p:spPr>
            <a:xfrm>
              <a:off x="2463277" y="1759876"/>
              <a:ext cx="657600" cy="78600"/>
            </a:xfrm>
            <a:prstGeom prst="rect">
              <a:avLst/>
            </a:prstGeom>
            <a:solidFill>
              <a:srgbClr val="7994A9"/>
            </a:solidFill>
            <a:ln>
              <a:noFill/>
            </a:ln>
          </p:spPr>
          <p:txBody>
            <a:bodyPr spcFirstLastPara="1" wrap="square" lIns="142125" tIns="142125" rIns="142125" bIns="142125" anchor="ctr" anchorCtr="0">
              <a:noAutofit/>
            </a:bodyPr>
            <a:lstStyle/>
            <a:p>
              <a:endParaRPr/>
            </a:p>
          </p:txBody>
        </p:sp>
      </p:grpSp>
      <p:graphicFrame>
        <p:nvGraphicFramePr>
          <p:cNvPr id="4382" name="Google Shape;4382;p32"/>
          <p:cNvGraphicFramePr/>
          <p:nvPr/>
        </p:nvGraphicFramePr>
        <p:xfrm>
          <a:off x="15062039" y="3443191"/>
          <a:ext cx="6563700" cy="3536700"/>
        </p:xfrm>
        <a:graphic>
          <a:graphicData uri="http://schemas.openxmlformats.org/drawingml/2006/table">
            <a:tbl>
              <a:tblPr>
                <a:noFill/>
                <a:tableStyleId>{E397987D-2829-4F63-BBC0-3970AA4141A2}</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1178900">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83" name="Google Shape;4383;p32"/>
          <p:cNvGraphicFramePr/>
          <p:nvPr/>
        </p:nvGraphicFramePr>
        <p:xfrm>
          <a:off x="8344648" y="7311031"/>
          <a:ext cx="6156200" cy="2697675"/>
        </p:xfrm>
        <a:graphic>
          <a:graphicData uri="http://schemas.openxmlformats.org/drawingml/2006/table">
            <a:tbl>
              <a:tblPr>
                <a:noFill/>
                <a:tableStyleId>{E397987D-2829-4F63-BBC0-3970AA4141A2}</a:tableStyleId>
              </a:tblPr>
              <a:tblGrid>
                <a:gridCol w="1539050">
                  <a:extLst>
                    <a:ext uri="{9D8B030D-6E8A-4147-A177-3AD203B41FA5}">
                      <a16:colId xmlns:a16="http://schemas.microsoft.com/office/drawing/2014/main" val="20000"/>
                    </a:ext>
                  </a:extLst>
                </a:gridCol>
                <a:gridCol w="1539050">
                  <a:extLst>
                    <a:ext uri="{9D8B030D-6E8A-4147-A177-3AD203B41FA5}">
                      <a16:colId xmlns:a16="http://schemas.microsoft.com/office/drawing/2014/main" val="20001"/>
                    </a:ext>
                  </a:extLst>
                </a:gridCol>
                <a:gridCol w="1539050">
                  <a:extLst>
                    <a:ext uri="{9D8B030D-6E8A-4147-A177-3AD203B41FA5}">
                      <a16:colId xmlns:a16="http://schemas.microsoft.com/office/drawing/2014/main" val="20002"/>
                    </a:ext>
                  </a:extLst>
                </a:gridCol>
                <a:gridCol w="153905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39325" marR="139325" marT="147750" marB="147750">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84" name="Google Shape;4384;p32"/>
          <p:cNvGrpSpPr/>
          <p:nvPr/>
        </p:nvGrpSpPr>
        <p:grpSpPr>
          <a:xfrm>
            <a:off x="10128355" y="8569787"/>
            <a:ext cx="4159723" cy="179955"/>
            <a:chOff x="3980086" y="2864141"/>
            <a:chExt cx="1227600" cy="66900"/>
          </a:xfrm>
        </p:grpSpPr>
        <p:sp>
          <p:nvSpPr>
            <p:cNvPr id="4385" name="Google Shape;4385;p32"/>
            <p:cNvSpPr/>
            <p:nvPr/>
          </p:nvSpPr>
          <p:spPr>
            <a:xfrm rot="5400000" flipH="1">
              <a:off x="4560736" y="2283791"/>
              <a:ext cx="66300" cy="1227600"/>
            </a:xfrm>
            <a:prstGeom prst="round2SameRect">
              <a:avLst>
                <a:gd name="adj1" fmla="val 50000"/>
                <a:gd name="adj2" fmla="val 50000"/>
              </a:avLst>
            </a:prstGeom>
            <a:solidFill>
              <a:srgbClr val="F4F6F8"/>
            </a:solidFill>
            <a:ln>
              <a:noFill/>
            </a:ln>
          </p:spPr>
          <p:txBody>
            <a:bodyPr spcFirstLastPara="1" wrap="square" lIns="142125" tIns="142125" rIns="142125" bIns="142125" anchor="ctr" anchorCtr="0">
              <a:noAutofit/>
            </a:bodyPr>
            <a:lstStyle/>
            <a:p>
              <a:endParaRPr sz="2200"/>
            </a:p>
          </p:txBody>
        </p:sp>
        <p:sp>
          <p:nvSpPr>
            <p:cNvPr id="4386" name="Google Shape;4386;p32"/>
            <p:cNvSpPr/>
            <p:nvPr/>
          </p:nvSpPr>
          <p:spPr>
            <a:xfrm rot="5400000" flipH="1">
              <a:off x="4086125" y="2758391"/>
              <a:ext cx="66900" cy="278400"/>
            </a:xfrm>
            <a:prstGeom prst="round2SameRect">
              <a:avLst>
                <a:gd name="adj1" fmla="val 50000"/>
                <a:gd name="adj2" fmla="val 50000"/>
              </a:avLst>
            </a:prstGeom>
            <a:solidFill>
              <a:srgbClr val="7994A9"/>
            </a:solidFill>
            <a:ln>
              <a:noFill/>
            </a:ln>
          </p:spPr>
          <p:txBody>
            <a:bodyPr spcFirstLastPara="1" wrap="square" lIns="142125" tIns="142125" rIns="142125" bIns="142125" anchor="ctr" anchorCtr="0">
              <a:noAutofit/>
            </a:bodyPr>
            <a:lstStyle/>
            <a:p>
              <a:endParaRPr/>
            </a:p>
          </p:txBody>
        </p:sp>
      </p:grpSp>
      <p:grpSp>
        <p:nvGrpSpPr>
          <p:cNvPr id="4387" name="Google Shape;4387;p32"/>
          <p:cNvGrpSpPr/>
          <p:nvPr/>
        </p:nvGrpSpPr>
        <p:grpSpPr>
          <a:xfrm>
            <a:off x="11840356" y="9468932"/>
            <a:ext cx="2447957" cy="179955"/>
            <a:chOff x="4838332" y="3074817"/>
            <a:chExt cx="1227600" cy="66900"/>
          </a:xfrm>
        </p:grpSpPr>
        <p:sp>
          <p:nvSpPr>
            <p:cNvPr id="4388" name="Google Shape;4388;p32"/>
            <p:cNvSpPr/>
            <p:nvPr/>
          </p:nvSpPr>
          <p:spPr>
            <a:xfrm rot="5400000" flipH="1">
              <a:off x="5418982" y="2494467"/>
              <a:ext cx="66300" cy="1227600"/>
            </a:xfrm>
            <a:prstGeom prst="round2SameRect">
              <a:avLst>
                <a:gd name="adj1" fmla="val 50000"/>
                <a:gd name="adj2" fmla="val 50000"/>
              </a:avLst>
            </a:prstGeom>
            <a:solidFill>
              <a:srgbClr val="F4F6F8"/>
            </a:solidFill>
            <a:ln>
              <a:noFill/>
            </a:ln>
          </p:spPr>
          <p:txBody>
            <a:bodyPr spcFirstLastPara="1" wrap="square" lIns="142125" tIns="142125" rIns="142125" bIns="142125" anchor="ctr" anchorCtr="0">
              <a:noAutofit/>
            </a:bodyPr>
            <a:lstStyle/>
            <a:p>
              <a:endParaRPr sz="2200"/>
            </a:p>
          </p:txBody>
        </p:sp>
        <p:sp>
          <p:nvSpPr>
            <p:cNvPr id="4389" name="Google Shape;4389;p32"/>
            <p:cNvSpPr/>
            <p:nvPr/>
          </p:nvSpPr>
          <p:spPr>
            <a:xfrm rot="5400000" flipH="1">
              <a:off x="4944084" y="2969067"/>
              <a:ext cx="66900" cy="278400"/>
            </a:xfrm>
            <a:prstGeom prst="round2SameRect">
              <a:avLst>
                <a:gd name="adj1" fmla="val 50000"/>
                <a:gd name="adj2" fmla="val 50000"/>
              </a:avLst>
            </a:prstGeom>
            <a:solidFill>
              <a:srgbClr val="7994A9"/>
            </a:solidFill>
            <a:ln>
              <a:noFill/>
            </a:ln>
          </p:spPr>
          <p:txBody>
            <a:bodyPr spcFirstLastPara="1" wrap="square" lIns="142125" tIns="142125" rIns="142125" bIns="142125" anchor="ctr" anchorCtr="0">
              <a:noAutofit/>
            </a:bodyPr>
            <a:lstStyle/>
            <a:p>
              <a:endParaRPr/>
            </a:p>
          </p:txBody>
        </p:sp>
      </p:grpSp>
      <p:grpSp>
        <p:nvGrpSpPr>
          <p:cNvPr id="4390" name="Google Shape;4390;p32"/>
          <p:cNvGrpSpPr/>
          <p:nvPr/>
        </p:nvGrpSpPr>
        <p:grpSpPr>
          <a:xfrm>
            <a:off x="8311999" y="10288720"/>
            <a:ext cx="6155779" cy="2779074"/>
            <a:chOff x="3358415" y="3361302"/>
            <a:chExt cx="2363244" cy="1024695"/>
          </a:xfrm>
        </p:grpSpPr>
        <p:grpSp>
          <p:nvGrpSpPr>
            <p:cNvPr id="4391" name="Google Shape;4391;p32"/>
            <p:cNvGrpSpPr/>
            <p:nvPr/>
          </p:nvGrpSpPr>
          <p:grpSpPr>
            <a:xfrm>
              <a:off x="3358415" y="3361302"/>
              <a:ext cx="441300" cy="1024695"/>
              <a:chOff x="3358415" y="3361302"/>
              <a:chExt cx="441300" cy="1024695"/>
            </a:xfrm>
          </p:grpSpPr>
          <p:sp>
            <p:nvSpPr>
              <p:cNvPr id="4392" name="Google Shape;4392;p32"/>
              <p:cNvSpPr/>
              <p:nvPr/>
            </p:nvSpPr>
            <p:spPr>
              <a:xfrm>
                <a:off x="3358415"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endParaRPr/>
              </a:p>
            </p:txBody>
          </p:sp>
          <p:sp>
            <p:nvSpPr>
              <p:cNvPr id="4393" name="Google Shape;4393;p32"/>
              <p:cNvSpPr/>
              <p:nvPr/>
            </p:nvSpPr>
            <p:spPr>
              <a:xfrm>
                <a:off x="3358415"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394" name="Google Shape;4394;p32"/>
              <p:cNvSpPr/>
              <p:nvPr/>
            </p:nvSpPr>
            <p:spPr>
              <a:xfrm>
                <a:off x="3358415"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395" name="Google Shape;4395;p32"/>
              <p:cNvSpPr/>
              <p:nvPr/>
            </p:nvSpPr>
            <p:spPr>
              <a:xfrm>
                <a:off x="3358415"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396" name="Google Shape;4396;p32"/>
              <p:cNvSpPr/>
              <p:nvPr/>
            </p:nvSpPr>
            <p:spPr>
              <a:xfrm>
                <a:off x="3358415"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sz="2200"/>
              </a:p>
            </p:txBody>
          </p:sp>
          <p:sp>
            <p:nvSpPr>
              <p:cNvPr id="4397" name="Google Shape;4397;p32"/>
              <p:cNvSpPr/>
              <p:nvPr/>
            </p:nvSpPr>
            <p:spPr>
              <a:xfrm>
                <a:off x="3358415"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sz="2200"/>
              </a:p>
            </p:txBody>
          </p:sp>
        </p:grpSp>
        <p:grpSp>
          <p:nvGrpSpPr>
            <p:cNvPr id="4398" name="Google Shape;4398;p32"/>
            <p:cNvGrpSpPr/>
            <p:nvPr/>
          </p:nvGrpSpPr>
          <p:grpSpPr>
            <a:xfrm>
              <a:off x="3838901" y="3361302"/>
              <a:ext cx="441300" cy="1024695"/>
              <a:chOff x="3838901" y="3361302"/>
              <a:chExt cx="441300" cy="1024695"/>
            </a:xfrm>
          </p:grpSpPr>
          <p:sp>
            <p:nvSpPr>
              <p:cNvPr id="4399" name="Google Shape;4399;p32"/>
              <p:cNvSpPr/>
              <p:nvPr/>
            </p:nvSpPr>
            <p:spPr>
              <a:xfrm>
                <a:off x="3838901"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endParaRPr/>
              </a:p>
            </p:txBody>
          </p:sp>
          <p:sp>
            <p:nvSpPr>
              <p:cNvPr id="4400" name="Google Shape;4400;p32"/>
              <p:cNvSpPr/>
              <p:nvPr/>
            </p:nvSpPr>
            <p:spPr>
              <a:xfrm>
                <a:off x="3838901"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1" name="Google Shape;4401;p32"/>
              <p:cNvSpPr/>
              <p:nvPr/>
            </p:nvSpPr>
            <p:spPr>
              <a:xfrm>
                <a:off x="3838901"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2" name="Google Shape;4402;p32"/>
              <p:cNvSpPr/>
              <p:nvPr/>
            </p:nvSpPr>
            <p:spPr>
              <a:xfrm>
                <a:off x="3838901"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3" name="Google Shape;4403;p32"/>
              <p:cNvSpPr/>
              <p:nvPr/>
            </p:nvSpPr>
            <p:spPr>
              <a:xfrm>
                <a:off x="3838901"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4" name="Google Shape;4404;p32"/>
              <p:cNvSpPr/>
              <p:nvPr/>
            </p:nvSpPr>
            <p:spPr>
              <a:xfrm>
                <a:off x="3838901"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grpSp>
        <p:grpSp>
          <p:nvGrpSpPr>
            <p:cNvPr id="4405" name="Google Shape;4405;p32"/>
            <p:cNvGrpSpPr/>
            <p:nvPr/>
          </p:nvGrpSpPr>
          <p:grpSpPr>
            <a:xfrm>
              <a:off x="4319387" y="3361302"/>
              <a:ext cx="441300" cy="1024695"/>
              <a:chOff x="4319387" y="3361302"/>
              <a:chExt cx="441300" cy="1024695"/>
            </a:xfrm>
          </p:grpSpPr>
          <p:sp>
            <p:nvSpPr>
              <p:cNvPr id="4406" name="Google Shape;4406;p32"/>
              <p:cNvSpPr/>
              <p:nvPr/>
            </p:nvSpPr>
            <p:spPr>
              <a:xfrm>
                <a:off x="4319387"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endParaRPr/>
              </a:p>
            </p:txBody>
          </p:sp>
          <p:sp>
            <p:nvSpPr>
              <p:cNvPr id="4407" name="Google Shape;4407;p32"/>
              <p:cNvSpPr/>
              <p:nvPr/>
            </p:nvSpPr>
            <p:spPr>
              <a:xfrm>
                <a:off x="4319387"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8" name="Google Shape;4408;p32"/>
              <p:cNvSpPr/>
              <p:nvPr/>
            </p:nvSpPr>
            <p:spPr>
              <a:xfrm>
                <a:off x="4319387"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09" name="Google Shape;4409;p32"/>
              <p:cNvSpPr/>
              <p:nvPr/>
            </p:nvSpPr>
            <p:spPr>
              <a:xfrm>
                <a:off x="4319387"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0" name="Google Shape;4410;p32"/>
              <p:cNvSpPr/>
              <p:nvPr/>
            </p:nvSpPr>
            <p:spPr>
              <a:xfrm>
                <a:off x="4319387"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1" name="Google Shape;4411;p32"/>
              <p:cNvSpPr/>
              <p:nvPr/>
            </p:nvSpPr>
            <p:spPr>
              <a:xfrm>
                <a:off x="4319387"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grpSp>
        <p:grpSp>
          <p:nvGrpSpPr>
            <p:cNvPr id="4412" name="Google Shape;4412;p32"/>
            <p:cNvGrpSpPr/>
            <p:nvPr/>
          </p:nvGrpSpPr>
          <p:grpSpPr>
            <a:xfrm>
              <a:off x="4799873" y="3361302"/>
              <a:ext cx="441300" cy="1024695"/>
              <a:chOff x="4799873" y="3361302"/>
              <a:chExt cx="441300" cy="1024695"/>
            </a:xfrm>
          </p:grpSpPr>
          <p:sp>
            <p:nvSpPr>
              <p:cNvPr id="4413" name="Google Shape;4413;p32"/>
              <p:cNvSpPr/>
              <p:nvPr/>
            </p:nvSpPr>
            <p:spPr>
              <a:xfrm>
                <a:off x="4799873"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endParaRPr/>
              </a:p>
            </p:txBody>
          </p:sp>
          <p:sp>
            <p:nvSpPr>
              <p:cNvPr id="4414" name="Google Shape;4414;p32"/>
              <p:cNvSpPr/>
              <p:nvPr/>
            </p:nvSpPr>
            <p:spPr>
              <a:xfrm>
                <a:off x="4799873"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5" name="Google Shape;4415;p32"/>
              <p:cNvSpPr/>
              <p:nvPr/>
            </p:nvSpPr>
            <p:spPr>
              <a:xfrm>
                <a:off x="4799873"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6" name="Google Shape;4416;p32"/>
              <p:cNvSpPr/>
              <p:nvPr/>
            </p:nvSpPr>
            <p:spPr>
              <a:xfrm>
                <a:off x="4799873"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7" name="Google Shape;4417;p32"/>
              <p:cNvSpPr/>
              <p:nvPr/>
            </p:nvSpPr>
            <p:spPr>
              <a:xfrm>
                <a:off x="4799873"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18" name="Google Shape;4418;p32"/>
              <p:cNvSpPr/>
              <p:nvPr/>
            </p:nvSpPr>
            <p:spPr>
              <a:xfrm>
                <a:off x="4799873"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grpSp>
        <p:grpSp>
          <p:nvGrpSpPr>
            <p:cNvPr id="4419" name="Google Shape;4419;p32"/>
            <p:cNvGrpSpPr/>
            <p:nvPr/>
          </p:nvGrpSpPr>
          <p:grpSpPr>
            <a:xfrm>
              <a:off x="5280360" y="3361302"/>
              <a:ext cx="441300" cy="1024695"/>
              <a:chOff x="5280360" y="3361302"/>
              <a:chExt cx="441300" cy="1024695"/>
            </a:xfrm>
          </p:grpSpPr>
          <p:sp>
            <p:nvSpPr>
              <p:cNvPr id="4420" name="Google Shape;4420;p32"/>
              <p:cNvSpPr/>
              <p:nvPr/>
            </p:nvSpPr>
            <p:spPr>
              <a:xfrm>
                <a:off x="5280360" y="3361302"/>
                <a:ext cx="441300" cy="136500"/>
              </a:xfrm>
              <a:prstGeom prst="flowChartAlternateProcess">
                <a:avLst/>
              </a:prstGeom>
              <a:solidFill>
                <a:srgbClr val="7994A9"/>
              </a:solidFill>
              <a:ln>
                <a:noFill/>
              </a:ln>
            </p:spPr>
            <p:txBody>
              <a:bodyPr spcFirstLastPara="1" wrap="square" lIns="142125" tIns="142125" rIns="142125" bIns="142125" anchor="ctr" anchorCtr="0">
                <a:noAutofit/>
              </a:bodyPr>
              <a:lstStyle/>
              <a:p>
                <a:endParaRPr/>
              </a:p>
            </p:txBody>
          </p:sp>
          <p:sp>
            <p:nvSpPr>
              <p:cNvPr id="4421" name="Google Shape;4421;p32"/>
              <p:cNvSpPr/>
              <p:nvPr/>
            </p:nvSpPr>
            <p:spPr>
              <a:xfrm>
                <a:off x="5280360" y="353894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22" name="Google Shape;4422;p32"/>
              <p:cNvSpPr/>
              <p:nvPr/>
            </p:nvSpPr>
            <p:spPr>
              <a:xfrm>
                <a:off x="5280360" y="3716591"/>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23" name="Google Shape;4423;p32"/>
              <p:cNvSpPr/>
              <p:nvPr/>
            </p:nvSpPr>
            <p:spPr>
              <a:xfrm>
                <a:off x="5280360" y="389423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24" name="Google Shape;4424;p32"/>
              <p:cNvSpPr/>
              <p:nvPr/>
            </p:nvSpPr>
            <p:spPr>
              <a:xfrm>
                <a:off x="5280360" y="4071866"/>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sp>
            <p:nvSpPr>
              <p:cNvPr id="4425" name="Google Shape;4425;p32"/>
              <p:cNvSpPr/>
              <p:nvPr/>
            </p:nvSpPr>
            <p:spPr>
              <a:xfrm>
                <a:off x="5280360" y="4249497"/>
                <a:ext cx="441300" cy="136500"/>
              </a:xfrm>
              <a:prstGeom prst="flowChartAlternateProcess">
                <a:avLst/>
              </a:prstGeom>
              <a:solidFill>
                <a:srgbClr val="E3E9ED"/>
              </a:solidFill>
              <a:ln>
                <a:noFill/>
              </a:ln>
            </p:spPr>
            <p:txBody>
              <a:bodyPr spcFirstLastPara="1" wrap="square" lIns="142125" tIns="142125" rIns="142125" bIns="142125" anchor="ctr" anchorCtr="0">
                <a:noAutofit/>
              </a:bodyPr>
              <a:lstStyle/>
              <a:p>
                <a:endParaRPr/>
              </a:p>
            </p:txBody>
          </p:sp>
        </p:grpSp>
      </p:grpSp>
      <p:graphicFrame>
        <p:nvGraphicFramePr>
          <p:cNvPr id="4426" name="Google Shape;4426;p32"/>
          <p:cNvGraphicFramePr/>
          <p:nvPr/>
        </p:nvGraphicFramePr>
        <p:xfrm>
          <a:off x="1455869" y="7306555"/>
          <a:ext cx="6236799" cy="2697675"/>
        </p:xfrm>
        <a:graphic>
          <a:graphicData uri="http://schemas.openxmlformats.org/drawingml/2006/table">
            <a:tbl>
              <a:tblPr>
                <a:noFill/>
                <a:tableStyleId>{E397987D-2829-4F63-BBC0-3970AA4141A2}</a:tableStyleId>
              </a:tblPr>
              <a:tblGrid>
                <a:gridCol w="1559200">
                  <a:extLst>
                    <a:ext uri="{9D8B030D-6E8A-4147-A177-3AD203B41FA5}">
                      <a16:colId xmlns:a16="http://schemas.microsoft.com/office/drawing/2014/main" val="20000"/>
                    </a:ext>
                  </a:extLst>
                </a:gridCol>
                <a:gridCol w="1559200">
                  <a:extLst>
                    <a:ext uri="{9D8B030D-6E8A-4147-A177-3AD203B41FA5}">
                      <a16:colId xmlns:a16="http://schemas.microsoft.com/office/drawing/2014/main" val="20001"/>
                    </a:ext>
                  </a:extLst>
                </a:gridCol>
                <a:gridCol w="1559200">
                  <a:extLst>
                    <a:ext uri="{9D8B030D-6E8A-4147-A177-3AD203B41FA5}">
                      <a16:colId xmlns:a16="http://schemas.microsoft.com/office/drawing/2014/main" val="20002"/>
                    </a:ext>
                  </a:extLst>
                </a:gridCol>
                <a:gridCol w="155920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27" name="Google Shape;4427;p32"/>
          <p:cNvGrpSpPr/>
          <p:nvPr/>
        </p:nvGrpSpPr>
        <p:grpSpPr>
          <a:xfrm>
            <a:off x="1456032" y="10321077"/>
            <a:ext cx="6260895" cy="2779218"/>
            <a:chOff x="955526" y="6386015"/>
            <a:chExt cx="4108738" cy="1719600"/>
          </a:xfrm>
        </p:grpSpPr>
        <p:grpSp>
          <p:nvGrpSpPr>
            <p:cNvPr id="4428" name="Google Shape;4428;p32"/>
            <p:cNvGrpSpPr/>
            <p:nvPr/>
          </p:nvGrpSpPr>
          <p:grpSpPr>
            <a:xfrm>
              <a:off x="955526" y="6938450"/>
              <a:ext cx="4108738" cy="856235"/>
              <a:chOff x="726450" y="3696000"/>
              <a:chExt cx="2403614" cy="500898"/>
            </a:xfrm>
          </p:grpSpPr>
          <p:sp>
            <p:nvSpPr>
              <p:cNvPr id="4429" name="Google Shape;4429;p32"/>
              <p:cNvSpPr/>
              <p:nvPr/>
            </p:nvSpPr>
            <p:spPr>
              <a:xfrm>
                <a:off x="726450" y="3696000"/>
                <a:ext cx="2403600" cy="167100"/>
              </a:xfrm>
              <a:prstGeom prst="rect">
                <a:avLst/>
              </a:prstGeom>
              <a:solidFill>
                <a:srgbClr val="869FB1"/>
              </a:solidFill>
              <a:ln>
                <a:noFill/>
              </a:ln>
            </p:spPr>
            <p:txBody>
              <a:bodyPr spcFirstLastPara="1" wrap="square" lIns="142125" tIns="142125" rIns="142125" bIns="142125" anchor="ctr" anchorCtr="0">
                <a:noAutofit/>
              </a:bodyPr>
              <a:lstStyle/>
              <a:p>
                <a:endParaRPr sz="300"/>
              </a:p>
            </p:txBody>
          </p:sp>
          <p:sp>
            <p:nvSpPr>
              <p:cNvPr id="4430" name="Google Shape;4430;p32"/>
              <p:cNvSpPr/>
              <p:nvPr/>
            </p:nvSpPr>
            <p:spPr>
              <a:xfrm>
                <a:off x="726464" y="4029798"/>
                <a:ext cx="2403600" cy="167100"/>
              </a:xfrm>
              <a:prstGeom prst="rect">
                <a:avLst/>
              </a:prstGeom>
              <a:solidFill>
                <a:srgbClr val="869FB1"/>
              </a:solidFill>
              <a:ln>
                <a:noFill/>
              </a:ln>
            </p:spPr>
            <p:txBody>
              <a:bodyPr spcFirstLastPara="1" wrap="square" lIns="142125" tIns="142125" rIns="142125" bIns="142125" anchor="ctr" anchorCtr="0">
                <a:noAutofit/>
              </a:bodyPr>
              <a:lstStyle/>
              <a:p>
                <a:endParaRPr sz="300"/>
              </a:p>
            </p:txBody>
          </p:sp>
        </p:grpSp>
        <p:sp>
          <p:nvSpPr>
            <p:cNvPr id="4431" name="Google Shape;4431;p32"/>
            <p:cNvSpPr/>
            <p:nvPr/>
          </p:nvSpPr>
          <p:spPr>
            <a:xfrm>
              <a:off x="2018089"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endParaRPr sz="300"/>
            </a:p>
          </p:txBody>
        </p:sp>
        <p:sp>
          <p:nvSpPr>
            <p:cNvPr id="4432" name="Google Shape;4432;p32"/>
            <p:cNvSpPr/>
            <p:nvPr/>
          </p:nvSpPr>
          <p:spPr>
            <a:xfrm>
              <a:off x="2622031"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endParaRPr sz="300"/>
            </a:p>
          </p:txBody>
        </p:sp>
        <p:sp>
          <p:nvSpPr>
            <p:cNvPr id="4433" name="Google Shape;4433;p32"/>
            <p:cNvSpPr/>
            <p:nvPr/>
          </p:nvSpPr>
          <p:spPr>
            <a:xfrm>
              <a:off x="3225973"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endParaRPr sz="300"/>
            </a:p>
          </p:txBody>
        </p:sp>
        <p:sp>
          <p:nvSpPr>
            <p:cNvPr id="4434" name="Google Shape;4434;p32"/>
            <p:cNvSpPr/>
            <p:nvPr/>
          </p:nvSpPr>
          <p:spPr>
            <a:xfrm>
              <a:off x="3829914"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endParaRPr sz="300"/>
            </a:p>
          </p:txBody>
        </p:sp>
        <p:sp>
          <p:nvSpPr>
            <p:cNvPr id="4435" name="Google Shape;4435;p32"/>
            <p:cNvSpPr/>
            <p:nvPr/>
          </p:nvSpPr>
          <p:spPr>
            <a:xfrm>
              <a:off x="4433856" y="6386015"/>
              <a:ext cx="525000" cy="17196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142125" tIns="142125" rIns="142125" bIns="142125" anchor="ctr" anchorCtr="0">
              <a:noAutofit/>
            </a:bodyPr>
            <a:lstStyle/>
            <a:p>
              <a:endParaRPr sz="300"/>
            </a:p>
          </p:txBody>
        </p:sp>
      </p:grpSp>
      <p:grpSp>
        <p:nvGrpSpPr>
          <p:cNvPr id="4436" name="Google Shape;4436;p32"/>
          <p:cNvGrpSpPr/>
          <p:nvPr/>
        </p:nvGrpSpPr>
        <p:grpSpPr>
          <a:xfrm>
            <a:off x="3328604" y="11317231"/>
            <a:ext cx="256743" cy="209445"/>
            <a:chOff x="1445339" y="3725251"/>
            <a:chExt cx="98566" cy="75811"/>
          </a:xfrm>
        </p:grpSpPr>
        <p:sp>
          <p:nvSpPr>
            <p:cNvPr id="4437" name="Google Shape;4437;p32"/>
            <p:cNvSpPr/>
            <p:nvPr/>
          </p:nvSpPr>
          <p:spPr>
            <a:xfrm>
              <a:off x="1445339" y="3750611"/>
              <a:ext cx="82040" cy="50451"/>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38" name="Google Shape;4438;p32"/>
            <p:cNvSpPr/>
            <p:nvPr/>
          </p:nvSpPr>
          <p:spPr>
            <a:xfrm>
              <a:off x="1469818" y="3725251"/>
              <a:ext cx="74087" cy="4872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39" name="Google Shape;4439;p32"/>
          <p:cNvGrpSpPr/>
          <p:nvPr/>
        </p:nvGrpSpPr>
        <p:grpSpPr>
          <a:xfrm>
            <a:off x="4301715" y="12255159"/>
            <a:ext cx="256734" cy="209457"/>
            <a:chOff x="1819181" y="4089633"/>
            <a:chExt cx="72126" cy="53788"/>
          </a:xfrm>
        </p:grpSpPr>
        <p:sp>
          <p:nvSpPr>
            <p:cNvPr id="4440" name="Google Shape;4440;p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41" name="Google Shape;4441;p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42" name="Google Shape;4442;p32"/>
          <p:cNvGrpSpPr/>
          <p:nvPr/>
        </p:nvGrpSpPr>
        <p:grpSpPr>
          <a:xfrm>
            <a:off x="3357895" y="12254025"/>
            <a:ext cx="198163" cy="210902"/>
            <a:chOff x="1449818" y="4078280"/>
            <a:chExt cx="76076" cy="76339"/>
          </a:xfrm>
        </p:grpSpPr>
        <p:sp>
          <p:nvSpPr>
            <p:cNvPr id="4443" name="Google Shape;4443;p32"/>
            <p:cNvSpPr/>
            <p:nvPr/>
          </p:nvSpPr>
          <p:spPr>
            <a:xfrm>
              <a:off x="1476986" y="4078553"/>
              <a:ext cx="48908" cy="76065"/>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44" name="Google Shape;4444;p32"/>
            <p:cNvSpPr/>
            <p:nvPr/>
          </p:nvSpPr>
          <p:spPr>
            <a:xfrm>
              <a:off x="1449818" y="4078280"/>
              <a:ext cx="46733" cy="75890"/>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45" name="Google Shape;4445;p32"/>
          <p:cNvGrpSpPr/>
          <p:nvPr/>
        </p:nvGrpSpPr>
        <p:grpSpPr>
          <a:xfrm>
            <a:off x="4331234" y="11317132"/>
            <a:ext cx="197483" cy="209453"/>
            <a:chOff x="1818610" y="3731058"/>
            <a:chExt cx="64321" cy="64544"/>
          </a:xfrm>
        </p:grpSpPr>
        <p:sp>
          <p:nvSpPr>
            <p:cNvPr id="4446" name="Google Shape;4446;p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47" name="Google Shape;4447;p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48" name="Google Shape;4448;p32"/>
          <p:cNvGrpSpPr/>
          <p:nvPr/>
        </p:nvGrpSpPr>
        <p:grpSpPr>
          <a:xfrm>
            <a:off x="5222030" y="12255159"/>
            <a:ext cx="256734" cy="209457"/>
            <a:chOff x="2172491" y="4089633"/>
            <a:chExt cx="72126" cy="53788"/>
          </a:xfrm>
        </p:grpSpPr>
        <p:sp>
          <p:nvSpPr>
            <p:cNvPr id="4449" name="Google Shape;4449;p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50" name="Google Shape;4450;p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51" name="Google Shape;4451;p32"/>
          <p:cNvGrpSpPr/>
          <p:nvPr/>
        </p:nvGrpSpPr>
        <p:grpSpPr>
          <a:xfrm>
            <a:off x="5251529" y="11317132"/>
            <a:ext cx="197483" cy="209453"/>
            <a:chOff x="2171920" y="3731058"/>
            <a:chExt cx="64321" cy="64544"/>
          </a:xfrm>
        </p:grpSpPr>
        <p:sp>
          <p:nvSpPr>
            <p:cNvPr id="4452" name="Google Shape;4452;p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53" name="Google Shape;4453;p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54" name="Google Shape;4454;p32"/>
          <p:cNvGrpSpPr/>
          <p:nvPr/>
        </p:nvGrpSpPr>
        <p:grpSpPr>
          <a:xfrm>
            <a:off x="7051939" y="11316935"/>
            <a:ext cx="256734" cy="209457"/>
            <a:chOff x="2874730" y="3745828"/>
            <a:chExt cx="72126" cy="53788"/>
          </a:xfrm>
        </p:grpSpPr>
        <p:sp>
          <p:nvSpPr>
            <p:cNvPr id="4455" name="Google Shape;4455;p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56" name="Google Shape;4456;p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57" name="Google Shape;4457;p32"/>
          <p:cNvGrpSpPr/>
          <p:nvPr/>
        </p:nvGrpSpPr>
        <p:grpSpPr>
          <a:xfrm>
            <a:off x="7081396" y="12255374"/>
            <a:ext cx="197483" cy="209453"/>
            <a:chOff x="2878589" y="4081481"/>
            <a:chExt cx="64321" cy="64544"/>
          </a:xfrm>
        </p:grpSpPr>
        <p:sp>
          <p:nvSpPr>
            <p:cNvPr id="4458" name="Google Shape;4458;p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59" name="Google Shape;4459;p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60" name="Google Shape;4460;p32"/>
          <p:cNvGrpSpPr/>
          <p:nvPr/>
        </p:nvGrpSpPr>
        <p:grpSpPr>
          <a:xfrm>
            <a:off x="6142333" y="12255159"/>
            <a:ext cx="256734" cy="209457"/>
            <a:chOff x="2525796" y="4089633"/>
            <a:chExt cx="72126" cy="53788"/>
          </a:xfrm>
        </p:grpSpPr>
        <p:sp>
          <p:nvSpPr>
            <p:cNvPr id="4461" name="Google Shape;4461;p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62" name="Google Shape;4462;p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grpSp>
        <p:nvGrpSpPr>
          <p:cNvPr id="4463" name="Google Shape;4463;p32"/>
          <p:cNvGrpSpPr/>
          <p:nvPr/>
        </p:nvGrpSpPr>
        <p:grpSpPr>
          <a:xfrm>
            <a:off x="6171810" y="11317132"/>
            <a:ext cx="197483" cy="209453"/>
            <a:chOff x="2525225" y="3731058"/>
            <a:chExt cx="64321" cy="64544"/>
          </a:xfrm>
        </p:grpSpPr>
        <p:sp>
          <p:nvSpPr>
            <p:cNvPr id="4464" name="Google Shape;4464;p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endParaRPr/>
            </a:p>
          </p:txBody>
        </p:sp>
        <p:sp>
          <p:nvSpPr>
            <p:cNvPr id="4465" name="Google Shape;4465;p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grpSp>
        <p:nvGrpSpPr>
          <p:cNvPr id="4470" name="Google Shape;4470;p33"/>
          <p:cNvGrpSpPr/>
          <p:nvPr/>
        </p:nvGrpSpPr>
        <p:grpSpPr>
          <a:xfrm>
            <a:off x="1350037" y="4425881"/>
            <a:ext cx="20339932" cy="8428237"/>
            <a:chOff x="696816" y="1850725"/>
            <a:chExt cx="9304635" cy="3855552"/>
          </a:xfrm>
        </p:grpSpPr>
        <p:grpSp>
          <p:nvGrpSpPr>
            <p:cNvPr id="4471" name="Google Shape;4471;p33"/>
            <p:cNvGrpSpPr/>
            <p:nvPr/>
          </p:nvGrpSpPr>
          <p:grpSpPr>
            <a:xfrm>
              <a:off x="705791" y="1850772"/>
              <a:ext cx="1018912" cy="832010"/>
              <a:chOff x="732428" y="1198513"/>
              <a:chExt cx="845921" cy="690752"/>
            </a:xfrm>
          </p:grpSpPr>
          <p:grpSp>
            <p:nvGrpSpPr>
              <p:cNvPr id="4472" name="Google Shape;4472;p33"/>
              <p:cNvGrpSpPr/>
              <p:nvPr/>
            </p:nvGrpSpPr>
            <p:grpSpPr>
              <a:xfrm>
                <a:off x="823030" y="1198513"/>
                <a:ext cx="755319" cy="690752"/>
                <a:chOff x="823030" y="1198513"/>
                <a:chExt cx="755319" cy="690752"/>
              </a:xfrm>
            </p:grpSpPr>
            <p:sp>
              <p:nvSpPr>
                <p:cNvPr id="4473" name="Google Shape;4473;p3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endParaRPr/>
                </a:p>
              </p:txBody>
            </p:sp>
            <p:sp>
              <p:nvSpPr>
                <p:cNvPr id="4474" name="Google Shape;4474;p3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475" name="Google Shape;4475;p33"/>
              <p:cNvGrpSpPr/>
              <p:nvPr/>
            </p:nvGrpSpPr>
            <p:grpSpPr>
              <a:xfrm>
                <a:off x="732428" y="1239937"/>
                <a:ext cx="739912" cy="607886"/>
                <a:chOff x="732428" y="1239937"/>
                <a:chExt cx="739912" cy="607886"/>
              </a:xfrm>
            </p:grpSpPr>
            <p:sp>
              <p:nvSpPr>
                <p:cNvPr id="4476" name="Google Shape;4476;p3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77" name="Google Shape;4477;p3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478" name="Google Shape;4478;p33"/>
              <p:cNvGrpSpPr/>
              <p:nvPr/>
            </p:nvGrpSpPr>
            <p:grpSpPr>
              <a:xfrm>
                <a:off x="732428" y="1277018"/>
                <a:ext cx="702832" cy="533758"/>
                <a:chOff x="732428" y="1277018"/>
                <a:chExt cx="702832" cy="533758"/>
              </a:xfrm>
            </p:grpSpPr>
            <p:sp>
              <p:nvSpPr>
                <p:cNvPr id="4479" name="Google Shape;4479;p3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80" name="Google Shape;4480;p3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481" name="Google Shape;4481;p33"/>
              <p:cNvGrpSpPr/>
              <p:nvPr/>
            </p:nvGrpSpPr>
            <p:grpSpPr>
              <a:xfrm>
                <a:off x="931170" y="1306653"/>
                <a:ext cx="647179" cy="474455"/>
                <a:chOff x="931170" y="1306653"/>
                <a:chExt cx="647179" cy="474455"/>
              </a:xfrm>
            </p:grpSpPr>
            <p:sp>
              <p:nvSpPr>
                <p:cNvPr id="4482" name="Google Shape;4482;p3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83" name="Google Shape;4483;p3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sp>
            <p:nvSpPr>
              <p:cNvPr id="4484" name="Google Shape;4484;p3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485" name="Google Shape;4485;p33"/>
            <p:cNvGrpSpPr/>
            <p:nvPr/>
          </p:nvGrpSpPr>
          <p:grpSpPr>
            <a:xfrm>
              <a:off x="4598451" y="1850879"/>
              <a:ext cx="764491" cy="843181"/>
              <a:chOff x="5985650" y="2860025"/>
              <a:chExt cx="1396075" cy="1539775"/>
            </a:xfrm>
          </p:grpSpPr>
          <p:sp>
            <p:nvSpPr>
              <p:cNvPr id="4486" name="Google Shape;4486;p3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87" name="Google Shape;4487;p3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488" name="Google Shape;4488;p3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489" name="Google Shape;4489;p3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90" name="Google Shape;4490;p3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1" name="Google Shape;4491;p3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2" name="Google Shape;4492;p3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3" name="Google Shape;4493;p3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4" name="Google Shape;4494;p3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5" name="Google Shape;4495;p3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6" name="Google Shape;4496;p3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7" name="Google Shape;4497;p3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8" name="Google Shape;4498;p3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99" name="Google Shape;4499;p3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0" name="Google Shape;4500;p3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1" name="Google Shape;4501;p3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2" name="Google Shape;4502;p3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3" name="Google Shape;4503;p3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4" name="Google Shape;4504;p3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5" name="Google Shape;4505;p3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6" name="Google Shape;4506;p3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7" name="Google Shape;4507;p3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8" name="Google Shape;4508;p3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09" name="Google Shape;4509;p3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0" name="Google Shape;4510;p3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1" name="Google Shape;4511;p3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2" name="Google Shape;4512;p3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3" name="Google Shape;4513;p3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4" name="Google Shape;4514;p3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5" name="Google Shape;4515;p3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6" name="Google Shape;4516;p3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17" name="Google Shape;4517;p3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518" name="Google Shape;4518;p33"/>
            <p:cNvGrpSpPr/>
            <p:nvPr/>
          </p:nvGrpSpPr>
          <p:grpSpPr>
            <a:xfrm>
              <a:off x="5508450" y="1850777"/>
              <a:ext cx="874305" cy="843143"/>
              <a:chOff x="4249973" y="1201875"/>
              <a:chExt cx="1958568" cy="1888762"/>
            </a:xfrm>
          </p:grpSpPr>
          <p:sp>
            <p:nvSpPr>
              <p:cNvPr id="4519" name="Google Shape;4519;p3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endParaRPr/>
              </a:p>
            </p:txBody>
          </p:sp>
          <p:grpSp>
            <p:nvGrpSpPr>
              <p:cNvPr id="4520" name="Google Shape;4520;p33"/>
              <p:cNvGrpSpPr/>
              <p:nvPr/>
            </p:nvGrpSpPr>
            <p:grpSpPr>
              <a:xfrm>
                <a:off x="5853086" y="1789142"/>
                <a:ext cx="355454" cy="1048099"/>
                <a:chOff x="5576108" y="2016725"/>
                <a:chExt cx="565200" cy="1666560"/>
              </a:xfrm>
            </p:grpSpPr>
            <p:sp>
              <p:nvSpPr>
                <p:cNvPr id="4521" name="Google Shape;4521;p3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522" name="Google Shape;4522;p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523" name="Google Shape;4523;p33"/>
              <p:cNvGrpSpPr/>
              <p:nvPr/>
            </p:nvGrpSpPr>
            <p:grpSpPr>
              <a:xfrm>
                <a:off x="4869455" y="2691676"/>
                <a:ext cx="1013897" cy="398961"/>
                <a:chOff x="4012057" y="3451825"/>
                <a:chExt cx="1612175" cy="634379"/>
              </a:xfrm>
            </p:grpSpPr>
            <p:sp>
              <p:nvSpPr>
                <p:cNvPr id="4524" name="Google Shape;4524;p3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525" name="Google Shape;4525;p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526" name="Google Shape;4526;p33"/>
              <p:cNvGrpSpPr/>
              <p:nvPr/>
            </p:nvGrpSpPr>
            <p:grpSpPr>
              <a:xfrm>
                <a:off x="4276937" y="2155961"/>
                <a:ext cx="651965" cy="891358"/>
                <a:chOff x="3069908" y="2599997"/>
                <a:chExt cx="1036675" cy="1417328"/>
              </a:xfrm>
            </p:grpSpPr>
            <p:sp>
              <p:nvSpPr>
                <p:cNvPr id="4527" name="Google Shape;4527;p3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528" name="Google Shape;4528;p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529" name="Google Shape;4529;p33"/>
              <p:cNvGrpSpPr/>
              <p:nvPr/>
            </p:nvGrpSpPr>
            <p:grpSpPr>
              <a:xfrm>
                <a:off x="5054918" y="1201875"/>
                <a:ext cx="999548" cy="602711"/>
                <a:chOff x="4306958" y="1082925"/>
                <a:chExt cx="1589359" cy="958358"/>
              </a:xfrm>
            </p:grpSpPr>
            <p:sp>
              <p:nvSpPr>
                <p:cNvPr id="4530" name="Google Shape;4530;p3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531" name="Google Shape;4531;p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4532" name="Google Shape;4532;p33"/>
              <p:cNvGrpSpPr/>
              <p:nvPr/>
            </p:nvGrpSpPr>
            <p:grpSpPr>
              <a:xfrm>
                <a:off x="4249973" y="1303451"/>
                <a:ext cx="799317" cy="841334"/>
                <a:chOff x="3027033" y="1244439"/>
                <a:chExt cx="1270977" cy="1337786"/>
              </a:xfrm>
            </p:grpSpPr>
            <p:sp>
              <p:nvSpPr>
                <p:cNvPr id="4533" name="Google Shape;4533;p3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534" name="Google Shape;4534;p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grpSp>
          <p:nvGrpSpPr>
            <p:cNvPr id="4535" name="Google Shape;4535;p33"/>
            <p:cNvGrpSpPr/>
            <p:nvPr/>
          </p:nvGrpSpPr>
          <p:grpSpPr>
            <a:xfrm>
              <a:off x="4729028" y="2918928"/>
              <a:ext cx="904310" cy="823626"/>
              <a:chOff x="4204684" y="2104422"/>
              <a:chExt cx="699822" cy="637382"/>
            </a:xfrm>
          </p:grpSpPr>
          <p:grpSp>
            <p:nvGrpSpPr>
              <p:cNvPr id="4536" name="Google Shape;4536;p33"/>
              <p:cNvGrpSpPr/>
              <p:nvPr/>
            </p:nvGrpSpPr>
            <p:grpSpPr>
              <a:xfrm>
                <a:off x="4204684" y="2430067"/>
                <a:ext cx="342957" cy="311738"/>
                <a:chOff x="4204684" y="2430067"/>
                <a:chExt cx="342957" cy="311738"/>
              </a:xfrm>
            </p:grpSpPr>
            <p:sp>
              <p:nvSpPr>
                <p:cNvPr id="4537" name="Google Shape;4537;p3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38" name="Google Shape;4538;p3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539" name="Google Shape;4539;p33"/>
              <p:cNvGrpSpPr/>
              <p:nvPr/>
            </p:nvGrpSpPr>
            <p:grpSpPr>
              <a:xfrm>
                <a:off x="4561586" y="2430067"/>
                <a:ext cx="342920" cy="311738"/>
                <a:chOff x="4561586" y="2430067"/>
                <a:chExt cx="342920" cy="311738"/>
              </a:xfrm>
            </p:grpSpPr>
            <p:sp>
              <p:nvSpPr>
                <p:cNvPr id="4540" name="Google Shape;4540;p3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41" name="Google Shape;4541;p3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542" name="Google Shape;4542;p33"/>
              <p:cNvGrpSpPr/>
              <p:nvPr/>
            </p:nvGrpSpPr>
            <p:grpSpPr>
              <a:xfrm>
                <a:off x="4561586" y="2104422"/>
                <a:ext cx="342920" cy="311738"/>
                <a:chOff x="4561586" y="2104422"/>
                <a:chExt cx="342920" cy="311738"/>
              </a:xfrm>
            </p:grpSpPr>
            <p:sp>
              <p:nvSpPr>
                <p:cNvPr id="4543" name="Google Shape;4543;p3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544" name="Google Shape;4544;p3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545" name="Google Shape;4545;p33"/>
              <p:cNvGrpSpPr/>
              <p:nvPr/>
            </p:nvGrpSpPr>
            <p:grpSpPr>
              <a:xfrm>
                <a:off x="4204684" y="2104422"/>
                <a:ext cx="342957" cy="311664"/>
                <a:chOff x="4204684" y="2104422"/>
                <a:chExt cx="342957" cy="311664"/>
              </a:xfrm>
            </p:grpSpPr>
            <p:sp>
              <p:nvSpPr>
                <p:cNvPr id="4546" name="Google Shape;4546;p3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547" name="Google Shape;4547;p3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nvGrpSpPr>
            <p:cNvPr id="4548" name="Google Shape;4548;p33"/>
            <p:cNvGrpSpPr/>
            <p:nvPr/>
          </p:nvGrpSpPr>
          <p:grpSpPr>
            <a:xfrm>
              <a:off x="6492757" y="1850739"/>
              <a:ext cx="795669" cy="829726"/>
              <a:chOff x="5830645" y="1267368"/>
              <a:chExt cx="530340" cy="553040"/>
            </a:xfrm>
          </p:grpSpPr>
          <p:sp>
            <p:nvSpPr>
              <p:cNvPr id="4549" name="Google Shape;4549;p3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nvGrpSpPr>
              <p:cNvPr id="4550" name="Google Shape;4550;p33"/>
              <p:cNvGrpSpPr/>
              <p:nvPr/>
            </p:nvGrpSpPr>
            <p:grpSpPr>
              <a:xfrm>
                <a:off x="5830645" y="1267368"/>
                <a:ext cx="259743" cy="269909"/>
                <a:chOff x="5830645" y="1267368"/>
                <a:chExt cx="259743" cy="269909"/>
              </a:xfrm>
            </p:grpSpPr>
            <p:sp>
              <p:nvSpPr>
                <p:cNvPr id="4551" name="Google Shape;4551;p3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552" name="Google Shape;4552;p3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553" name="Google Shape;4553;p33"/>
              <p:cNvGrpSpPr/>
              <p:nvPr/>
            </p:nvGrpSpPr>
            <p:grpSpPr>
              <a:xfrm>
                <a:off x="6101293" y="1267368"/>
                <a:ext cx="259692" cy="269909"/>
                <a:chOff x="6101293" y="1267368"/>
                <a:chExt cx="259692" cy="269909"/>
              </a:xfrm>
            </p:grpSpPr>
            <p:sp>
              <p:nvSpPr>
                <p:cNvPr id="4554" name="Google Shape;4554;p3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55" name="Google Shape;4555;p3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556" name="Google Shape;4556;p33"/>
              <p:cNvGrpSpPr/>
              <p:nvPr/>
            </p:nvGrpSpPr>
            <p:grpSpPr>
              <a:xfrm>
                <a:off x="5830645" y="1550500"/>
                <a:ext cx="259692" cy="269909"/>
                <a:chOff x="5830645" y="1550500"/>
                <a:chExt cx="259692" cy="269909"/>
              </a:xfrm>
            </p:grpSpPr>
            <p:sp>
              <p:nvSpPr>
                <p:cNvPr id="4557" name="Google Shape;4557;p3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58" name="Google Shape;4558;p3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559" name="Google Shape;4559;p33"/>
              <p:cNvGrpSpPr/>
              <p:nvPr/>
            </p:nvGrpSpPr>
            <p:grpSpPr>
              <a:xfrm>
                <a:off x="6101293" y="1550500"/>
                <a:ext cx="259692" cy="269909"/>
                <a:chOff x="6101293" y="1550500"/>
                <a:chExt cx="259692" cy="269909"/>
              </a:xfrm>
            </p:grpSpPr>
            <p:sp>
              <p:nvSpPr>
                <p:cNvPr id="4560" name="Google Shape;4560;p3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561" name="Google Shape;4561;p3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endParaRPr/>
                </a:p>
              </p:txBody>
            </p:sp>
          </p:grpSp>
        </p:grpSp>
        <p:grpSp>
          <p:nvGrpSpPr>
            <p:cNvPr id="4562" name="Google Shape;4562;p33"/>
            <p:cNvGrpSpPr/>
            <p:nvPr/>
          </p:nvGrpSpPr>
          <p:grpSpPr>
            <a:xfrm>
              <a:off x="713951" y="2923275"/>
              <a:ext cx="839737" cy="818531"/>
              <a:chOff x="2679875" y="2361475"/>
              <a:chExt cx="780425" cy="760575"/>
            </a:xfrm>
          </p:grpSpPr>
          <p:sp>
            <p:nvSpPr>
              <p:cNvPr id="4563" name="Google Shape;4563;p3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64" name="Google Shape;4564;p3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565" name="Google Shape;4565;p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66" name="Google Shape;4566;p3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567" name="Google Shape;4567;p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68" name="Google Shape;4568;p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4569" name="Google Shape;4569;p33"/>
            <p:cNvGrpSpPr/>
            <p:nvPr/>
          </p:nvGrpSpPr>
          <p:grpSpPr>
            <a:xfrm>
              <a:off x="3603560" y="1850768"/>
              <a:ext cx="886284" cy="824501"/>
              <a:chOff x="3351965" y="1148808"/>
              <a:chExt cx="750770" cy="698375"/>
            </a:xfrm>
          </p:grpSpPr>
          <p:grpSp>
            <p:nvGrpSpPr>
              <p:cNvPr id="4570" name="Google Shape;4570;p33"/>
              <p:cNvGrpSpPr/>
              <p:nvPr/>
            </p:nvGrpSpPr>
            <p:grpSpPr>
              <a:xfrm>
                <a:off x="3586796" y="1148808"/>
                <a:ext cx="294857" cy="286830"/>
                <a:chOff x="3750225" y="1774000"/>
                <a:chExt cx="149575" cy="145525"/>
              </a:xfrm>
            </p:grpSpPr>
            <p:sp>
              <p:nvSpPr>
                <p:cNvPr id="4571" name="Google Shape;4571;p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572" name="Google Shape;4572;p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573" name="Google Shape;4573;p33"/>
              <p:cNvGrpSpPr/>
              <p:nvPr/>
            </p:nvGrpSpPr>
            <p:grpSpPr>
              <a:xfrm>
                <a:off x="3779245" y="1375768"/>
                <a:ext cx="323490" cy="286978"/>
                <a:chOff x="3847850" y="1889150"/>
                <a:chExt cx="164100" cy="145600"/>
              </a:xfrm>
            </p:grpSpPr>
            <p:sp>
              <p:nvSpPr>
                <p:cNvPr id="4574" name="Google Shape;4574;p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75" name="Google Shape;4575;p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576" name="Google Shape;4576;p33"/>
              <p:cNvGrpSpPr/>
              <p:nvPr/>
            </p:nvGrpSpPr>
            <p:grpSpPr>
              <a:xfrm>
                <a:off x="3351965" y="1330435"/>
                <a:ext cx="295449" cy="285401"/>
                <a:chOff x="3631100" y="1866150"/>
                <a:chExt cx="149875" cy="144800"/>
              </a:xfrm>
            </p:grpSpPr>
            <p:sp>
              <p:nvSpPr>
                <p:cNvPr id="4577" name="Google Shape;4577;p3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4578" name="Google Shape;4578;p3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579" name="Google Shape;4579;p33"/>
              <p:cNvGrpSpPr/>
              <p:nvPr/>
            </p:nvGrpSpPr>
            <p:grpSpPr>
              <a:xfrm>
                <a:off x="3548208" y="1560352"/>
                <a:ext cx="294808" cy="286830"/>
                <a:chOff x="3730650" y="1982800"/>
                <a:chExt cx="149550" cy="145525"/>
              </a:xfrm>
            </p:grpSpPr>
            <p:sp>
              <p:nvSpPr>
                <p:cNvPr id="4580" name="Google Shape;4580;p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581" name="Google Shape;4581;p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4582" name="Google Shape;4582;p33"/>
            <p:cNvGrpSpPr/>
            <p:nvPr/>
          </p:nvGrpSpPr>
          <p:grpSpPr>
            <a:xfrm>
              <a:off x="9025900" y="1850772"/>
              <a:ext cx="969098" cy="816404"/>
              <a:chOff x="7636443" y="1204988"/>
              <a:chExt cx="804565" cy="677795"/>
            </a:xfrm>
          </p:grpSpPr>
          <p:grpSp>
            <p:nvGrpSpPr>
              <p:cNvPr id="4583" name="Google Shape;4583;p33"/>
              <p:cNvGrpSpPr/>
              <p:nvPr/>
            </p:nvGrpSpPr>
            <p:grpSpPr>
              <a:xfrm>
                <a:off x="7636443" y="1509705"/>
                <a:ext cx="804565" cy="373078"/>
                <a:chOff x="7636443" y="1509705"/>
                <a:chExt cx="804565" cy="373078"/>
              </a:xfrm>
            </p:grpSpPr>
            <p:sp>
              <p:nvSpPr>
                <p:cNvPr id="4584" name="Google Shape;4584;p3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585" name="Google Shape;4585;p3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endParaRPr/>
                </a:p>
              </p:txBody>
            </p:sp>
          </p:grpSp>
          <p:grpSp>
            <p:nvGrpSpPr>
              <p:cNvPr id="4586" name="Google Shape;4586;p33"/>
              <p:cNvGrpSpPr/>
              <p:nvPr/>
            </p:nvGrpSpPr>
            <p:grpSpPr>
              <a:xfrm>
                <a:off x="7636443" y="1408133"/>
                <a:ext cx="804565" cy="373078"/>
                <a:chOff x="7636443" y="1408133"/>
                <a:chExt cx="804565" cy="373078"/>
              </a:xfrm>
            </p:grpSpPr>
            <p:sp>
              <p:nvSpPr>
                <p:cNvPr id="4587" name="Google Shape;4587;p3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88" name="Google Shape;4588;p3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4589" name="Google Shape;4589;p33"/>
              <p:cNvGrpSpPr/>
              <p:nvPr/>
            </p:nvGrpSpPr>
            <p:grpSpPr>
              <a:xfrm>
                <a:off x="7636443" y="1306560"/>
                <a:ext cx="804565" cy="373078"/>
                <a:chOff x="7636443" y="1306560"/>
                <a:chExt cx="804565" cy="373078"/>
              </a:xfrm>
            </p:grpSpPr>
            <p:sp>
              <p:nvSpPr>
                <p:cNvPr id="4590" name="Google Shape;4590;p3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4591" name="Google Shape;4591;p3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endParaRPr/>
                </a:p>
              </p:txBody>
            </p:sp>
          </p:grpSp>
          <p:grpSp>
            <p:nvGrpSpPr>
              <p:cNvPr id="4592" name="Google Shape;4592;p33"/>
              <p:cNvGrpSpPr/>
              <p:nvPr/>
            </p:nvGrpSpPr>
            <p:grpSpPr>
              <a:xfrm>
                <a:off x="7636443" y="1204988"/>
                <a:ext cx="804565" cy="373078"/>
                <a:chOff x="7636443" y="1204988"/>
                <a:chExt cx="804565" cy="373078"/>
              </a:xfrm>
            </p:grpSpPr>
            <p:sp>
              <p:nvSpPr>
                <p:cNvPr id="4593" name="Google Shape;4593;p3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594" name="Google Shape;4594;p3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4595" name="Google Shape;4595;p33"/>
            <p:cNvGrpSpPr/>
            <p:nvPr/>
          </p:nvGrpSpPr>
          <p:grpSpPr>
            <a:xfrm>
              <a:off x="5820571" y="2943749"/>
              <a:ext cx="796675" cy="796493"/>
              <a:chOff x="3990000" y="975400"/>
              <a:chExt cx="3934200" cy="3933300"/>
            </a:xfrm>
          </p:grpSpPr>
          <p:sp>
            <p:nvSpPr>
              <p:cNvPr id="4596" name="Google Shape;4596;p3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endParaRPr/>
              </a:p>
            </p:txBody>
          </p:sp>
          <p:sp>
            <p:nvSpPr>
              <p:cNvPr id="4597" name="Google Shape;4597;p3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598" name="Google Shape;4598;p3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endParaRPr/>
              </a:p>
            </p:txBody>
          </p:sp>
          <p:sp>
            <p:nvSpPr>
              <p:cNvPr id="4599" name="Google Shape;4599;p3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4600" name="Google Shape;4600;p33"/>
            <p:cNvGrpSpPr/>
            <p:nvPr/>
          </p:nvGrpSpPr>
          <p:grpSpPr>
            <a:xfrm>
              <a:off x="7800314" y="2918022"/>
              <a:ext cx="1046567" cy="824168"/>
              <a:chOff x="6598259" y="2078634"/>
              <a:chExt cx="868881" cy="684241"/>
            </a:xfrm>
          </p:grpSpPr>
          <p:sp>
            <p:nvSpPr>
              <p:cNvPr id="4601" name="Google Shape;4601;p3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endParaRPr/>
              </a:p>
            </p:txBody>
          </p:sp>
          <p:sp>
            <p:nvSpPr>
              <p:cNvPr id="4602" name="Google Shape;4602;p3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endParaRPr/>
              </a:p>
            </p:txBody>
          </p:sp>
          <p:sp>
            <p:nvSpPr>
              <p:cNvPr id="4603" name="Google Shape;4603;p3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endParaRPr/>
              </a:p>
            </p:txBody>
          </p:sp>
          <p:sp>
            <p:nvSpPr>
              <p:cNvPr id="4604" name="Google Shape;4604;p3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endParaRPr/>
              </a:p>
            </p:txBody>
          </p:sp>
          <p:sp>
            <p:nvSpPr>
              <p:cNvPr id="4605" name="Google Shape;4605;p3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4606" name="Google Shape;4606;p3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endParaRPr/>
              </a:p>
            </p:txBody>
          </p:sp>
          <p:grpSp>
            <p:nvGrpSpPr>
              <p:cNvPr id="4607" name="Google Shape;4607;p33"/>
              <p:cNvGrpSpPr/>
              <p:nvPr/>
            </p:nvGrpSpPr>
            <p:grpSpPr>
              <a:xfrm>
                <a:off x="6808175" y="2078634"/>
                <a:ext cx="452229" cy="684241"/>
                <a:chOff x="6808175" y="2078634"/>
                <a:chExt cx="452229" cy="684241"/>
              </a:xfrm>
            </p:grpSpPr>
            <p:sp>
              <p:nvSpPr>
                <p:cNvPr id="4608" name="Google Shape;4608;p3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09" name="Google Shape;4609;p3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610" name="Google Shape;4610;p3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611" name="Google Shape;4611;p3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612" name="Google Shape;4612;p3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613" name="Google Shape;4613;p3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nvGrpSpPr>
                <p:cNvPr id="4614" name="Google Shape;4614;p33"/>
                <p:cNvGrpSpPr/>
                <p:nvPr/>
              </p:nvGrpSpPr>
              <p:grpSpPr>
                <a:xfrm>
                  <a:off x="6821586" y="2078634"/>
                  <a:ext cx="426871" cy="684241"/>
                  <a:chOff x="6821586" y="2078634"/>
                  <a:chExt cx="426871" cy="684241"/>
                </a:xfrm>
              </p:grpSpPr>
              <p:grpSp>
                <p:nvGrpSpPr>
                  <p:cNvPr id="4615" name="Google Shape;4615;p33"/>
                  <p:cNvGrpSpPr/>
                  <p:nvPr/>
                </p:nvGrpSpPr>
                <p:grpSpPr>
                  <a:xfrm>
                    <a:off x="6821586" y="2078634"/>
                    <a:ext cx="426871" cy="684241"/>
                    <a:chOff x="6821586" y="2078634"/>
                    <a:chExt cx="426871" cy="684241"/>
                  </a:xfrm>
                </p:grpSpPr>
                <p:sp>
                  <p:nvSpPr>
                    <p:cNvPr id="4616" name="Google Shape;4616;p3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4617" name="Google Shape;4617;p3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4618" name="Google Shape;4618;p3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4619" name="Google Shape;4619;p3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4620" name="Google Shape;4620;p3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endParaRPr/>
                    </a:p>
                  </p:txBody>
                </p:sp>
                <p:sp>
                  <p:nvSpPr>
                    <p:cNvPr id="4621" name="Google Shape;4621;p3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endParaRPr/>
                    </a:p>
                  </p:txBody>
                </p:sp>
                <p:sp>
                  <p:nvSpPr>
                    <p:cNvPr id="4622" name="Google Shape;4622;p3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23" name="Google Shape;4623;p3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24" name="Google Shape;4624;p3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4625" name="Google Shape;4625;p3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4626" name="Google Shape;4626;p3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4627" name="Google Shape;4627;p3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4628" name="Google Shape;4628;p3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4629" name="Google Shape;4629;p3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4630" name="Google Shape;4630;p3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4631" name="Google Shape;4631;p3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4632" name="Google Shape;4632;p3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4633" name="Google Shape;4633;p3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endParaRPr/>
                    </a:p>
                  </p:txBody>
                </p:sp>
                <p:sp>
                  <p:nvSpPr>
                    <p:cNvPr id="4634" name="Google Shape;4634;p3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endParaRPr/>
                    </a:p>
                  </p:txBody>
                </p:sp>
              </p:grpSp>
              <p:sp>
                <p:nvSpPr>
                  <p:cNvPr id="4635" name="Google Shape;4635;p3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endParaRPr/>
                  </a:p>
                </p:txBody>
              </p:sp>
              <p:sp>
                <p:nvSpPr>
                  <p:cNvPr id="4636" name="Google Shape;4636;p3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endParaRPr/>
                  </a:p>
                </p:txBody>
              </p:sp>
              <p:sp>
                <p:nvSpPr>
                  <p:cNvPr id="4637" name="Google Shape;4637;p3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endParaRPr/>
                  </a:p>
                </p:txBody>
              </p:sp>
              <p:sp>
                <p:nvSpPr>
                  <p:cNvPr id="4638" name="Google Shape;4638;p3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4639" name="Google Shape;4639;p3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endParaRPr/>
                  </a:p>
                </p:txBody>
              </p:sp>
              <p:sp>
                <p:nvSpPr>
                  <p:cNvPr id="4640" name="Google Shape;4640;p3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endParaRPr/>
                  </a:p>
                </p:txBody>
              </p:sp>
            </p:grpSp>
          </p:grpSp>
        </p:grpSp>
        <p:grpSp>
          <p:nvGrpSpPr>
            <p:cNvPr id="4641" name="Google Shape;4641;p33"/>
            <p:cNvGrpSpPr/>
            <p:nvPr/>
          </p:nvGrpSpPr>
          <p:grpSpPr>
            <a:xfrm>
              <a:off x="6804259" y="2924744"/>
              <a:ext cx="808628" cy="808628"/>
              <a:chOff x="6535625" y="760425"/>
              <a:chExt cx="1665900" cy="1665900"/>
            </a:xfrm>
          </p:grpSpPr>
          <p:sp>
            <p:nvSpPr>
              <p:cNvPr id="4642" name="Google Shape;4642;p3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endParaRPr/>
              </a:p>
            </p:txBody>
          </p:sp>
          <p:sp>
            <p:nvSpPr>
              <p:cNvPr id="4643" name="Google Shape;4643;p3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644" name="Google Shape;4644;p3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endParaRPr/>
              </a:p>
            </p:txBody>
          </p:sp>
          <p:sp>
            <p:nvSpPr>
              <p:cNvPr id="4645" name="Google Shape;4645;p3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4646" name="Google Shape;4646;p33"/>
            <p:cNvGrpSpPr/>
            <p:nvPr/>
          </p:nvGrpSpPr>
          <p:grpSpPr>
            <a:xfrm>
              <a:off x="705778" y="4934313"/>
              <a:ext cx="1614944" cy="771862"/>
              <a:chOff x="238125" y="1151100"/>
              <a:chExt cx="7139450" cy="3412300"/>
            </a:xfrm>
          </p:grpSpPr>
          <p:sp>
            <p:nvSpPr>
              <p:cNvPr id="4647" name="Google Shape;4647;p3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48" name="Google Shape;4648;p3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49" name="Google Shape;4649;p3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50" name="Google Shape;4650;p3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651" name="Google Shape;4651;p3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52" name="Google Shape;4652;p3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653" name="Google Shape;4653;p3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654" name="Google Shape;4654;p3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55" name="Google Shape;4655;p3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656" name="Google Shape;4656;p3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657" name="Google Shape;4657;p3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658" name="Google Shape;4658;p3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659" name="Google Shape;4659;p33"/>
            <p:cNvGrpSpPr/>
            <p:nvPr/>
          </p:nvGrpSpPr>
          <p:grpSpPr>
            <a:xfrm>
              <a:off x="6568225" y="3974646"/>
              <a:ext cx="1186837" cy="705537"/>
              <a:chOff x="5145061" y="2881789"/>
              <a:chExt cx="1107641" cy="658458"/>
            </a:xfrm>
          </p:grpSpPr>
          <p:grpSp>
            <p:nvGrpSpPr>
              <p:cNvPr id="4660" name="Google Shape;4660;p33"/>
              <p:cNvGrpSpPr/>
              <p:nvPr/>
            </p:nvGrpSpPr>
            <p:grpSpPr>
              <a:xfrm>
                <a:off x="5722989" y="3244587"/>
                <a:ext cx="529713" cy="295659"/>
                <a:chOff x="5722989" y="3244587"/>
                <a:chExt cx="529713" cy="295659"/>
              </a:xfrm>
            </p:grpSpPr>
            <p:sp>
              <p:nvSpPr>
                <p:cNvPr id="4661" name="Google Shape;4661;p3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endParaRPr sz="900"/>
                </a:p>
              </p:txBody>
            </p:sp>
            <p:sp>
              <p:nvSpPr>
                <p:cNvPr id="4662" name="Google Shape;4662;p3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4663" name="Google Shape;4663;p33"/>
              <p:cNvGrpSpPr/>
              <p:nvPr/>
            </p:nvGrpSpPr>
            <p:grpSpPr>
              <a:xfrm>
                <a:off x="5145061" y="3244587"/>
                <a:ext cx="536807" cy="295659"/>
                <a:chOff x="5145061" y="3244587"/>
                <a:chExt cx="536807" cy="295659"/>
              </a:xfrm>
            </p:grpSpPr>
            <p:sp>
              <p:nvSpPr>
                <p:cNvPr id="4664" name="Google Shape;4664;p3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endParaRPr sz="900"/>
                </a:p>
              </p:txBody>
            </p:sp>
            <p:sp>
              <p:nvSpPr>
                <p:cNvPr id="4665" name="Google Shape;4665;p3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4666" name="Google Shape;4666;p33"/>
              <p:cNvGrpSpPr/>
              <p:nvPr/>
            </p:nvGrpSpPr>
            <p:grpSpPr>
              <a:xfrm>
                <a:off x="5341327" y="2898245"/>
                <a:ext cx="532309" cy="614891"/>
                <a:chOff x="5341327" y="2898245"/>
                <a:chExt cx="532309" cy="614891"/>
              </a:xfrm>
            </p:grpSpPr>
            <p:sp>
              <p:nvSpPr>
                <p:cNvPr id="4667" name="Google Shape;4667;p3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endParaRPr sz="900"/>
                </a:p>
              </p:txBody>
            </p:sp>
            <p:sp>
              <p:nvSpPr>
                <p:cNvPr id="4668" name="Google Shape;4668;p3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4669" name="Google Shape;4669;p33"/>
              <p:cNvGrpSpPr/>
              <p:nvPr/>
            </p:nvGrpSpPr>
            <p:grpSpPr>
              <a:xfrm>
                <a:off x="5532290" y="2881789"/>
                <a:ext cx="620516" cy="305456"/>
                <a:chOff x="5532290" y="2881789"/>
                <a:chExt cx="620516" cy="305456"/>
              </a:xfrm>
            </p:grpSpPr>
            <p:sp>
              <p:nvSpPr>
                <p:cNvPr id="4670" name="Google Shape;4670;p3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endParaRPr sz="900"/>
                </a:p>
              </p:txBody>
            </p:sp>
            <p:sp>
              <p:nvSpPr>
                <p:cNvPr id="4671" name="Google Shape;4671;p3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endParaRPr sz="900"/>
                </a:p>
              </p:txBody>
            </p:sp>
          </p:grpSp>
        </p:grpSp>
        <p:grpSp>
          <p:nvGrpSpPr>
            <p:cNvPr id="4672" name="Google Shape;4672;p33"/>
            <p:cNvGrpSpPr/>
            <p:nvPr/>
          </p:nvGrpSpPr>
          <p:grpSpPr>
            <a:xfrm>
              <a:off x="9674701" y="4928770"/>
              <a:ext cx="324098" cy="777506"/>
              <a:chOff x="7026852" y="3311869"/>
              <a:chExt cx="434331" cy="1041954"/>
            </a:xfrm>
          </p:grpSpPr>
          <p:sp>
            <p:nvSpPr>
              <p:cNvPr id="4673" name="Google Shape;4673;p3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74" name="Google Shape;4674;p3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675" name="Google Shape;4675;p3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4676" name="Google Shape;4676;p33"/>
            <p:cNvGrpSpPr/>
            <p:nvPr/>
          </p:nvGrpSpPr>
          <p:grpSpPr>
            <a:xfrm>
              <a:off x="7285360" y="4975830"/>
              <a:ext cx="353956" cy="353901"/>
              <a:chOff x="4873519" y="3311869"/>
              <a:chExt cx="499374" cy="499296"/>
            </a:xfrm>
          </p:grpSpPr>
          <p:sp>
            <p:nvSpPr>
              <p:cNvPr id="4677" name="Google Shape;4677;p3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78" name="Google Shape;4678;p3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4679" name="Google Shape;4679;p33"/>
            <p:cNvGrpSpPr/>
            <p:nvPr/>
          </p:nvGrpSpPr>
          <p:grpSpPr>
            <a:xfrm>
              <a:off x="7285360" y="5352054"/>
              <a:ext cx="353956" cy="353956"/>
              <a:chOff x="4873519" y="3875839"/>
              <a:chExt cx="499374" cy="499374"/>
            </a:xfrm>
          </p:grpSpPr>
          <p:sp>
            <p:nvSpPr>
              <p:cNvPr id="4680" name="Google Shape;4680;p3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81" name="Google Shape;4681;p3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4682" name="Google Shape;4682;p33"/>
            <p:cNvGrpSpPr/>
            <p:nvPr/>
          </p:nvGrpSpPr>
          <p:grpSpPr>
            <a:xfrm>
              <a:off x="2745339" y="2909458"/>
              <a:ext cx="840872" cy="840983"/>
              <a:chOff x="2565073" y="2075876"/>
              <a:chExt cx="672482" cy="672518"/>
            </a:xfrm>
          </p:grpSpPr>
          <p:sp>
            <p:nvSpPr>
              <p:cNvPr id="4683" name="Google Shape;4683;p3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84" name="Google Shape;4684;p3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685" name="Google Shape;4685;p3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686" name="Google Shape;4686;p3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687" name="Google Shape;4687;p3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688" name="Google Shape;4688;p3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689" name="Google Shape;4689;p33"/>
            <p:cNvGrpSpPr/>
            <p:nvPr/>
          </p:nvGrpSpPr>
          <p:grpSpPr>
            <a:xfrm>
              <a:off x="6627771" y="4938484"/>
              <a:ext cx="527964" cy="767637"/>
              <a:chOff x="1697726" y="3244179"/>
              <a:chExt cx="788124" cy="1146069"/>
            </a:xfrm>
          </p:grpSpPr>
          <p:sp>
            <p:nvSpPr>
              <p:cNvPr id="4690" name="Google Shape;4690;p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91" name="Google Shape;4691;p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endParaRPr/>
              </a:p>
            </p:txBody>
          </p:sp>
        </p:grpSp>
        <p:sp>
          <p:nvSpPr>
            <p:cNvPr id="4692" name="Google Shape;4692;p33"/>
            <p:cNvSpPr/>
            <p:nvPr/>
          </p:nvSpPr>
          <p:spPr>
            <a:xfrm>
              <a:off x="9635741" y="4803370"/>
              <a:ext cx="245" cy="5"/>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693" name="Google Shape;4693;p33"/>
            <p:cNvGrpSpPr/>
            <p:nvPr/>
          </p:nvGrpSpPr>
          <p:grpSpPr>
            <a:xfrm>
              <a:off x="9038375" y="2925096"/>
              <a:ext cx="963076" cy="807355"/>
              <a:chOff x="7617850" y="2063282"/>
              <a:chExt cx="799565" cy="670282"/>
            </a:xfrm>
          </p:grpSpPr>
          <p:cxnSp>
            <p:nvCxnSpPr>
              <p:cNvPr id="4694" name="Google Shape;4694;p3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5" name="Google Shape;4695;p3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6" name="Google Shape;4696;p3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7" name="Google Shape;4697;p3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8" name="Google Shape;4698;p3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99" name="Google Shape;4699;p3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00" name="Google Shape;4700;p33"/>
              <p:cNvGrpSpPr/>
              <p:nvPr/>
            </p:nvGrpSpPr>
            <p:grpSpPr>
              <a:xfrm>
                <a:off x="7734309" y="2063282"/>
                <a:ext cx="570957" cy="620095"/>
                <a:chOff x="7734309" y="2063282"/>
                <a:chExt cx="570957" cy="620095"/>
              </a:xfrm>
            </p:grpSpPr>
            <p:grpSp>
              <p:nvGrpSpPr>
                <p:cNvPr id="4701" name="Google Shape;4701;p33"/>
                <p:cNvGrpSpPr/>
                <p:nvPr/>
              </p:nvGrpSpPr>
              <p:grpSpPr>
                <a:xfrm>
                  <a:off x="8031573" y="2063282"/>
                  <a:ext cx="273693" cy="620095"/>
                  <a:chOff x="8031573" y="2063282"/>
                  <a:chExt cx="273693" cy="620095"/>
                </a:xfrm>
              </p:grpSpPr>
              <p:sp>
                <p:nvSpPr>
                  <p:cNvPr id="4702" name="Google Shape;4702;p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03" name="Google Shape;4703;p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04" name="Google Shape;4704;p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05" name="Google Shape;4705;p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706" name="Google Shape;4706;p33"/>
                <p:cNvGrpSpPr/>
                <p:nvPr/>
              </p:nvGrpSpPr>
              <p:grpSpPr>
                <a:xfrm flipH="1">
                  <a:off x="7734309" y="2063282"/>
                  <a:ext cx="273693" cy="620095"/>
                  <a:chOff x="8031573" y="2063282"/>
                  <a:chExt cx="273693" cy="620095"/>
                </a:xfrm>
              </p:grpSpPr>
              <p:sp>
                <p:nvSpPr>
                  <p:cNvPr id="4707" name="Google Shape;4707;p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08" name="Google Shape;4708;p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09" name="Google Shape;4709;p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10" name="Google Shape;4710;p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grpSp>
        <p:sp>
          <p:nvSpPr>
            <p:cNvPr id="4711" name="Google Shape;4711;p33"/>
            <p:cNvSpPr/>
            <p:nvPr/>
          </p:nvSpPr>
          <p:spPr>
            <a:xfrm>
              <a:off x="8388147" y="4963168"/>
              <a:ext cx="672997" cy="74302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712" name="Google Shape;4712;p33"/>
            <p:cNvSpPr/>
            <p:nvPr/>
          </p:nvSpPr>
          <p:spPr>
            <a:xfrm rot="10800000">
              <a:off x="7769256" y="4960046"/>
              <a:ext cx="489160" cy="74614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4713" name="Google Shape;4713;p33"/>
            <p:cNvGrpSpPr/>
            <p:nvPr/>
          </p:nvGrpSpPr>
          <p:grpSpPr>
            <a:xfrm>
              <a:off x="9263033" y="3953079"/>
              <a:ext cx="725808" cy="724984"/>
              <a:chOff x="1186975" y="238125"/>
              <a:chExt cx="5244275" cy="5238325"/>
            </a:xfrm>
          </p:grpSpPr>
          <p:sp>
            <p:nvSpPr>
              <p:cNvPr id="4714" name="Google Shape;4714;p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715" name="Google Shape;4715;p3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16" name="Google Shape;4716;p3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17" name="Google Shape;4717;p3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718" name="Google Shape;4718;p33"/>
            <p:cNvGrpSpPr/>
            <p:nvPr/>
          </p:nvGrpSpPr>
          <p:grpSpPr>
            <a:xfrm>
              <a:off x="3773777" y="2916658"/>
              <a:ext cx="785121" cy="827911"/>
              <a:chOff x="3400515" y="2056248"/>
              <a:chExt cx="698134" cy="735987"/>
            </a:xfrm>
          </p:grpSpPr>
          <p:grpSp>
            <p:nvGrpSpPr>
              <p:cNvPr id="4719" name="Google Shape;4719;p33"/>
              <p:cNvGrpSpPr/>
              <p:nvPr/>
            </p:nvGrpSpPr>
            <p:grpSpPr>
              <a:xfrm>
                <a:off x="3400515" y="2283913"/>
                <a:ext cx="312919" cy="219900"/>
                <a:chOff x="3400515" y="2283913"/>
                <a:chExt cx="312919" cy="219900"/>
              </a:xfrm>
            </p:grpSpPr>
            <p:sp>
              <p:nvSpPr>
                <p:cNvPr id="4720" name="Google Shape;4720;p33"/>
                <p:cNvSpPr/>
                <p:nvPr/>
              </p:nvSpPr>
              <p:spPr>
                <a:xfrm>
                  <a:off x="3493534" y="2283913"/>
                  <a:ext cx="219900" cy="219900"/>
                </a:xfrm>
                <a:prstGeom prst="ellipse">
                  <a:avLst/>
                </a:prstGeom>
                <a:solidFill>
                  <a:srgbClr val="435D74"/>
                </a:solidFill>
                <a:ln>
                  <a:noFill/>
                </a:ln>
              </p:spPr>
              <p:txBody>
                <a:bodyPr spcFirstLastPara="1" wrap="square" lIns="68574" tIns="34275" rIns="68574" bIns="34275" anchor="ctr" anchorCtr="0">
                  <a:noAutofit/>
                </a:bodyPr>
                <a:lstStyle/>
                <a:p>
                  <a:pPr algn="ctr"/>
                  <a:endParaRPr>
                    <a:solidFill>
                      <a:srgbClr val="00C3B1"/>
                    </a:solidFill>
                    <a:latin typeface="Calibri"/>
                    <a:ea typeface="Calibri"/>
                    <a:cs typeface="Calibri"/>
                    <a:sym typeface="Calibri"/>
                  </a:endParaRPr>
                </a:p>
              </p:txBody>
            </p:sp>
            <p:cxnSp>
              <p:nvCxnSpPr>
                <p:cNvPr id="4721" name="Google Shape;4721;p3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22" name="Google Shape;4722;p33"/>
              <p:cNvGrpSpPr/>
              <p:nvPr/>
            </p:nvGrpSpPr>
            <p:grpSpPr>
              <a:xfrm>
                <a:off x="3547823" y="2461089"/>
                <a:ext cx="219900" cy="331146"/>
                <a:chOff x="3547823" y="2461089"/>
                <a:chExt cx="219900" cy="331146"/>
              </a:xfrm>
            </p:grpSpPr>
            <p:sp>
              <p:nvSpPr>
                <p:cNvPr id="4723" name="Google Shape;4723;p33"/>
                <p:cNvSpPr/>
                <p:nvPr/>
              </p:nvSpPr>
              <p:spPr>
                <a:xfrm>
                  <a:off x="3547823" y="2461089"/>
                  <a:ext cx="219900" cy="219900"/>
                </a:xfrm>
                <a:prstGeom prst="ellipse">
                  <a:avLst/>
                </a:prstGeom>
                <a:solidFill>
                  <a:srgbClr val="5F7D95"/>
                </a:solidFill>
                <a:ln>
                  <a:noFill/>
                </a:ln>
              </p:spPr>
              <p:txBody>
                <a:bodyPr spcFirstLastPara="1" wrap="square" lIns="68574" tIns="34275" rIns="68574" bIns="34275" anchor="ctr" anchorCtr="0">
                  <a:noAutofit/>
                </a:bodyPr>
                <a:lstStyle/>
                <a:p>
                  <a:pPr algn="ctr"/>
                  <a:endParaRPr>
                    <a:solidFill>
                      <a:srgbClr val="00C3B1"/>
                    </a:solidFill>
                    <a:latin typeface="Calibri"/>
                    <a:ea typeface="Calibri"/>
                    <a:cs typeface="Calibri"/>
                    <a:sym typeface="Calibri"/>
                  </a:endParaRPr>
                </a:p>
              </p:txBody>
            </p:sp>
            <p:cxnSp>
              <p:nvCxnSpPr>
                <p:cNvPr id="4724" name="Google Shape;4724;p3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25" name="Google Shape;4725;p33"/>
              <p:cNvGrpSpPr/>
              <p:nvPr/>
            </p:nvGrpSpPr>
            <p:grpSpPr>
              <a:xfrm>
                <a:off x="3734138" y="2461089"/>
                <a:ext cx="219900" cy="331146"/>
                <a:chOff x="3734138" y="2461089"/>
                <a:chExt cx="219900" cy="331146"/>
              </a:xfrm>
            </p:grpSpPr>
            <p:sp>
              <p:nvSpPr>
                <p:cNvPr id="4726" name="Google Shape;4726;p33"/>
                <p:cNvSpPr/>
                <p:nvPr/>
              </p:nvSpPr>
              <p:spPr>
                <a:xfrm>
                  <a:off x="3734138" y="2461089"/>
                  <a:ext cx="219900" cy="219900"/>
                </a:xfrm>
                <a:prstGeom prst="ellipse">
                  <a:avLst/>
                </a:prstGeom>
                <a:solidFill>
                  <a:srgbClr val="869FB2"/>
                </a:solidFill>
                <a:ln>
                  <a:noFill/>
                </a:ln>
              </p:spPr>
              <p:txBody>
                <a:bodyPr spcFirstLastPara="1" wrap="square" lIns="68574" tIns="34275" rIns="68574" bIns="34275" anchor="ctr" anchorCtr="0">
                  <a:noAutofit/>
                </a:bodyPr>
                <a:lstStyle/>
                <a:p>
                  <a:pPr algn="ctr"/>
                  <a:endParaRPr>
                    <a:solidFill>
                      <a:srgbClr val="00C3B1"/>
                    </a:solidFill>
                    <a:latin typeface="Calibri"/>
                    <a:ea typeface="Calibri"/>
                    <a:cs typeface="Calibri"/>
                    <a:sym typeface="Calibri"/>
                  </a:endParaRPr>
                </a:p>
              </p:txBody>
            </p:sp>
            <p:cxnSp>
              <p:nvCxnSpPr>
                <p:cNvPr id="4727" name="Google Shape;4727;p3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28" name="Google Shape;4728;p33"/>
              <p:cNvGrpSpPr/>
              <p:nvPr/>
            </p:nvGrpSpPr>
            <p:grpSpPr>
              <a:xfrm>
                <a:off x="3787560" y="2281742"/>
                <a:ext cx="311089" cy="219900"/>
                <a:chOff x="3787560" y="2281742"/>
                <a:chExt cx="311089" cy="219900"/>
              </a:xfrm>
            </p:grpSpPr>
            <p:sp>
              <p:nvSpPr>
                <p:cNvPr id="4729" name="Google Shape;4729;p33"/>
                <p:cNvSpPr/>
                <p:nvPr/>
              </p:nvSpPr>
              <p:spPr>
                <a:xfrm>
                  <a:off x="3787560" y="2281742"/>
                  <a:ext cx="219900" cy="219900"/>
                </a:xfrm>
                <a:prstGeom prst="ellipse">
                  <a:avLst/>
                </a:prstGeom>
                <a:solidFill>
                  <a:srgbClr val="A5B7C6"/>
                </a:solidFill>
                <a:ln>
                  <a:noFill/>
                </a:ln>
              </p:spPr>
              <p:txBody>
                <a:bodyPr spcFirstLastPara="1" wrap="square" lIns="68574" tIns="34275" rIns="68574" bIns="34275" anchor="ctr" anchorCtr="0">
                  <a:noAutofit/>
                </a:bodyPr>
                <a:lstStyle/>
                <a:p>
                  <a:pPr algn="ctr"/>
                  <a:endParaRPr>
                    <a:solidFill>
                      <a:srgbClr val="00C3B1"/>
                    </a:solidFill>
                    <a:latin typeface="Calibri"/>
                    <a:ea typeface="Calibri"/>
                    <a:cs typeface="Calibri"/>
                    <a:sym typeface="Calibri"/>
                  </a:endParaRPr>
                </a:p>
              </p:txBody>
            </p:sp>
            <p:cxnSp>
              <p:nvCxnSpPr>
                <p:cNvPr id="4730" name="Google Shape;4730;p3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31" name="Google Shape;4731;p33"/>
              <p:cNvGrpSpPr/>
              <p:nvPr/>
            </p:nvGrpSpPr>
            <p:grpSpPr>
              <a:xfrm>
                <a:off x="3637290" y="2056248"/>
                <a:ext cx="219900" cy="330736"/>
                <a:chOff x="3637290" y="2056248"/>
                <a:chExt cx="219900" cy="330736"/>
              </a:xfrm>
            </p:grpSpPr>
            <p:sp>
              <p:nvSpPr>
                <p:cNvPr id="4732" name="Google Shape;4732;p33"/>
                <p:cNvSpPr/>
                <p:nvPr/>
              </p:nvSpPr>
              <p:spPr>
                <a:xfrm>
                  <a:off x="3637290" y="2167085"/>
                  <a:ext cx="219900" cy="219900"/>
                </a:xfrm>
                <a:prstGeom prst="ellipse">
                  <a:avLst/>
                </a:prstGeom>
                <a:solidFill>
                  <a:srgbClr val="BAC8D3"/>
                </a:solidFill>
                <a:ln>
                  <a:noFill/>
                </a:ln>
              </p:spPr>
              <p:txBody>
                <a:bodyPr spcFirstLastPara="1" wrap="square" lIns="68574" tIns="34275" rIns="68574" bIns="34275" anchor="ctr" anchorCtr="0">
                  <a:noAutofit/>
                </a:bodyPr>
                <a:lstStyle/>
                <a:p>
                  <a:pPr algn="ctr"/>
                  <a:endParaRPr>
                    <a:solidFill>
                      <a:srgbClr val="FFFFFF"/>
                    </a:solidFill>
                    <a:latin typeface="Calibri"/>
                    <a:ea typeface="Calibri"/>
                    <a:cs typeface="Calibri"/>
                    <a:sym typeface="Calibri"/>
                  </a:endParaRPr>
                </a:p>
              </p:txBody>
            </p:sp>
            <p:cxnSp>
              <p:nvCxnSpPr>
                <p:cNvPr id="4733" name="Google Shape;4733;p3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34" name="Google Shape;4734;p33"/>
            <p:cNvGrpSpPr/>
            <p:nvPr/>
          </p:nvGrpSpPr>
          <p:grpSpPr>
            <a:xfrm>
              <a:off x="2920738" y="3964488"/>
              <a:ext cx="1527342" cy="713474"/>
              <a:chOff x="238125" y="1188750"/>
              <a:chExt cx="7140450" cy="3335550"/>
            </a:xfrm>
          </p:grpSpPr>
          <p:sp>
            <p:nvSpPr>
              <p:cNvPr id="4735" name="Google Shape;4735;p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36" name="Google Shape;4736;p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737" name="Google Shape;4737;p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738" name="Google Shape;4738;p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39" name="Google Shape;4739;p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740" name="Google Shape;4740;p33"/>
            <p:cNvGrpSpPr/>
            <p:nvPr/>
          </p:nvGrpSpPr>
          <p:grpSpPr>
            <a:xfrm>
              <a:off x="7868654" y="3967140"/>
              <a:ext cx="1269610" cy="710907"/>
              <a:chOff x="238125" y="1335475"/>
              <a:chExt cx="5418735" cy="3034175"/>
            </a:xfrm>
          </p:grpSpPr>
          <p:sp>
            <p:nvSpPr>
              <p:cNvPr id="4741" name="Google Shape;4741;p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42" name="Google Shape;4742;p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743" name="Google Shape;4743;p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744" name="Google Shape;4744;p33"/>
            <p:cNvGrpSpPr/>
            <p:nvPr/>
          </p:nvGrpSpPr>
          <p:grpSpPr>
            <a:xfrm>
              <a:off x="4774074" y="4936571"/>
              <a:ext cx="1527529" cy="769588"/>
              <a:chOff x="3967651" y="3645904"/>
              <a:chExt cx="1479304" cy="745292"/>
            </a:xfrm>
          </p:grpSpPr>
          <p:grpSp>
            <p:nvGrpSpPr>
              <p:cNvPr id="4745" name="Google Shape;4745;p33"/>
              <p:cNvGrpSpPr/>
              <p:nvPr/>
            </p:nvGrpSpPr>
            <p:grpSpPr>
              <a:xfrm>
                <a:off x="3967651" y="4009026"/>
                <a:ext cx="1479304" cy="382170"/>
                <a:chOff x="3967651" y="4009026"/>
                <a:chExt cx="1479304" cy="382170"/>
              </a:xfrm>
            </p:grpSpPr>
            <p:grpSp>
              <p:nvGrpSpPr>
                <p:cNvPr id="4746" name="Google Shape;4746;p33"/>
                <p:cNvGrpSpPr/>
                <p:nvPr/>
              </p:nvGrpSpPr>
              <p:grpSpPr>
                <a:xfrm>
                  <a:off x="4892216" y="4195630"/>
                  <a:ext cx="554739" cy="195566"/>
                  <a:chOff x="3604375" y="4892160"/>
                  <a:chExt cx="1651500" cy="582215"/>
                </a:xfrm>
              </p:grpSpPr>
              <p:sp>
                <p:nvSpPr>
                  <p:cNvPr id="4747" name="Google Shape;4747;p3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48" name="Google Shape;4748;p3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749" name="Google Shape;4749;p33"/>
                <p:cNvGrpSpPr/>
                <p:nvPr/>
              </p:nvGrpSpPr>
              <p:grpSpPr>
                <a:xfrm>
                  <a:off x="3967651" y="4146303"/>
                  <a:ext cx="579402" cy="244893"/>
                  <a:chOff x="851875" y="4745310"/>
                  <a:chExt cx="1724925" cy="729065"/>
                </a:xfrm>
              </p:grpSpPr>
              <p:sp>
                <p:nvSpPr>
                  <p:cNvPr id="4750" name="Google Shape;4750;p3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51" name="Google Shape;4751;p3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752" name="Google Shape;4752;p33"/>
                <p:cNvGrpSpPr/>
                <p:nvPr/>
              </p:nvGrpSpPr>
              <p:grpSpPr>
                <a:xfrm>
                  <a:off x="4460753" y="4009026"/>
                  <a:ext cx="493110" cy="382170"/>
                  <a:chOff x="2319875" y="4336625"/>
                  <a:chExt cx="1468025" cy="1137750"/>
                </a:xfrm>
              </p:grpSpPr>
              <p:sp>
                <p:nvSpPr>
                  <p:cNvPr id="4753" name="Google Shape;4753;p3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754" name="Google Shape;4754;p3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endParaRPr/>
                  </a:p>
                </p:txBody>
              </p:sp>
            </p:grpSp>
          </p:grpSp>
          <p:grpSp>
            <p:nvGrpSpPr>
              <p:cNvPr id="4755" name="Google Shape;4755;p33"/>
              <p:cNvGrpSpPr/>
              <p:nvPr/>
            </p:nvGrpSpPr>
            <p:grpSpPr>
              <a:xfrm>
                <a:off x="4479443" y="3645904"/>
                <a:ext cx="455965" cy="388789"/>
                <a:chOff x="2957425" y="238100"/>
                <a:chExt cx="1910200" cy="1628775"/>
              </a:xfrm>
            </p:grpSpPr>
            <p:sp>
              <p:nvSpPr>
                <p:cNvPr id="4756" name="Google Shape;4756;p3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57" name="Google Shape;4757;p3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4758" name="Google Shape;4758;p3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59" name="Google Shape;4759;p3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4760" name="Google Shape;4760;p3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61" name="Google Shape;4761;p3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762" name="Google Shape;4762;p3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endParaRPr/>
                </a:p>
              </p:txBody>
            </p:sp>
            <p:sp>
              <p:nvSpPr>
                <p:cNvPr id="4763" name="Google Shape;4763;p3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4764" name="Google Shape;4764;p3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4765" name="Google Shape;4765;p3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4766" name="Google Shape;4766;p33"/>
            <p:cNvGrpSpPr/>
            <p:nvPr/>
          </p:nvGrpSpPr>
          <p:grpSpPr>
            <a:xfrm>
              <a:off x="2830212" y="4938065"/>
              <a:ext cx="1497340" cy="768152"/>
              <a:chOff x="2496310" y="3693351"/>
              <a:chExt cx="1342906" cy="688926"/>
            </a:xfrm>
          </p:grpSpPr>
          <p:grpSp>
            <p:nvGrpSpPr>
              <p:cNvPr id="4767" name="Google Shape;4767;p33"/>
              <p:cNvGrpSpPr/>
              <p:nvPr/>
            </p:nvGrpSpPr>
            <p:grpSpPr>
              <a:xfrm>
                <a:off x="2496310" y="3693351"/>
                <a:ext cx="1342906" cy="688875"/>
                <a:chOff x="2496310" y="3693351"/>
                <a:chExt cx="1342906" cy="688875"/>
              </a:xfrm>
            </p:grpSpPr>
            <p:sp>
              <p:nvSpPr>
                <p:cNvPr id="4768" name="Google Shape;4768;p3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769" name="Google Shape;4769;p3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770" name="Google Shape;4770;p3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771" name="Google Shape;4771;p3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772" name="Google Shape;4772;p3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4773" name="Google Shape;4773;p3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cxnSp>
              <p:nvCxnSpPr>
                <p:cNvPr id="4774" name="Google Shape;4774;p33"/>
                <p:cNvCxnSpPr>
                  <a:stCxn id="47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75" name="Google Shape;4775;p33"/>
                <p:cNvCxnSpPr>
                  <a:stCxn id="47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76" name="Google Shape;4776;p33"/>
                <p:cNvCxnSpPr>
                  <a:stCxn id="47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7" name="Google Shape;4777;p33"/>
                <p:cNvCxnSpPr>
                  <a:stCxn id="47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8" name="Google Shape;4778;p33"/>
                <p:cNvCxnSpPr>
                  <a:stCxn id="47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79" name="Google Shape;4779;p33"/>
              <p:cNvGrpSpPr/>
              <p:nvPr/>
            </p:nvGrpSpPr>
            <p:grpSpPr>
              <a:xfrm>
                <a:off x="2675275" y="3930557"/>
                <a:ext cx="1003306" cy="451719"/>
                <a:chOff x="2675275" y="4174282"/>
                <a:chExt cx="1003306" cy="451719"/>
              </a:xfrm>
            </p:grpSpPr>
            <p:sp>
              <p:nvSpPr>
                <p:cNvPr id="4780" name="Google Shape;4780;p3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4781" name="Google Shape;4781;p3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782" name="Google Shape;4782;p3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grpSp>
          <p:nvGrpSpPr>
            <p:cNvPr id="4783" name="Google Shape;4783;p33"/>
            <p:cNvGrpSpPr/>
            <p:nvPr/>
          </p:nvGrpSpPr>
          <p:grpSpPr>
            <a:xfrm>
              <a:off x="1834870" y="1850764"/>
              <a:ext cx="691982" cy="1053582"/>
              <a:chOff x="1715404" y="1112080"/>
              <a:chExt cx="642270" cy="977984"/>
            </a:xfrm>
          </p:grpSpPr>
          <p:grpSp>
            <p:nvGrpSpPr>
              <p:cNvPr id="4784" name="Google Shape;4784;p33"/>
              <p:cNvGrpSpPr/>
              <p:nvPr/>
            </p:nvGrpSpPr>
            <p:grpSpPr>
              <a:xfrm>
                <a:off x="1715404" y="1112080"/>
                <a:ext cx="642270" cy="977984"/>
                <a:chOff x="1715404" y="1112080"/>
                <a:chExt cx="642270" cy="977984"/>
              </a:xfrm>
            </p:grpSpPr>
            <p:sp>
              <p:nvSpPr>
                <p:cNvPr id="4785" name="Google Shape;4785;p3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786" name="Google Shape;4786;p3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4787" name="Google Shape;4787;p33"/>
              <p:cNvGrpSpPr/>
              <p:nvPr/>
            </p:nvGrpSpPr>
            <p:grpSpPr>
              <a:xfrm>
                <a:off x="1768927" y="1165603"/>
                <a:ext cx="535225" cy="851367"/>
                <a:chOff x="1768927" y="1165603"/>
                <a:chExt cx="535225" cy="851367"/>
              </a:xfrm>
            </p:grpSpPr>
            <p:sp>
              <p:nvSpPr>
                <p:cNvPr id="4788" name="Google Shape;4788;p3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789" name="Google Shape;4789;p3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790" name="Google Shape;4790;p33"/>
              <p:cNvGrpSpPr/>
              <p:nvPr/>
            </p:nvGrpSpPr>
            <p:grpSpPr>
              <a:xfrm>
                <a:off x="1822449" y="1219125"/>
                <a:ext cx="428180" cy="718859"/>
                <a:chOff x="1822449" y="1219125"/>
                <a:chExt cx="428180" cy="718859"/>
              </a:xfrm>
            </p:grpSpPr>
            <p:sp>
              <p:nvSpPr>
                <p:cNvPr id="4791" name="Google Shape;4791;p3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792" name="Google Shape;4792;p3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793" name="Google Shape;4793;p33"/>
              <p:cNvGrpSpPr/>
              <p:nvPr/>
            </p:nvGrpSpPr>
            <p:grpSpPr>
              <a:xfrm>
                <a:off x="1875972" y="1272648"/>
                <a:ext cx="321135" cy="586939"/>
                <a:chOff x="1875972" y="1272648"/>
                <a:chExt cx="321135" cy="586939"/>
              </a:xfrm>
            </p:grpSpPr>
            <p:sp>
              <p:nvSpPr>
                <p:cNvPr id="4794" name="Google Shape;4794;p3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795" name="Google Shape;4795;p3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4796" name="Google Shape;4796;p33"/>
            <p:cNvGrpSpPr/>
            <p:nvPr/>
          </p:nvGrpSpPr>
          <p:grpSpPr>
            <a:xfrm>
              <a:off x="9190879" y="4930335"/>
              <a:ext cx="353948" cy="775903"/>
              <a:chOff x="241025" y="3151575"/>
              <a:chExt cx="293855" cy="644170"/>
            </a:xfrm>
          </p:grpSpPr>
          <p:sp>
            <p:nvSpPr>
              <p:cNvPr id="4797" name="Google Shape;4797;p3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98" name="Google Shape;4798;p3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799" name="Google Shape;4799;p33"/>
            <p:cNvGrpSpPr/>
            <p:nvPr/>
          </p:nvGrpSpPr>
          <p:grpSpPr>
            <a:xfrm>
              <a:off x="696816" y="3966658"/>
              <a:ext cx="2143482" cy="712584"/>
              <a:chOff x="246070" y="1983375"/>
              <a:chExt cx="1855347" cy="616849"/>
            </a:xfrm>
          </p:grpSpPr>
          <p:sp>
            <p:nvSpPr>
              <p:cNvPr id="4800" name="Google Shape;4800;p3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01" name="Google Shape;4801;p3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02" name="Google Shape;4802;p3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803" name="Google Shape;4803;p3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4804" name="Google Shape;4804;p3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05" name="Google Shape;4805;p3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806" name="Google Shape;4806;p3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07" name="Google Shape;4807;p3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08" name="Google Shape;4808;p3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endParaRPr/>
              </a:p>
            </p:txBody>
          </p:sp>
        </p:grpSp>
        <p:grpSp>
          <p:nvGrpSpPr>
            <p:cNvPr id="4809" name="Google Shape;4809;p33"/>
            <p:cNvGrpSpPr/>
            <p:nvPr/>
          </p:nvGrpSpPr>
          <p:grpSpPr>
            <a:xfrm>
              <a:off x="2637027" y="1850725"/>
              <a:ext cx="856436" cy="898517"/>
              <a:chOff x="2496269" y="1171698"/>
              <a:chExt cx="761953" cy="799392"/>
            </a:xfrm>
          </p:grpSpPr>
          <p:grpSp>
            <p:nvGrpSpPr>
              <p:cNvPr id="4810" name="Google Shape;4810;p33"/>
              <p:cNvGrpSpPr/>
              <p:nvPr/>
            </p:nvGrpSpPr>
            <p:grpSpPr>
              <a:xfrm>
                <a:off x="2496269" y="1171698"/>
                <a:ext cx="761953" cy="723022"/>
                <a:chOff x="2496269" y="1171698"/>
                <a:chExt cx="761953" cy="723022"/>
              </a:xfrm>
            </p:grpSpPr>
            <p:sp>
              <p:nvSpPr>
                <p:cNvPr id="4811" name="Google Shape;4811;p3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812" name="Google Shape;4812;p3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nvGrpSpPr>
                <p:cNvPr id="4813" name="Google Shape;4813;p33"/>
                <p:cNvGrpSpPr/>
                <p:nvPr/>
              </p:nvGrpSpPr>
              <p:grpSpPr>
                <a:xfrm>
                  <a:off x="2496269" y="1171698"/>
                  <a:ext cx="761953" cy="723022"/>
                  <a:chOff x="2496269" y="1120652"/>
                  <a:chExt cx="761953" cy="723022"/>
                </a:xfrm>
              </p:grpSpPr>
              <p:grpSp>
                <p:nvGrpSpPr>
                  <p:cNvPr id="4814" name="Google Shape;4814;p33"/>
                  <p:cNvGrpSpPr/>
                  <p:nvPr/>
                </p:nvGrpSpPr>
                <p:grpSpPr>
                  <a:xfrm>
                    <a:off x="2496269" y="1120652"/>
                    <a:ext cx="761953" cy="723022"/>
                    <a:chOff x="2496269" y="1120652"/>
                    <a:chExt cx="761953" cy="723022"/>
                  </a:xfrm>
                </p:grpSpPr>
                <p:grpSp>
                  <p:nvGrpSpPr>
                    <p:cNvPr id="4815" name="Google Shape;4815;p33"/>
                    <p:cNvGrpSpPr/>
                    <p:nvPr/>
                  </p:nvGrpSpPr>
                  <p:grpSpPr>
                    <a:xfrm>
                      <a:off x="2496269" y="1304589"/>
                      <a:ext cx="407089" cy="305057"/>
                      <a:chOff x="2496269" y="1304589"/>
                      <a:chExt cx="407089" cy="305057"/>
                    </a:xfrm>
                  </p:grpSpPr>
                  <p:sp>
                    <p:nvSpPr>
                      <p:cNvPr id="4816" name="Google Shape;4816;p3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817" name="Google Shape;4817;p3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818" name="Google Shape;4818;p33"/>
                    <p:cNvGrpSpPr/>
                    <p:nvPr/>
                  </p:nvGrpSpPr>
                  <p:grpSpPr>
                    <a:xfrm>
                      <a:off x="2586468" y="1493376"/>
                      <a:ext cx="358850" cy="349656"/>
                      <a:chOff x="2586468" y="1493376"/>
                      <a:chExt cx="358850" cy="349656"/>
                    </a:xfrm>
                  </p:grpSpPr>
                  <p:sp>
                    <p:nvSpPr>
                      <p:cNvPr id="4819" name="Google Shape;4819;p3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820" name="Google Shape;4820;p3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821" name="Google Shape;4821;p33"/>
                    <p:cNvGrpSpPr/>
                    <p:nvPr/>
                  </p:nvGrpSpPr>
                  <p:grpSpPr>
                    <a:xfrm>
                      <a:off x="2807939" y="1494024"/>
                      <a:ext cx="358857" cy="349650"/>
                      <a:chOff x="2807939" y="1494024"/>
                      <a:chExt cx="358857" cy="349650"/>
                    </a:xfrm>
                  </p:grpSpPr>
                  <p:sp>
                    <p:nvSpPr>
                      <p:cNvPr id="4822" name="Google Shape;4822;p3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23" name="Google Shape;4823;p3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824" name="Google Shape;4824;p33"/>
                    <p:cNvGrpSpPr/>
                    <p:nvPr/>
                  </p:nvGrpSpPr>
                  <p:grpSpPr>
                    <a:xfrm>
                      <a:off x="2851133" y="1305635"/>
                      <a:ext cx="407089" cy="305057"/>
                      <a:chOff x="2851133" y="1305635"/>
                      <a:chExt cx="407089" cy="305057"/>
                    </a:xfrm>
                  </p:grpSpPr>
                  <p:sp>
                    <p:nvSpPr>
                      <p:cNvPr id="4825" name="Google Shape;4825;p3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826" name="Google Shape;4826;p3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827" name="Google Shape;4827;p33"/>
                    <p:cNvGrpSpPr/>
                    <p:nvPr/>
                  </p:nvGrpSpPr>
                  <p:grpSpPr>
                    <a:xfrm>
                      <a:off x="2727495" y="1120652"/>
                      <a:ext cx="300271" cy="396358"/>
                      <a:chOff x="2727495" y="1120652"/>
                      <a:chExt cx="300271" cy="396358"/>
                    </a:xfrm>
                  </p:grpSpPr>
                  <p:sp>
                    <p:nvSpPr>
                      <p:cNvPr id="4828" name="Google Shape;4828;p3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29" name="Google Shape;4829;p3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grpSp>
                <p:nvGrpSpPr>
                  <p:cNvPr id="4830" name="Google Shape;4830;p33"/>
                  <p:cNvGrpSpPr/>
                  <p:nvPr/>
                </p:nvGrpSpPr>
                <p:grpSpPr>
                  <a:xfrm>
                    <a:off x="2722305" y="1350460"/>
                    <a:ext cx="308357" cy="308344"/>
                    <a:chOff x="2722305" y="1350460"/>
                    <a:chExt cx="308357" cy="308344"/>
                  </a:xfrm>
                </p:grpSpPr>
                <p:sp>
                  <p:nvSpPr>
                    <p:cNvPr id="4831" name="Google Shape;4831;p3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832" name="Google Shape;4832;p33"/>
                    <p:cNvGrpSpPr/>
                    <p:nvPr/>
                  </p:nvGrpSpPr>
                  <p:grpSpPr>
                    <a:xfrm>
                      <a:off x="2725064" y="1364529"/>
                      <a:ext cx="297954" cy="280182"/>
                      <a:chOff x="2725064" y="1364529"/>
                      <a:chExt cx="297954" cy="280182"/>
                    </a:xfrm>
                  </p:grpSpPr>
                  <p:sp>
                    <p:nvSpPr>
                      <p:cNvPr id="4833" name="Google Shape;4833;p3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834" name="Google Shape;4834;p3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835" name="Google Shape;4835;p3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36" name="Google Shape;4836;p3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37" name="Google Shape;4837;p3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grpSp>
          </p:grpSp>
          <p:sp>
            <p:nvSpPr>
              <p:cNvPr id="4838" name="Google Shape;4838;p3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839" name="Google Shape;4839;p3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840" name="Google Shape;4840;p3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841" name="Google Shape;4841;p3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842" name="Google Shape;4842;p3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843" name="Google Shape;4843;p33"/>
            <p:cNvGrpSpPr/>
            <p:nvPr/>
          </p:nvGrpSpPr>
          <p:grpSpPr>
            <a:xfrm>
              <a:off x="4550743" y="3966086"/>
              <a:ext cx="1890040" cy="711890"/>
              <a:chOff x="3820100" y="3023049"/>
              <a:chExt cx="1303926" cy="491162"/>
            </a:xfrm>
          </p:grpSpPr>
          <p:grpSp>
            <p:nvGrpSpPr>
              <p:cNvPr id="4844" name="Google Shape;4844;p33"/>
              <p:cNvGrpSpPr/>
              <p:nvPr/>
            </p:nvGrpSpPr>
            <p:grpSpPr>
              <a:xfrm>
                <a:off x="3820100" y="3023072"/>
                <a:ext cx="1303926" cy="491139"/>
                <a:chOff x="3820100" y="3023072"/>
                <a:chExt cx="1303926" cy="491139"/>
              </a:xfrm>
            </p:grpSpPr>
            <p:sp>
              <p:nvSpPr>
                <p:cNvPr id="4845" name="Google Shape;4845;p3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846" name="Google Shape;4846;p3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847" name="Google Shape;4847;p33"/>
              <p:cNvGrpSpPr/>
              <p:nvPr/>
            </p:nvGrpSpPr>
            <p:grpSpPr>
              <a:xfrm>
                <a:off x="4132439" y="3023645"/>
                <a:ext cx="393633" cy="177096"/>
                <a:chOff x="4132439" y="3023645"/>
                <a:chExt cx="393633" cy="177096"/>
              </a:xfrm>
            </p:grpSpPr>
            <p:sp>
              <p:nvSpPr>
                <p:cNvPr id="4848" name="Google Shape;4848;p3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849" name="Google Shape;4849;p3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850" name="Google Shape;4850;p33"/>
              <p:cNvGrpSpPr/>
              <p:nvPr/>
            </p:nvGrpSpPr>
            <p:grpSpPr>
              <a:xfrm>
                <a:off x="3921811" y="3023049"/>
                <a:ext cx="1002397" cy="388943"/>
                <a:chOff x="3921811" y="3023049"/>
                <a:chExt cx="1002397" cy="388943"/>
              </a:xfrm>
            </p:grpSpPr>
            <p:sp>
              <p:nvSpPr>
                <p:cNvPr id="4851" name="Google Shape;4851;p3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852" name="Google Shape;4852;p3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853" name="Google Shape;4853;p33"/>
              <p:cNvGrpSpPr/>
              <p:nvPr/>
            </p:nvGrpSpPr>
            <p:grpSpPr>
              <a:xfrm>
                <a:off x="4023645" y="3023049"/>
                <a:ext cx="683032" cy="286722"/>
                <a:chOff x="4023645" y="3023049"/>
                <a:chExt cx="683032" cy="286722"/>
              </a:xfrm>
            </p:grpSpPr>
            <p:sp>
              <p:nvSpPr>
                <p:cNvPr id="4854" name="Google Shape;4854;p3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55" name="Google Shape;4855;p3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nvGrpSpPr>
            <p:cNvPr id="4856" name="Google Shape;4856;p33"/>
            <p:cNvGrpSpPr/>
            <p:nvPr/>
          </p:nvGrpSpPr>
          <p:grpSpPr>
            <a:xfrm>
              <a:off x="1698648" y="2914334"/>
              <a:ext cx="859452" cy="828740"/>
              <a:chOff x="1706078" y="2092648"/>
              <a:chExt cx="660913" cy="637296"/>
            </a:xfrm>
          </p:grpSpPr>
          <p:sp>
            <p:nvSpPr>
              <p:cNvPr id="4857" name="Google Shape;4857;p3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4858" name="Google Shape;4858;p33"/>
              <p:cNvGrpSpPr/>
              <p:nvPr/>
            </p:nvGrpSpPr>
            <p:grpSpPr>
              <a:xfrm>
                <a:off x="1706078" y="2092648"/>
                <a:ext cx="660913" cy="575241"/>
                <a:chOff x="1706078" y="2092648"/>
                <a:chExt cx="660913" cy="575241"/>
              </a:xfrm>
            </p:grpSpPr>
            <p:sp>
              <p:nvSpPr>
                <p:cNvPr id="4859" name="Google Shape;4859;p3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860" name="Google Shape;4860;p3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861" name="Google Shape;4861;p3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grpSp>
          <p:nvGrpSpPr>
            <p:cNvPr id="4862" name="Google Shape;4862;p33"/>
            <p:cNvGrpSpPr/>
            <p:nvPr/>
          </p:nvGrpSpPr>
          <p:grpSpPr>
            <a:xfrm>
              <a:off x="7434165" y="1851330"/>
              <a:ext cx="1586664" cy="823968"/>
              <a:chOff x="238125" y="999450"/>
              <a:chExt cx="7140700" cy="3708225"/>
            </a:xfrm>
          </p:grpSpPr>
          <p:sp>
            <p:nvSpPr>
              <p:cNvPr id="4863" name="Google Shape;4863;p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64" name="Google Shape;4864;p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865" name="Google Shape;4865;p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866" name="Google Shape;4866;p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867" name="Google Shape;4867;p3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endParaRPr/>
              </a:p>
            </p:txBody>
          </p:sp>
          <p:sp>
            <p:nvSpPr>
              <p:cNvPr id="4868" name="Google Shape;4868;p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4869" name="Google Shape;4869;p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870" name="Google Shape;4870;p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871" name="Google Shape;4871;p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grpSp>
        <p:nvGrpSpPr>
          <p:cNvPr id="4876" name="Google Shape;4876;p34"/>
          <p:cNvGrpSpPr/>
          <p:nvPr/>
        </p:nvGrpSpPr>
        <p:grpSpPr>
          <a:xfrm>
            <a:off x="1457453" y="4433188"/>
            <a:ext cx="4271411" cy="3999261"/>
            <a:chOff x="729238" y="1179665"/>
            <a:chExt cx="1636117" cy="1526144"/>
          </a:xfrm>
        </p:grpSpPr>
        <p:grpSp>
          <p:nvGrpSpPr>
            <p:cNvPr id="4877" name="Google Shape;4877;p34"/>
            <p:cNvGrpSpPr/>
            <p:nvPr/>
          </p:nvGrpSpPr>
          <p:grpSpPr>
            <a:xfrm>
              <a:off x="729238" y="1179665"/>
              <a:ext cx="80700" cy="1526144"/>
              <a:chOff x="729238" y="1179665"/>
              <a:chExt cx="80700" cy="1526144"/>
            </a:xfrm>
          </p:grpSpPr>
          <p:sp>
            <p:nvSpPr>
              <p:cNvPr id="4878" name="Google Shape;4878;p34"/>
              <p:cNvSpPr/>
              <p:nvPr/>
            </p:nvSpPr>
            <p:spPr>
              <a:xfrm>
                <a:off x="72923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79" name="Google Shape;4879;p34"/>
              <p:cNvSpPr/>
              <p:nvPr/>
            </p:nvSpPr>
            <p:spPr>
              <a:xfrm>
                <a:off x="72923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80" name="Google Shape;4880;p34"/>
              <p:cNvSpPr/>
              <p:nvPr/>
            </p:nvSpPr>
            <p:spPr>
              <a:xfrm>
                <a:off x="72923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81" name="Google Shape;4881;p34"/>
              <p:cNvSpPr/>
              <p:nvPr/>
            </p:nvSpPr>
            <p:spPr>
              <a:xfrm>
                <a:off x="72923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82" name="Google Shape;4882;p34"/>
              <p:cNvSpPr/>
              <p:nvPr/>
            </p:nvSpPr>
            <p:spPr>
              <a:xfrm>
                <a:off x="729238" y="1821630"/>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83" name="Google Shape;4883;p34"/>
              <p:cNvSpPr/>
              <p:nvPr/>
            </p:nvSpPr>
            <p:spPr>
              <a:xfrm>
                <a:off x="729238" y="1982326"/>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84" name="Google Shape;4884;p34"/>
              <p:cNvSpPr/>
              <p:nvPr/>
            </p:nvSpPr>
            <p:spPr>
              <a:xfrm>
                <a:off x="729238"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85" name="Google Shape;4885;p34"/>
              <p:cNvSpPr/>
              <p:nvPr/>
            </p:nvSpPr>
            <p:spPr>
              <a:xfrm>
                <a:off x="72923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86" name="Google Shape;4886;p34"/>
              <p:cNvSpPr/>
              <p:nvPr/>
            </p:nvSpPr>
            <p:spPr>
              <a:xfrm>
                <a:off x="72923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87" name="Google Shape;4887;p34"/>
              <p:cNvSpPr/>
              <p:nvPr/>
            </p:nvSpPr>
            <p:spPr>
              <a:xfrm>
                <a:off x="72923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888" name="Google Shape;4888;p34"/>
            <p:cNvGrpSpPr/>
            <p:nvPr/>
          </p:nvGrpSpPr>
          <p:grpSpPr>
            <a:xfrm>
              <a:off x="903098" y="1179665"/>
              <a:ext cx="80700" cy="1526144"/>
              <a:chOff x="903098" y="1179665"/>
              <a:chExt cx="80700" cy="1526144"/>
            </a:xfrm>
          </p:grpSpPr>
          <p:sp>
            <p:nvSpPr>
              <p:cNvPr id="4889" name="Google Shape;4889;p34"/>
              <p:cNvSpPr/>
              <p:nvPr/>
            </p:nvSpPr>
            <p:spPr>
              <a:xfrm>
                <a:off x="90309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0" name="Google Shape;4890;p34"/>
              <p:cNvSpPr/>
              <p:nvPr/>
            </p:nvSpPr>
            <p:spPr>
              <a:xfrm>
                <a:off x="90309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1" name="Google Shape;4891;p34"/>
              <p:cNvSpPr/>
              <p:nvPr/>
            </p:nvSpPr>
            <p:spPr>
              <a:xfrm>
                <a:off x="90309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2" name="Google Shape;4892;p34"/>
              <p:cNvSpPr/>
              <p:nvPr/>
            </p:nvSpPr>
            <p:spPr>
              <a:xfrm>
                <a:off x="90309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3" name="Google Shape;4893;p34"/>
              <p:cNvSpPr/>
              <p:nvPr/>
            </p:nvSpPr>
            <p:spPr>
              <a:xfrm>
                <a:off x="903098"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4" name="Google Shape;4894;p34"/>
              <p:cNvSpPr/>
              <p:nvPr/>
            </p:nvSpPr>
            <p:spPr>
              <a:xfrm>
                <a:off x="903098"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895" name="Google Shape;4895;p34"/>
              <p:cNvSpPr/>
              <p:nvPr/>
            </p:nvSpPr>
            <p:spPr>
              <a:xfrm>
                <a:off x="903098"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96" name="Google Shape;4896;p34"/>
              <p:cNvSpPr/>
              <p:nvPr/>
            </p:nvSpPr>
            <p:spPr>
              <a:xfrm>
                <a:off x="90309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97" name="Google Shape;4897;p34"/>
              <p:cNvSpPr/>
              <p:nvPr/>
            </p:nvSpPr>
            <p:spPr>
              <a:xfrm>
                <a:off x="90309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898" name="Google Shape;4898;p34"/>
              <p:cNvSpPr/>
              <p:nvPr/>
            </p:nvSpPr>
            <p:spPr>
              <a:xfrm>
                <a:off x="90309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899" name="Google Shape;4899;p34"/>
            <p:cNvGrpSpPr/>
            <p:nvPr/>
          </p:nvGrpSpPr>
          <p:grpSpPr>
            <a:xfrm>
              <a:off x="1076958" y="1179665"/>
              <a:ext cx="80700" cy="1526144"/>
              <a:chOff x="1076958" y="1179665"/>
              <a:chExt cx="80700" cy="1526144"/>
            </a:xfrm>
          </p:grpSpPr>
          <p:sp>
            <p:nvSpPr>
              <p:cNvPr id="4900" name="Google Shape;4900;p34"/>
              <p:cNvSpPr/>
              <p:nvPr/>
            </p:nvSpPr>
            <p:spPr>
              <a:xfrm>
                <a:off x="1076958"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1" name="Google Shape;4901;p34"/>
              <p:cNvSpPr/>
              <p:nvPr/>
            </p:nvSpPr>
            <p:spPr>
              <a:xfrm>
                <a:off x="1076958"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2" name="Google Shape;4902;p34"/>
              <p:cNvSpPr/>
              <p:nvPr/>
            </p:nvSpPr>
            <p:spPr>
              <a:xfrm>
                <a:off x="1076958"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3" name="Google Shape;4903;p34"/>
              <p:cNvSpPr/>
              <p:nvPr/>
            </p:nvSpPr>
            <p:spPr>
              <a:xfrm>
                <a:off x="1076958"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4" name="Google Shape;4904;p34"/>
              <p:cNvSpPr/>
              <p:nvPr/>
            </p:nvSpPr>
            <p:spPr>
              <a:xfrm>
                <a:off x="1076958"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5" name="Google Shape;4905;p34"/>
              <p:cNvSpPr/>
              <p:nvPr/>
            </p:nvSpPr>
            <p:spPr>
              <a:xfrm>
                <a:off x="1076958"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6" name="Google Shape;4906;p34"/>
              <p:cNvSpPr/>
              <p:nvPr/>
            </p:nvSpPr>
            <p:spPr>
              <a:xfrm>
                <a:off x="1076958" y="214302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07" name="Google Shape;4907;p34"/>
              <p:cNvSpPr/>
              <p:nvPr/>
            </p:nvSpPr>
            <p:spPr>
              <a:xfrm>
                <a:off x="1076958"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08" name="Google Shape;4908;p34"/>
              <p:cNvSpPr/>
              <p:nvPr/>
            </p:nvSpPr>
            <p:spPr>
              <a:xfrm>
                <a:off x="1076958"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09" name="Google Shape;4909;p34"/>
              <p:cNvSpPr/>
              <p:nvPr/>
            </p:nvSpPr>
            <p:spPr>
              <a:xfrm>
                <a:off x="1076958"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10" name="Google Shape;4910;p34"/>
            <p:cNvGrpSpPr/>
            <p:nvPr/>
          </p:nvGrpSpPr>
          <p:grpSpPr>
            <a:xfrm>
              <a:off x="1247707" y="1179665"/>
              <a:ext cx="80700" cy="1526144"/>
              <a:chOff x="1247707" y="1179665"/>
              <a:chExt cx="80700" cy="1526144"/>
            </a:xfrm>
          </p:grpSpPr>
          <p:sp>
            <p:nvSpPr>
              <p:cNvPr id="4911" name="Google Shape;4911;p34"/>
              <p:cNvSpPr/>
              <p:nvPr/>
            </p:nvSpPr>
            <p:spPr>
              <a:xfrm>
                <a:off x="124770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12" name="Google Shape;4912;p34"/>
              <p:cNvSpPr/>
              <p:nvPr/>
            </p:nvSpPr>
            <p:spPr>
              <a:xfrm>
                <a:off x="124770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13" name="Google Shape;4913;p34"/>
              <p:cNvSpPr/>
              <p:nvPr/>
            </p:nvSpPr>
            <p:spPr>
              <a:xfrm>
                <a:off x="124770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14" name="Google Shape;4914;p34"/>
              <p:cNvSpPr/>
              <p:nvPr/>
            </p:nvSpPr>
            <p:spPr>
              <a:xfrm>
                <a:off x="1247707" y="166175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15" name="Google Shape;4915;p34"/>
              <p:cNvSpPr/>
              <p:nvPr/>
            </p:nvSpPr>
            <p:spPr>
              <a:xfrm>
                <a:off x="1247707" y="1821630"/>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16" name="Google Shape;4916;p34"/>
              <p:cNvSpPr/>
              <p:nvPr/>
            </p:nvSpPr>
            <p:spPr>
              <a:xfrm>
                <a:off x="1247707" y="1982326"/>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17" name="Google Shape;4917;p34"/>
              <p:cNvSpPr/>
              <p:nvPr/>
            </p:nvSpPr>
            <p:spPr>
              <a:xfrm>
                <a:off x="1247707"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18" name="Google Shape;4918;p34"/>
              <p:cNvSpPr/>
              <p:nvPr/>
            </p:nvSpPr>
            <p:spPr>
              <a:xfrm>
                <a:off x="1247707"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19" name="Google Shape;4919;p34"/>
              <p:cNvSpPr/>
              <p:nvPr/>
            </p:nvSpPr>
            <p:spPr>
              <a:xfrm>
                <a:off x="124770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20" name="Google Shape;4920;p34"/>
              <p:cNvSpPr/>
              <p:nvPr/>
            </p:nvSpPr>
            <p:spPr>
              <a:xfrm>
                <a:off x="124770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21" name="Google Shape;4921;p34"/>
            <p:cNvGrpSpPr/>
            <p:nvPr/>
          </p:nvGrpSpPr>
          <p:grpSpPr>
            <a:xfrm>
              <a:off x="1421567" y="1179665"/>
              <a:ext cx="80700" cy="1526144"/>
              <a:chOff x="1421567" y="1179665"/>
              <a:chExt cx="80700" cy="1526144"/>
            </a:xfrm>
          </p:grpSpPr>
          <p:sp>
            <p:nvSpPr>
              <p:cNvPr id="4922" name="Google Shape;4922;p34"/>
              <p:cNvSpPr/>
              <p:nvPr/>
            </p:nvSpPr>
            <p:spPr>
              <a:xfrm>
                <a:off x="142156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3" name="Google Shape;4923;p34"/>
              <p:cNvSpPr/>
              <p:nvPr/>
            </p:nvSpPr>
            <p:spPr>
              <a:xfrm>
                <a:off x="142156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4" name="Google Shape;4924;p34"/>
              <p:cNvSpPr/>
              <p:nvPr/>
            </p:nvSpPr>
            <p:spPr>
              <a:xfrm>
                <a:off x="142156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5" name="Google Shape;4925;p34"/>
              <p:cNvSpPr/>
              <p:nvPr/>
            </p:nvSpPr>
            <p:spPr>
              <a:xfrm>
                <a:off x="142156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6" name="Google Shape;4926;p34"/>
              <p:cNvSpPr/>
              <p:nvPr/>
            </p:nvSpPr>
            <p:spPr>
              <a:xfrm>
                <a:off x="142156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7" name="Google Shape;4927;p34"/>
              <p:cNvSpPr/>
              <p:nvPr/>
            </p:nvSpPr>
            <p:spPr>
              <a:xfrm>
                <a:off x="142156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8" name="Google Shape;4928;p34"/>
              <p:cNvSpPr/>
              <p:nvPr/>
            </p:nvSpPr>
            <p:spPr>
              <a:xfrm>
                <a:off x="1421567" y="214302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29" name="Google Shape;4929;p34"/>
              <p:cNvSpPr/>
              <p:nvPr/>
            </p:nvSpPr>
            <p:spPr>
              <a:xfrm>
                <a:off x="1421567" y="2303717"/>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0" name="Google Shape;4930;p34"/>
              <p:cNvSpPr/>
              <p:nvPr/>
            </p:nvSpPr>
            <p:spPr>
              <a:xfrm>
                <a:off x="142156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31" name="Google Shape;4931;p34"/>
              <p:cNvSpPr/>
              <p:nvPr/>
            </p:nvSpPr>
            <p:spPr>
              <a:xfrm>
                <a:off x="142156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32" name="Google Shape;4932;p34"/>
            <p:cNvGrpSpPr/>
            <p:nvPr/>
          </p:nvGrpSpPr>
          <p:grpSpPr>
            <a:xfrm>
              <a:off x="1592327" y="1179665"/>
              <a:ext cx="80700" cy="1526144"/>
              <a:chOff x="1592327" y="1179665"/>
              <a:chExt cx="80700" cy="1526144"/>
            </a:xfrm>
          </p:grpSpPr>
          <p:sp>
            <p:nvSpPr>
              <p:cNvPr id="4933" name="Google Shape;4933;p34"/>
              <p:cNvSpPr/>
              <p:nvPr/>
            </p:nvSpPr>
            <p:spPr>
              <a:xfrm>
                <a:off x="159232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4" name="Google Shape;4934;p34"/>
              <p:cNvSpPr/>
              <p:nvPr/>
            </p:nvSpPr>
            <p:spPr>
              <a:xfrm>
                <a:off x="159232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5" name="Google Shape;4935;p34"/>
              <p:cNvSpPr/>
              <p:nvPr/>
            </p:nvSpPr>
            <p:spPr>
              <a:xfrm>
                <a:off x="159232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6" name="Google Shape;4936;p34"/>
              <p:cNvSpPr/>
              <p:nvPr/>
            </p:nvSpPr>
            <p:spPr>
              <a:xfrm>
                <a:off x="159232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7" name="Google Shape;4937;p34"/>
              <p:cNvSpPr/>
              <p:nvPr/>
            </p:nvSpPr>
            <p:spPr>
              <a:xfrm>
                <a:off x="159232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8" name="Google Shape;4938;p34"/>
              <p:cNvSpPr/>
              <p:nvPr/>
            </p:nvSpPr>
            <p:spPr>
              <a:xfrm>
                <a:off x="159232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39" name="Google Shape;4939;p34"/>
              <p:cNvSpPr/>
              <p:nvPr/>
            </p:nvSpPr>
            <p:spPr>
              <a:xfrm>
                <a:off x="1592327"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40" name="Google Shape;4940;p34"/>
              <p:cNvSpPr/>
              <p:nvPr/>
            </p:nvSpPr>
            <p:spPr>
              <a:xfrm>
                <a:off x="1592327"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41" name="Google Shape;4941;p34"/>
              <p:cNvSpPr/>
              <p:nvPr/>
            </p:nvSpPr>
            <p:spPr>
              <a:xfrm>
                <a:off x="1592327"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42" name="Google Shape;4942;p34"/>
              <p:cNvSpPr/>
              <p:nvPr/>
            </p:nvSpPr>
            <p:spPr>
              <a:xfrm>
                <a:off x="159232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43" name="Google Shape;4943;p34"/>
            <p:cNvGrpSpPr/>
            <p:nvPr/>
          </p:nvGrpSpPr>
          <p:grpSpPr>
            <a:xfrm>
              <a:off x="1766187" y="1179665"/>
              <a:ext cx="80700" cy="1526144"/>
              <a:chOff x="1766187" y="1179665"/>
              <a:chExt cx="80700" cy="1526144"/>
            </a:xfrm>
          </p:grpSpPr>
          <p:sp>
            <p:nvSpPr>
              <p:cNvPr id="4944" name="Google Shape;4944;p34"/>
              <p:cNvSpPr/>
              <p:nvPr/>
            </p:nvSpPr>
            <p:spPr>
              <a:xfrm>
                <a:off x="1766187"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45" name="Google Shape;4945;p34"/>
              <p:cNvSpPr/>
              <p:nvPr/>
            </p:nvSpPr>
            <p:spPr>
              <a:xfrm>
                <a:off x="1766187"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46" name="Google Shape;4946;p34"/>
              <p:cNvSpPr/>
              <p:nvPr/>
            </p:nvSpPr>
            <p:spPr>
              <a:xfrm>
                <a:off x="1766187"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47" name="Google Shape;4947;p34"/>
              <p:cNvSpPr/>
              <p:nvPr/>
            </p:nvSpPr>
            <p:spPr>
              <a:xfrm>
                <a:off x="1766187"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48" name="Google Shape;4948;p34"/>
              <p:cNvSpPr/>
              <p:nvPr/>
            </p:nvSpPr>
            <p:spPr>
              <a:xfrm>
                <a:off x="1766187"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49" name="Google Shape;4949;p34"/>
              <p:cNvSpPr/>
              <p:nvPr/>
            </p:nvSpPr>
            <p:spPr>
              <a:xfrm>
                <a:off x="1766187"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0" name="Google Shape;4950;p34"/>
              <p:cNvSpPr/>
              <p:nvPr/>
            </p:nvSpPr>
            <p:spPr>
              <a:xfrm>
                <a:off x="1766187" y="214302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1" name="Google Shape;4951;p34"/>
              <p:cNvSpPr/>
              <p:nvPr/>
            </p:nvSpPr>
            <p:spPr>
              <a:xfrm>
                <a:off x="1766187" y="2303717"/>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2" name="Google Shape;4952;p34"/>
              <p:cNvSpPr/>
              <p:nvPr/>
            </p:nvSpPr>
            <p:spPr>
              <a:xfrm>
                <a:off x="1766187" y="2464413"/>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3" name="Google Shape;4953;p34"/>
              <p:cNvSpPr/>
              <p:nvPr/>
            </p:nvSpPr>
            <p:spPr>
              <a:xfrm>
                <a:off x="1766187"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54" name="Google Shape;4954;p34"/>
            <p:cNvGrpSpPr/>
            <p:nvPr/>
          </p:nvGrpSpPr>
          <p:grpSpPr>
            <a:xfrm>
              <a:off x="1936935" y="1179665"/>
              <a:ext cx="80700" cy="1526144"/>
              <a:chOff x="1936935" y="1179665"/>
              <a:chExt cx="80700" cy="1526144"/>
            </a:xfrm>
          </p:grpSpPr>
          <p:sp>
            <p:nvSpPr>
              <p:cNvPr id="4955" name="Google Shape;4955;p34"/>
              <p:cNvSpPr/>
              <p:nvPr/>
            </p:nvSpPr>
            <p:spPr>
              <a:xfrm>
                <a:off x="193693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6" name="Google Shape;4956;p34"/>
              <p:cNvSpPr/>
              <p:nvPr/>
            </p:nvSpPr>
            <p:spPr>
              <a:xfrm>
                <a:off x="193693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7" name="Google Shape;4957;p34"/>
              <p:cNvSpPr/>
              <p:nvPr/>
            </p:nvSpPr>
            <p:spPr>
              <a:xfrm>
                <a:off x="193693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8" name="Google Shape;4958;p34"/>
              <p:cNvSpPr/>
              <p:nvPr/>
            </p:nvSpPr>
            <p:spPr>
              <a:xfrm>
                <a:off x="193693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59" name="Google Shape;4959;p34"/>
              <p:cNvSpPr/>
              <p:nvPr/>
            </p:nvSpPr>
            <p:spPr>
              <a:xfrm>
                <a:off x="1936935"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60" name="Google Shape;4960;p34"/>
              <p:cNvSpPr/>
              <p:nvPr/>
            </p:nvSpPr>
            <p:spPr>
              <a:xfrm>
                <a:off x="1936935" y="1982326"/>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61" name="Google Shape;4961;p34"/>
              <p:cNvSpPr/>
              <p:nvPr/>
            </p:nvSpPr>
            <p:spPr>
              <a:xfrm>
                <a:off x="193693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62" name="Google Shape;4962;p34"/>
              <p:cNvSpPr/>
              <p:nvPr/>
            </p:nvSpPr>
            <p:spPr>
              <a:xfrm>
                <a:off x="193693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63" name="Google Shape;4963;p34"/>
              <p:cNvSpPr/>
              <p:nvPr/>
            </p:nvSpPr>
            <p:spPr>
              <a:xfrm>
                <a:off x="193693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64" name="Google Shape;4964;p34"/>
              <p:cNvSpPr/>
              <p:nvPr/>
            </p:nvSpPr>
            <p:spPr>
              <a:xfrm>
                <a:off x="193693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65" name="Google Shape;4965;p34"/>
            <p:cNvGrpSpPr/>
            <p:nvPr/>
          </p:nvGrpSpPr>
          <p:grpSpPr>
            <a:xfrm>
              <a:off x="2110795" y="1179665"/>
              <a:ext cx="80700" cy="1526144"/>
              <a:chOff x="2110795" y="1179665"/>
              <a:chExt cx="80700" cy="1526144"/>
            </a:xfrm>
          </p:grpSpPr>
          <p:sp>
            <p:nvSpPr>
              <p:cNvPr id="4966" name="Google Shape;4966;p34"/>
              <p:cNvSpPr/>
              <p:nvPr/>
            </p:nvSpPr>
            <p:spPr>
              <a:xfrm>
                <a:off x="211079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67" name="Google Shape;4967;p34"/>
              <p:cNvSpPr/>
              <p:nvPr/>
            </p:nvSpPr>
            <p:spPr>
              <a:xfrm>
                <a:off x="211079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68" name="Google Shape;4968;p34"/>
              <p:cNvSpPr/>
              <p:nvPr/>
            </p:nvSpPr>
            <p:spPr>
              <a:xfrm>
                <a:off x="211079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69" name="Google Shape;4969;p34"/>
              <p:cNvSpPr/>
              <p:nvPr/>
            </p:nvSpPr>
            <p:spPr>
              <a:xfrm>
                <a:off x="211079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70" name="Google Shape;4970;p34"/>
              <p:cNvSpPr/>
              <p:nvPr/>
            </p:nvSpPr>
            <p:spPr>
              <a:xfrm>
                <a:off x="2110795" y="1821630"/>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71" name="Google Shape;4971;p34"/>
              <p:cNvSpPr/>
              <p:nvPr/>
            </p:nvSpPr>
            <p:spPr>
              <a:xfrm>
                <a:off x="2110795" y="1982326"/>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72" name="Google Shape;4972;p34"/>
              <p:cNvSpPr/>
              <p:nvPr/>
            </p:nvSpPr>
            <p:spPr>
              <a:xfrm>
                <a:off x="211079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73" name="Google Shape;4973;p34"/>
              <p:cNvSpPr/>
              <p:nvPr/>
            </p:nvSpPr>
            <p:spPr>
              <a:xfrm>
                <a:off x="211079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74" name="Google Shape;4974;p34"/>
              <p:cNvSpPr/>
              <p:nvPr/>
            </p:nvSpPr>
            <p:spPr>
              <a:xfrm>
                <a:off x="211079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75" name="Google Shape;4975;p34"/>
              <p:cNvSpPr/>
              <p:nvPr/>
            </p:nvSpPr>
            <p:spPr>
              <a:xfrm>
                <a:off x="211079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nvGrpSpPr>
            <p:cNvPr id="4976" name="Google Shape;4976;p34"/>
            <p:cNvGrpSpPr/>
            <p:nvPr/>
          </p:nvGrpSpPr>
          <p:grpSpPr>
            <a:xfrm>
              <a:off x="2284655" y="1179665"/>
              <a:ext cx="80700" cy="1526144"/>
              <a:chOff x="2284655" y="1179665"/>
              <a:chExt cx="80700" cy="1526144"/>
            </a:xfrm>
          </p:grpSpPr>
          <p:sp>
            <p:nvSpPr>
              <p:cNvPr id="4977" name="Google Shape;4977;p34"/>
              <p:cNvSpPr/>
              <p:nvPr/>
            </p:nvSpPr>
            <p:spPr>
              <a:xfrm>
                <a:off x="2284655" y="1179665"/>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78" name="Google Shape;4978;p34"/>
              <p:cNvSpPr/>
              <p:nvPr/>
            </p:nvSpPr>
            <p:spPr>
              <a:xfrm>
                <a:off x="2284655" y="134036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79" name="Google Shape;4979;p34"/>
              <p:cNvSpPr/>
              <p:nvPr/>
            </p:nvSpPr>
            <p:spPr>
              <a:xfrm>
                <a:off x="2284655" y="150105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80" name="Google Shape;4980;p34"/>
              <p:cNvSpPr/>
              <p:nvPr/>
            </p:nvSpPr>
            <p:spPr>
              <a:xfrm>
                <a:off x="2284655" y="1661752"/>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81" name="Google Shape;4981;p34"/>
              <p:cNvSpPr/>
              <p:nvPr/>
            </p:nvSpPr>
            <p:spPr>
              <a:xfrm>
                <a:off x="2284655" y="1821630"/>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82" name="Google Shape;4982;p34"/>
              <p:cNvSpPr/>
              <p:nvPr/>
            </p:nvSpPr>
            <p:spPr>
              <a:xfrm>
                <a:off x="2284655" y="1982326"/>
                <a:ext cx="80700" cy="807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4983" name="Google Shape;4983;p34"/>
              <p:cNvSpPr/>
              <p:nvPr/>
            </p:nvSpPr>
            <p:spPr>
              <a:xfrm>
                <a:off x="2284655" y="2143022"/>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84" name="Google Shape;4984;p34"/>
              <p:cNvSpPr/>
              <p:nvPr/>
            </p:nvSpPr>
            <p:spPr>
              <a:xfrm>
                <a:off x="2284655" y="2303717"/>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85" name="Google Shape;4985;p34"/>
              <p:cNvSpPr/>
              <p:nvPr/>
            </p:nvSpPr>
            <p:spPr>
              <a:xfrm>
                <a:off x="2284655" y="2464413"/>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sp>
            <p:nvSpPr>
              <p:cNvPr id="4986" name="Google Shape;4986;p34"/>
              <p:cNvSpPr/>
              <p:nvPr/>
            </p:nvSpPr>
            <p:spPr>
              <a:xfrm>
                <a:off x="2284655" y="2625109"/>
                <a:ext cx="80700" cy="80700"/>
              </a:xfrm>
              <a:prstGeom prst="rect">
                <a:avLst/>
              </a:prstGeom>
              <a:solidFill>
                <a:srgbClr val="657E93"/>
              </a:solidFill>
              <a:ln>
                <a:noFill/>
              </a:ln>
            </p:spPr>
            <p:txBody>
              <a:bodyPr spcFirstLastPara="1" wrap="square" lIns="129300" tIns="129300" rIns="129300" bIns="129300" anchor="ctr" anchorCtr="0">
                <a:noAutofit/>
              </a:bodyPr>
              <a:lstStyle/>
              <a:p>
                <a:endParaRPr/>
              </a:p>
            </p:txBody>
          </p:sp>
        </p:grpSp>
      </p:grpSp>
      <p:grpSp>
        <p:nvGrpSpPr>
          <p:cNvPr id="4987" name="Google Shape;4987;p34"/>
          <p:cNvGrpSpPr/>
          <p:nvPr/>
        </p:nvGrpSpPr>
        <p:grpSpPr>
          <a:xfrm>
            <a:off x="6403859" y="4483340"/>
            <a:ext cx="3561642" cy="2888139"/>
            <a:chOff x="2623904" y="1198803"/>
            <a:chExt cx="1364248" cy="1102133"/>
          </a:xfrm>
        </p:grpSpPr>
        <p:grpSp>
          <p:nvGrpSpPr>
            <p:cNvPr id="4988" name="Google Shape;4988;p34"/>
            <p:cNvGrpSpPr/>
            <p:nvPr/>
          </p:nvGrpSpPr>
          <p:grpSpPr>
            <a:xfrm>
              <a:off x="2623907" y="1198803"/>
              <a:ext cx="1364245" cy="273000"/>
              <a:chOff x="2623907" y="1198803"/>
              <a:chExt cx="1364245" cy="273000"/>
            </a:xfrm>
          </p:grpSpPr>
          <p:sp>
            <p:nvSpPr>
              <p:cNvPr id="4989" name="Google Shape;4989;p34"/>
              <p:cNvSpPr/>
              <p:nvPr/>
            </p:nvSpPr>
            <p:spPr>
              <a:xfrm>
                <a:off x="2623907"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0" name="Google Shape;4990;p34"/>
              <p:cNvSpPr/>
              <p:nvPr/>
            </p:nvSpPr>
            <p:spPr>
              <a:xfrm>
                <a:off x="2896718"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1" name="Google Shape;4991;p34"/>
              <p:cNvSpPr/>
              <p:nvPr/>
            </p:nvSpPr>
            <p:spPr>
              <a:xfrm>
                <a:off x="3169529"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2" name="Google Shape;4992;p34"/>
              <p:cNvSpPr/>
              <p:nvPr/>
            </p:nvSpPr>
            <p:spPr>
              <a:xfrm>
                <a:off x="3442341" y="1198803"/>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3" name="Google Shape;4993;p34"/>
              <p:cNvSpPr/>
              <p:nvPr/>
            </p:nvSpPr>
            <p:spPr>
              <a:xfrm>
                <a:off x="3715152" y="1198803"/>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grpSp>
        <p:grpSp>
          <p:nvGrpSpPr>
            <p:cNvPr id="4994" name="Google Shape;4994;p34"/>
            <p:cNvGrpSpPr/>
            <p:nvPr/>
          </p:nvGrpSpPr>
          <p:grpSpPr>
            <a:xfrm>
              <a:off x="2623904" y="1476964"/>
              <a:ext cx="1364245" cy="273000"/>
              <a:chOff x="2623904" y="1476964"/>
              <a:chExt cx="1364245" cy="273000"/>
            </a:xfrm>
          </p:grpSpPr>
          <p:sp>
            <p:nvSpPr>
              <p:cNvPr id="4995" name="Google Shape;4995;p34"/>
              <p:cNvSpPr/>
              <p:nvPr/>
            </p:nvSpPr>
            <p:spPr>
              <a:xfrm>
                <a:off x="2623904" y="1476964"/>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6" name="Google Shape;4996;p34"/>
              <p:cNvSpPr/>
              <p:nvPr/>
            </p:nvSpPr>
            <p:spPr>
              <a:xfrm>
                <a:off x="2896716" y="1476964"/>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4997" name="Google Shape;4997;p34"/>
              <p:cNvSpPr/>
              <p:nvPr/>
            </p:nvSpPr>
            <p:spPr>
              <a:xfrm>
                <a:off x="3169527"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sp>
            <p:nvSpPr>
              <p:cNvPr id="4998" name="Google Shape;4998;p34"/>
              <p:cNvSpPr/>
              <p:nvPr/>
            </p:nvSpPr>
            <p:spPr>
              <a:xfrm>
                <a:off x="3442338"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sp>
            <p:nvSpPr>
              <p:cNvPr id="4999" name="Google Shape;4999;p34"/>
              <p:cNvSpPr/>
              <p:nvPr/>
            </p:nvSpPr>
            <p:spPr>
              <a:xfrm>
                <a:off x="3715149" y="1476964"/>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grpSp>
        <p:grpSp>
          <p:nvGrpSpPr>
            <p:cNvPr id="5000" name="Google Shape;5000;p34"/>
            <p:cNvGrpSpPr/>
            <p:nvPr/>
          </p:nvGrpSpPr>
          <p:grpSpPr>
            <a:xfrm>
              <a:off x="2623907" y="1749775"/>
              <a:ext cx="1364245" cy="273000"/>
              <a:chOff x="2623907" y="1749775"/>
              <a:chExt cx="1364245" cy="273000"/>
            </a:xfrm>
          </p:grpSpPr>
          <p:sp>
            <p:nvSpPr>
              <p:cNvPr id="5001" name="Google Shape;5001;p34"/>
              <p:cNvSpPr/>
              <p:nvPr/>
            </p:nvSpPr>
            <p:spPr>
              <a:xfrm>
                <a:off x="2623907"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02" name="Google Shape;5002;p34"/>
              <p:cNvSpPr/>
              <p:nvPr/>
            </p:nvSpPr>
            <p:spPr>
              <a:xfrm>
                <a:off x="2896718"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03" name="Google Shape;5003;p34"/>
              <p:cNvSpPr/>
              <p:nvPr/>
            </p:nvSpPr>
            <p:spPr>
              <a:xfrm>
                <a:off x="3169529" y="1749775"/>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04" name="Google Shape;5004;p34"/>
              <p:cNvSpPr/>
              <p:nvPr/>
            </p:nvSpPr>
            <p:spPr>
              <a:xfrm>
                <a:off x="3442341" y="1749775"/>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sp>
            <p:nvSpPr>
              <p:cNvPr id="5005" name="Google Shape;5005;p34"/>
              <p:cNvSpPr/>
              <p:nvPr/>
            </p:nvSpPr>
            <p:spPr>
              <a:xfrm>
                <a:off x="3715152" y="1749775"/>
                <a:ext cx="273000" cy="273000"/>
              </a:xfrm>
              <a:prstGeom prst="diamond">
                <a:avLst/>
              </a:prstGeom>
              <a:solidFill>
                <a:srgbClr val="CFD9E0"/>
              </a:solidFill>
              <a:ln>
                <a:noFill/>
              </a:ln>
            </p:spPr>
            <p:txBody>
              <a:bodyPr spcFirstLastPara="1" wrap="square" lIns="129300" tIns="129300" rIns="129300" bIns="129300" anchor="ctr" anchorCtr="0">
                <a:noAutofit/>
              </a:bodyPr>
              <a:lstStyle/>
              <a:p>
                <a:endParaRPr/>
              </a:p>
            </p:txBody>
          </p:sp>
        </p:grpSp>
        <p:grpSp>
          <p:nvGrpSpPr>
            <p:cNvPr id="5006" name="Google Shape;5006;p34"/>
            <p:cNvGrpSpPr/>
            <p:nvPr/>
          </p:nvGrpSpPr>
          <p:grpSpPr>
            <a:xfrm>
              <a:off x="2623904" y="2027936"/>
              <a:ext cx="1364245" cy="273000"/>
              <a:chOff x="2623904" y="2027936"/>
              <a:chExt cx="1364245" cy="273000"/>
            </a:xfrm>
          </p:grpSpPr>
          <p:sp>
            <p:nvSpPr>
              <p:cNvPr id="5007" name="Google Shape;5007;p34"/>
              <p:cNvSpPr/>
              <p:nvPr/>
            </p:nvSpPr>
            <p:spPr>
              <a:xfrm>
                <a:off x="2623904"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08" name="Google Shape;5008;p34"/>
              <p:cNvSpPr/>
              <p:nvPr/>
            </p:nvSpPr>
            <p:spPr>
              <a:xfrm>
                <a:off x="2896716"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09" name="Google Shape;5009;p34"/>
              <p:cNvSpPr/>
              <p:nvPr/>
            </p:nvSpPr>
            <p:spPr>
              <a:xfrm>
                <a:off x="3169527"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10" name="Google Shape;5010;p34"/>
              <p:cNvSpPr/>
              <p:nvPr/>
            </p:nvSpPr>
            <p:spPr>
              <a:xfrm>
                <a:off x="3442338"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sp>
            <p:nvSpPr>
              <p:cNvPr id="5011" name="Google Shape;5011;p34"/>
              <p:cNvSpPr/>
              <p:nvPr/>
            </p:nvSpPr>
            <p:spPr>
              <a:xfrm>
                <a:off x="3715149" y="2027936"/>
                <a:ext cx="273000" cy="273000"/>
              </a:xfrm>
              <a:prstGeom prst="diamond">
                <a:avLst/>
              </a:prstGeom>
              <a:solidFill>
                <a:srgbClr val="5F7D95"/>
              </a:solidFill>
              <a:ln>
                <a:noFill/>
              </a:ln>
            </p:spPr>
            <p:txBody>
              <a:bodyPr spcFirstLastPara="1" wrap="square" lIns="129300" tIns="129300" rIns="129300" bIns="129300" anchor="ctr" anchorCtr="0">
                <a:noAutofit/>
              </a:bodyPr>
              <a:lstStyle/>
              <a:p>
                <a:endParaRPr/>
              </a:p>
            </p:txBody>
          </p:sp>
        </p:grpSp>
      </p:grpSp>
      <p:grpSp>
        <p:nvGrpSpPr>
          <p:cNvPr id="5012" name="Google Shape;5012;p34"/>
          <p:cNvGrpSpPr/>
          <p:nvPr/>
        </p:nvGrpSpPr>
        <p:grpSpPr>
          <a:xfrm>
            <a:off x="6381775" y="8308111"/>
            <a:ext cx="3626271" cy="417044"/>
            <a:chOff x="3200660" y="2180272"/>
            <a:chExt cx="2563824" cy="378237"/>
          </a:xfrm>
        </p:grpSpPr>
        <p:sp>
          <p:nvSpPr>
            <p:cNvPr id="5013" name="Google Shape;5013;p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4" name="Google Shape;5014;p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5" name="Google Shape;5015;p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6" name="Google Shape;5016;p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7" name="Google Shape;5017;p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8" name="Google Shape;5018;p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19" name="Google Shape;5019;p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20" name="Google Shape;5020;p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21" name="Google Shape;5021;p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22" name="Google Shape;5022;p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23" name="Google Shape;5023;p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024" name="Google Shape;5024;p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25" name="Google Shape;5025;p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26" name="Google Shape;5026;p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27" name="Google Shape;5027;p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28" name="Google Shape;5028;p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29" name="Google Shape;5029;p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30" name="Google Shape;5030;p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grpSp>
        <p:nvGrpSpPr>
          <p:cNvPr id="5031" name="Google Shape;5031;p34"/>
          <p:cNvGrpSpPr/>
          <p:nvPr/>
        </p:nvGrpSpPr>
        <p:grpSpPr>
          <a:xfrm>
            <a:off x="6368479" y="9035447"/>
            <a:ext cx="3630810" cy="418314"/>
            <a:chOff x="3530150" y="2790075"/>
            <a:chExt cx="1962600" cy="225300"/>
          </a:xfrm>
        </p:grpSpPr>
        <p:sp>
          <p:nvSpPr>
            <p:cNvPr id="5032" name="Google Shape;5032;p34"/>
            <p:cNvSpPr/>
            <p:nvPr/>
          </p:nvSpPr>
          <p:spPr>
            <a:xfrm>
              <a:off x="3530150" y="2790075"/>
              <a:ext cx="1962600" cy="225300"/>
            </a:xfrm>
            <a:prstGeom prst="rect">
              <a:avLst/>
            </a:prstGeom>
            <a:solidFill>
              <a:srgbClr val="CFD9E0"/>
            </a:solidFill>
            <a:ln>
              <a:noFill/>
            </a:ln>
          </p:spPr>
          <p:txBody>
            <a:bodyPr spcFirstLastPara="1" wrap="square" lIns="129300" tIns="129300" rIns="129300" bIns="129300" anchor="ctr" anchorCtr="0">
              <a:noAutofit/>
            </a:bodyPr>
            <a:lstStyle/>
            <a:p>
              <a:endParaRPr/>
            </a:p>
          </p:txBody>
        </p:sp>
        <p:sp>
          <p:nvSpPr>
            <p:cNvPr id="5033" name="Google Shape;5033;p34"/>
            <p:cNvSpPr/>
            <p:nvPr/>
          </p:nvSpPr>
          <p:spPr>
            <a:xfrm>
              <a:off x="3530150" y="2790075"/>
              <a:ext cx="1110000" cy="225300"/>
            </a:xfrm>
            <a:prstGeom prst="rect">
              <a:avLst/>
            </a:prstGeom>
            <a:solidFill>
              <a:srgbClr val="5F7D95"/>
            </a:solidFill>
            <a:ln>
              <a:noFill/>
            </a:ln>
          </p:spPr>
          <p:txBody>
            <a:bodyPr spcFirstLastPara="1" wrap="square" lIns="129300" tIns="129300" rIns="129300" bIns="129300" anchor="ctr" anchorCtr="0">
              <a:noAutofit/>
            </a:bodyPr>
            <a:lstStyle/>
            <a:p>
              <a:endParaRPr/>
            </a:p>
          </p:txBody>
        </p:sp>
      </p:grpSp>
      <p:grpSp>
        <p:nvGrpSpPr>
          <p:cNvPr id="5034" name="Google Shape;5034;p34"/>
          <p:cNvGrpSpPr/>
          <p:nvPr/>
        </p:nvGrpSpPr>
        <p:grpSpPr>
          <a:xfrm>
            <a:off x="6372005" y="9767399"/>
            <a:ext cx="3687777" cy="404148"/>
            <a:chOff x="3558802" y="4011244"/>
            <a:chExt cx="1866000" cy="111600"/>
          </a:xfrm>
        </p:grpSpPr>
        <p:sp>
          <p:nvSpPr>
            <p:cNvPr id="5035" name="Google Shape;5035;p3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129300" tIns="129300" rIns="129300" bIns="129300" anchor="ctr" anchorCtr="0">
              <a:noAutofit/>
            </a:bodyPr>
            <a:lstStyle/>
            <a:p>
              <a:endParaRPr/>
            </a:p>
          </p:txBody>
        </p:sp>
        <p:sp>
          <p:nvSpPr>
            <p:cNvPr id="5036" name="Google Shape;5036;p3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129300" tIns="129300" rIns="129300" bIns="129300" anchor="ctr" anchorCtr="0">
              <a:noAutofit/>
            </a:bodyPr>
            <a:lstStyle/>
            <a:p>
              <a:endParaRPr/>
            </a:p>
          </p:txBody>
        </p:sp>
      </p:grpSp>
      <p:grpSp>
        <p:nvGrpSpPr>
          <p:cNvPr id="5037" name="Google Shape;5037;p34"/>
          <p:cNvGrpSpPr/>
          <p:nvPr/>
        </p:nvGrpSpPr>
        <p:grpSpPr>
          <a:xfrm>
            <a:off x="6368487" y="7682382"/>
            <a:ext cx="3612005" cy="313819"/>
            <a:chOff x="3465975" y="2270258"/>
            <a:chExt cx="1986364" cy="171947"/>
          </a:xfrm>
        </p:grpSpPr>
        <p:sp>
          <p:nvSpPr>
            <p:cNvPr id="5038" name="Google Shape;5038;p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039" name="Google Shape;5039;p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040" name="Google Shape;5040;p34"/>
            <p:cNvSpPr/>
            <p:nvPr/>
          </p:nvSpPr>
          <p:spPr>
            <a:xfrm rot="-5400000">
              <a:off x="4243603"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endParaRPr/>
            </a:p>
          </p:txBody>
        </p:sp>
        <p:sp>
          <p:nvSpPr>
            <p:cNvPr id="5041" name="Google Shape;5041;p34"/>
            <p:cNvSpPr/>
            <p:nvPr/>
          </p:nvSpPr>
          <p:spPr>
            <a:xfrm rot="-5400000">
              <a:off x="4502812"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endParaRPr/>
            </a:p>
          </p:txBody>
        </p:sp>
        <p:sp>
          <p:nvSpPr>
            <p:cNvPr id="5042" name="Google Shape;5042;p34"/>
            <p:cNvSpPr/>
            <p:nvPr/>
          </p:nvSpPr>
          <p:spPr>
            <a:xfrm rot="-5400000">
              <a:off x="4762021" y="2270305"/>
              <a:ext cx="171900" cy="171900"/>
            </a:xfrm>
            <a:prstGeom prst="ellipse">
              <a:avLst/>
            </a:prstGeom>
            <a:solidFill>
              <a:srgbClr val="CFD9E0"/>
            </a:solidFill>
            <a:ln>
              <a:noFill/>
            </a:ln>
          </p:spPr>
          <p:txBody>
            <a:bodyPr spcFirstLastPara="1" wrap="square" lIns="129300" tIns="129300" rIns="129300" bIns="129300" anchor="ctr" anchorCtr="0">
              <a:noAutofit/>
            </a:bodyPr>
            <a:lstStyle/>
            <a:p>
              <a:endParaRPr/>
            </a:p>
          </p:txBody>
        </p:sp>
        <p:sp>
          <p:nvSpPr>
            <p:cNvPr id="5043" name="Google Shape;5043;p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044" name="Google Shape;5044;p34"/>
            <p:cNvSpPr/>
            <p:nvPr/>
          </p:nvSpPr>
          <p:spPr>
            <a:xfrm rot="-5400000">
              <a:off x="5021230" y="2270258"/>
              <a:ext cx="171900" cy="171900"/>
            </a:xfrm>
            <a:prstGeom prst="ellipse">
              <a:avLst/>
            </a:prstGeom>
            <a:solidFill>
              <a:srgbClr val="CFD9E0"/>
            </a:solidFill>
            <a:ln>
              <a:noFill/>
            </a:ln>
          </p:spPr>
          <p:txBody>
            <a:bodyPr spcFirstLastPara="1" wrap="square" lIns="129300" tIns="129300" rIns="129300" bIns="129300" anchor="ctr" anchorCtr="0">
              <a:noAutofit/>
            </a:bodyPr>
            <a:lstStyle/>
            <a:p>
              <a:endParaRPr sz="2000"/>
            </a:p>
          </p:txBody>
        </p:sp>
        <p:sp>
          <p:nvSpPr>
            <p:cNvPr id="5045" name="Google Shape;5045;p34"/>
            <p:cNvSpPr/>
            <p:nvPr/>
          </p:nvSpPr>
          <p:spPr>
            <a:xfrm rot="-5400000">
              <a:off x="5280440" y="2270258"/>
              <a:ext cx="171900" cy="171900"/>
            </a:xfrm>
            <a:prstGeom prst="ellipse">
              <a:avLst/>
            </a:prstGeom>
            <a:solidFill>
              <a:srgbClr val="CFD9E0"/>
            </a:solidFill>
            <a:ln>
              <a:noFill/>
            </a:ln>
          </p:spPr>
          <p:txBody>
            <a:bodyPr spcFirstLastPara="1" wrap="square" lIns="129300" tIns="129300" rIns="129300" bIns="129300" anchor="ctr" anchorCtr="0">
              <a:noAutofit/>
            </a:bodyPr>
            <a:lstStyle/>
            <a:p>
              <a:endParaRPr sz="2000"/>
            </a:p>
          </p:txBody>
        </p:sp>
      </p:grpSp>
      <p:grpSp>
        <p:nvGrpSpPr>
          <p:cNvPr id="5046" name="Google Shape;5046;p34"/>
          <p:cNvGrpSpPr/>
          <p:nvPr/>
        </p:nvGrpSpPr>
        <p:grpSpPr>
          <a:xfrm>
            <a:off x="6399646" y="11262517"/>
            <a:ext cx="3578856" cy="512660"/>
            <a:chOff x="723300" y="4253549"/>
            <a:chExt cx="2276482" cy="324900"/>
          </a:xfrm>
        </p:grpSpPr>
        <p:sp>
          <p:nvSpPr>
            <p:cNvPr id="5047" name="Google Shape;5047;p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endParaRPr sz="2000"/>
            </a:p>
          </p:txBody>
        </p:sp>
        <p:sp>
          <p:nvSpPr>
            <p:cNvPr id="5048" name="Google Shape;5048;p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endParaRPr sz="2000"/>
            </a:p>
          </p:txBody>
        </p:sp>
        <p:sp>
          <p:nvSpPr>
            <p:cNvPr id="5049" name="Google Shape;5049;p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endParaRPr sz="2000"/>
            </a:p>
          </p:txBody>
        </p:sp>
        <p:sp>
          <p:nvSpPr>
            <p:cNvPr id="5050" name="Google Shape;5050;p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129300" tIns="129300" rIns="129300" bIns="129300" anchor="ctr" anchorCtr="0">
              <a:noAutofit/>
            </a:bodyPr>
            <a:lstStyle/>
            <a:p>
              <a:endParaRPr sz="2000"/>
            </a:p>
          </p:txBody>
        </p:sp>
        <p:sp>
          <p:nvSpPr>
            <p:cNvPr id="5051" name="Google Shape;5051;p3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129300" tIns="129300" rIns="129300" bIns="129300" anchor="ctr" anchorCtr="0">
              <a:noAutofit/>
            </a:bodyPr>
            <a:lstStyle/>
            <a:p>
              <a:endParaRPr sz="2000"/>
            </a:p>
          </p:txBody>
        </p:sp>
      </p:grpSp>
      <p:grpSp>
        <p:nvGrpSpPr>
          <p:cNvPr id="5052" name="Google Shape;5052;p34"/>
          <p:cNvGrpSpPr/>
          <p:nvPr/>
        </p:nvGrpSpPr>
        <p:grpSpPr>
          <a:xfrm>
            <a:off x="6372366" y="10478957"/>
            <a:ext cx="3629905" cy="472422"/>
            <a:chOff x="705948" y="3788465"/>
            <a:chExt cx="2308953" cy="299400"/>
          </a:xfrm>
        </p:grpSpPr>
        <p:sp>
          <p:nvSpPr>
            <p:cNvPr id="5053" name="Google Shape;5053;p34"/>
            <p:cNvSpPr/>
            <p:nvPr/>
          </p:nvSpPr>
          <p:spPr>
            <a:xfrm>
              <a:off x="705948"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endParaRPr/>
            </a:p>
          </p:txBody>
        </p:sp>
        <p:sp>
          <p:nvSpPr>
            <p:cNvPr id="5054" name="Google Shape;5054;p34"/>
            <p:cNvSpPr/>
            <p:nvPr/>
          </p:nvSpPr>
          <p:spPr>
            <a:xfrm>
              <a:off x="1209923"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endParaRPr/>
            </a:p>
          </p:txBody>
        </p:sp>
        <p:sp>
          <p:nvSpPr>
            <p:cNvPr id="5055" name="Google Shape;5055;p34"/>
            <p:cNvSpPr/>
            <p:nvPr/>
          </p:nvSpPr>
          <p:spPr>
            <a:xfrm>
              <a:off x="1713905" y="3788465"/>
              <a:ext cx="335400" cy="299400"/>
            </a:xfrm>
            <a:prstGeom prst="heart">
              <a:avLst/>
            </a:prstGeom>
            <a:solidFill>
              <a:srgbClr val="869FB1"/>
            </a:solidFill>
            <a:ln>
              <a:noFill/>
            </a:ln>
          </p:spPr>
          <p:txBody>
            <a:bodyPr spcFirstLastPara="1" wrap="square" lIns="129300" tIns="129300" rIns="129300" bIns="129300" anchor="ctr" anchorCtr="0">
              <a:noAutofit/>
            </a:bodyPr>
            <a:lstStyle/>
            <a:p>
              <a:endParaRPr/>
            </a:p>
          </p:txBody>
        </p:sp>
        <p:sp>
          <p:nvSpPr>
            <p:cNvPr id="5056" name="Google Shape;5056;p34"/>
            <p:cNvSpPr/>
            <p:nvPr/>
          </p:nvSpPr>
          <p:spPr>
            <a:xfrm>
              <a:off x="2189639" y="3788465"/>
              <a:ext cx="335400" cy="299400"/>
            </a:xfrm>
            <a:prstGeom prst="heart">
              <a:avLst/>
            </a:prstGeom>
            <a:solidFill>
              <a:srgbClr val="CFD9E0"/>
            </a:solidFill>
            <a:ln>
              <a:noFill/>
            </a:ln>
          </p:spPr>
          <p:txBody>
            <a:bodyPr spcFirstLastPara="1" wrap="square" lIns="129300" tIns="129300" rIns="129300" bIns="129300" anchor="ctr" anchorCtr="0">
              <a:noAutofit/>
            </a:bodyPr>
            <a:lstStyle/>
            <a:p>
              <a:endParaRPr/>
            </a:p>
          </p:txBody>
        </p:sp>
        <p:sp>
          <p:nvSpPr>
            <p:cNvPr id="5057" name="Google Shape;5057;p34"/>
            <p:cNvSpPr/>
            <p:nvPr/>
          </p:nvSpPr>
          <p:spPr>
            <a:xfrm>
              <a:off x="2679500" y="3788465"/>
              <a:ext cx="335400" cy="299400"/>
            </a:xfrm>
            <a:prstGeom prst="heart">
              <a:avLst/>
            </a:prstGeom>
            <a:solidFill>
              <a:srgbClr val="CFD9E0"/>
            </a:solidFill>
            <a:ln>
              <a:noFill/>
            </a:ln>
          </p:spPr>
          <p:txBody>
            <a:bodyPr spcFirstLastPara="1" wrap="square" lIns="129300" tIns="129300" rIns="129300" bIns="129300" anchor="ctr" anchorCtr="0">
              <a:noAutofit/>
            </a:bodyPr>
            <a:lstStyle/>
            <a:p>
              <a:endParaRPr/>
            </a:p>
          </p:txBody>
        </p:sp>
      </p:grpSp>
      <p:grpSp>
        <p:nvGrpSpPr>
          <p:cNvPr id="5058" name="Google Shape;5058;p34"/>
          <p:cNvGrpSpPr/>
          <p:nvPr/>
        </p:nvGrpSpPr>
        <p:grpSpPr>
          <a:xfrm>
            <a:off x="10538871" y="6814642"/>
            <a:ext cx="3743275" cy="501827"/>
            <a:chOff x="4273350" y="2088443"/>
            <a:chExt cx="1433821" cy="191501"/>
          </a:xfrm>
        </p:grpSpPr>
        <p:grpSp>
          <p:nvGrpSpPr>
            <p:cNvPr id="5059" name="Google Shape;5059;p34"/>
            <p:cNvGrpSpPr/>
            <p:nvPr/>
          </p:nvGrpSpPr>
          <p:grpSpPr>
            <a:xfrm>
              <a:off x="4273350" y="2088443"/>
              <a:ext cx="1433821" cy="0"/>
              <a:chOff x="5224975" y="2962250"/>
              <a:chExt cx="1544400" cy="0"/>
            </a:xfrm>
          </p:grpSpPr>
          <p:cxnSp>
            <p:nvCxnSpPr>
              <p:cNvPr id="5060" name="Google Shape;5060;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1" name="Google Shape;5061;p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62" name="Google Shape;5062;p34"/>
            <p:cNvGrpSpPr/>
            <p:nvPr/>
          </p:nvGrpSpPr>
          <p:grpSpPr>
            <a:xfrm>
              <a:off x="4273350" y="2279944"/>
              <a:ext cx="1433821" cy="0"/>
              <a:chOff x="5224975" y="2962250"/>
              <a:chExt cx="1544400" cy="0"/>
            </a:xfrm>
          </p:grpSpPr>
          <p:cxnSp>
            <p:nvCxnSpPr>
              <p:cNvPr id="5063" name="Google Shape;5063;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4" name="Google Shape;5064;p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65" name="Google Shape;5065;p34"/>
          <p:cNvGrpSpPr/>
          <p:nvPr/>
        </p:nvGrpSpPr>
        <p:grpSpPr>
          <a:xfrm>
            <a:off x="6494805" y="12078974"/>
            <a:ext cx="3405943" cy="770620"/>
            <a:chOff x="2658741" y="4097347"/>
            <a:chExt cx="1304609" cy="294074"/>
          </a:xfrm>
        </p:grpSpPr>
        <p:grpSp>
          <p:nvGrpSpPr>
            <p:cNvPr id="5066" name="Google Shape;5066;p34"/>
            <p:cNvGrpSpPr/>
            <p:nvPr/>
          </p:nvGrpSpPr>
          <p:grpSpPr>
            <a:xfrm>
              <a:off x="2658741" y="4097347"/>
              <a:ext cx="118572" cy="294074"/>
              <a:chOff x="3343310" y="4475555"/>
              <a:chExt cx="127717" cy="316753"/>
            </a:xfrm>
          </p:grpSpPr>
          <p:sp>
            <p:nvSpPr>
              <p:cNvPr id="5067" name="Google Shape;5067;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9300" tIns="129300" rIns="129300" bIns="129300" anchor="ctr" anchorCtr="0">
                <a:noAutofit/>
              </a:bodyPr>
              <a:lstStyle/>
              <a:p>
                <a:endParaRPr/>
              </a:p>
            </p:txBody>
          </p:sp>
          <p:sp>
            <p:nvSpPr>
              <p:cNvPr id="5068" name="Google Shape;5068;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9300" tIns="129300" rIns="129300" bIns="129300" anchor="ctr" anchorCtr="0">
                <a:noAutofit/>
              </a:bodyPr>
              <a:lstStyle/>
              <a:p>
                <a:endParaRPr/>
              </a:p>
            </p:txBody>
          </p:sp>
        </p:grpSp>
        <p:grpSp>
          <p:nvGrpSpPr>
            <p:cNvPr id="5069" name="Google Shape;5069;p34"/>
            <p:cNvGrpSpPr/>
            <p:nvPr/>
          </p:nvGrpSpPr>
          <p:grpSpPr>
            <a:xfrm>
              <a:off x="3815519" y="4098388"/>
              <a:ext cx="147831" cy="291991"/>
              <a:chOff x="3527539" y="4476677"/>
              <a:chExt cx="159232" cy="314510"/>
            </a:xfrm>
          </p:grpSpPr>
          <p:sp>
            <p:nvSpPr>
              <p:cNvPr id="5070" name="Google Shape;5070;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5071" name="Google Shape;5071;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5072" name="Google Shape;5072;p34"/>
            <p:cNvGrpSpPr/>
            <p:nvPr/>
          </p:nvGrpSpPr>
          <p:grpSpPr>
            <a:xfrm>
              <a:off x="3511696" y="4098388"/>
              <a:ext cx="147831" cy="291991"/>
              <a:chOff x="3527539" y="4476677"/>
              <a:chExt cx="159232" cy="314510"/>
            </a:xfrm>
          </p:grpSpPr>
          <p:sp>
            <p:nvSpPr>
              <p:cNvPr id="5073" name="Google Shape;5073;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5074" name="Google Shape;5074;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5075" name="Google Shape;5075;p34"/>
            <p:cNvGrpSpPr/>
            <p:nvPr/>
          </p:nvGrpSpPr>
          <p:grpSpPr>
            <a:xfrm>
              <a:off x="3207874" y="4098388"/>
              <a:ext cx="147831" cy="291991"/>
              <a:chOff x="3527539" y="4476677"/>
              <a:chExt cx="159232" cy="314510"/>
            </a:xfrm>
          </p:grpSpPr>
          <p:sp>
            <p:nvSpPr>
              <p:cNvPr id="5076" name="Google Shape;5076;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5077" name="Google Shape;5077;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129300" tIns="129300" rIns="129300" bIns="129300" anchor="ctr" anchorCtr="0">
                <a:noAutofit/>
              </a:bodyPr>
              <a:lstStyle/>
              <a:p>
                <a:endParaRPr/>
              </a:p>
            </p:txBody>
          </p:sp>
        </p:grpSp>
        <p:grpSp>
          <p:nvGrpSpPr>
            <p:cNvPr id="5078" name="Google Shape;5078;p34"/>
            <p:cNvGrpSpPr/>
            <p:nvPr/>
          </p:nvGrpSpPr>
          <p:grpSpPr>
            <a:xfrm>
              <a:off x="2933305" y="4097347"/>
              <a:ext cx="118572" cy="294074"/>
              <a:chOff x="3343310" y="4475555"/>
              <a:chExt cx="127717" cy="316753"/>
            </a:xfrm>
          </p:grpSpPr>
          <p:sp>
            <p:nvSpPr>
              <p:cNvPr id="5079" name="Google Shape;5079;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129300" tIns="129300" rIns="129300" bIns="129300" anchor="ctr" anchorCtr="0">
                <a:noAutofit/>
              </a:bodyPr>
              <a:lstStyle/>
              <a:p>
                <a:endParaRPr/>
              </a:p>
            </p:txBody>
          </p:sp>
          <p:sp>
            <p:nvSpPr>
              <p:cNvPr id="5080" name="Google Shape;5080;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129300" tIns="129300" rIns="129300" bIns="129300" anchor="ctr" anchorCtr="0">
                <a:noAutofit/>
              </a:bodyPr>
              <a:lstStyle/>
              <a:p>
                <a:endParaRPr/>
              </a:p>
            </p:txBody>
          </p:sp>
        </p:grpSp>
      </p:grpSp>
      <p:grpSp>
        <p:nvGrpSpPr>
          <p:cNvPr id="5081" name="Google Shape;5081;p34"/>
          <p:cNvGrpSpPr/>
          <p:nvPr/>
        </p:nvGrpSpPr>
        <p:grpSpPr>
          <a:xfrm>
            <a:off x="10546804" y="4427545"/>
            <a:ext cx="3736430" cy="1970468"/>
            <a:chOff x="5159450" y="1919950"/>
            <a:chExt cx="1541050" cy="862500"/>
          </a:xfrm>
        </p:grpSpPr>
        <p:sp>
          <p:nvSpPr>
            <p:cNvPr id="5082" name="Google Shape;5082;p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83" name="Google Shape;5083;p34"/>
            <p:cNvGrpSpPr/>
            <p:nvPr/>
          </p:nvGrpSpPr>
          <p:grpSpPr>
            <a:xfrm>
              <a:off x="5159450" y="1919950"/>
              <a:ext cx="1541050" cy="862500"/>
              <a:chOff x="5159450" y="1919950"/>
              <a:chExt cx="1541050" cy="862500"/>
            </a:xfrm>
          </p:grpSpPr>
          <p:cxnSp>
            <p:nvCxnSpPr>
              <p:cNvPr id="5084" name="Google Shape;5084;p3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85" name="Google Shape;5085;p3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86" name="Google Shape;5086;p34"/>
          <p:cNvGrpSpPr/>
          <p:nvPr/>
        </p:nvGrpSpPr>
        <p:grpSpPr>
          <a:xfrm>
            <a:off x="10668623" y="7735402"/>
            <a:ext cx="3483813" cy="2536418"/>
            <a:chOff x="4294923" y="2439811"/>
            <a:chExt cx="1334436" cy="967914"/>
          </a:xfrm>
        </p:grpSpPr>
        <p:grpSp>
          <p:nvGrpSpPr>
            <p:cNvPr id="5087" name="Google Shape;5087;p34"/>
            <p:cNvGrpSpPr/>
            <p:nvPr/>
          </p:nvGrpSpPr>
          <p:grpSpPr>
            <a:xfrm>
              <a:off x="4960455" y="2469658"/>
              <a:ext cx="668904" cy="885524"/>
              <a:chOff x="4960455" y="2469658"/>
              <a:chExt cx="668904" cy="885524"/>
            </a:xfrm>
          </p:grpSpPr>
          <p:sp>
            <p:nvSpPr>
              <p:cNvPr id="5088" name="Google Shape;5088;p3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089" name="Google Shape;5089;p3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090" name="Google Shape;5090;p3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091" name="Google Shape;5091;p3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092" name="Google Shape;5092;p3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093" name="Google Shape;5093;p3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129300" tIns="129300" rIns="129300" bIns="129300" anchor="ctr" anchorCtr="0">
                <a:noAutofit/>
              </a:bodyPr>
              <a:lstStyle/>
              <a:p>
                <a:endParaRPr/>
              </a:p>
            </p:txBody>
          </p:sp>
        </p:grpSp>
        <p:grpSp>
          <p:nvGrpSpPr>
            <p:cNvPr id="5094" name="Google Shape;5094;p34"/>
            <p:cNvGrpSpPr/>
            <p:nvPr/>
          </p:nvGrpSpPr>
          <p:grpSpPr>
            <a:xfrm>
              <a:off x="4294923" y="2469658"/>
              <a:ext cx="668951" cy="885524"/>
              <a:chOff x="4294923" y="2469658"/>
              <a:chExt cx="668951" cy="885524"/>
            </a:xfrm>
          </p:grpSpPr>
          <p:sp>
            <p:nvSpPr>
              <p:cNvPr id="5095" name="Google Shape;5095;p3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96" name="Google Shape;5096;p3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97" name="Google Shape;5097;p3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98" name="Google Shape;5098;p3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099" name="Google Shape;5099;p3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00" name="Google Shape;5100;p3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129300" tIns="129300" rIns="129300" bIns="129300" anchor="ctr" anchorCtr="0">
                <a:noAutofit/>
              </a:bodyPr>
              <a:lstStyle/>
              <a:p>
                <a:endParaRPr/>
              </a:p>
            </p:txBody>
          </p:sp>
        </p:grpSp>
        <p:sp>
          <p:nvSpPr>
            <p:cNvPr id="5101" name="Google Shape;5101;p3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129300" tIns="129300" rIns="129300" bIns="129300" anchor="ctr" anchorCtr="0">
              <a:noAutofit/>
            </a:bodyPr>
            <a:lstStyle/>
            <a:p>
              <a:endParaRPr/>
            </a:p>
          </p:txBody>
        </p:sp>
      </p:grpSp>
      <p:grpSp>
        <p:nvGrpSpPr>
          <p:cNvPr id="5102" name="Google Shape;5102;p34"/>
          <p:cNvGrpSpPr/>
          <p:nvPr/>
        </p:nvGrpSpPr>
        <p:grpSpPr>
          <a:xfrm>
            <a:off x="10635549" y="10500597"/>
            <a:ext cx="3736770" cy="2351861"/>
            <a:chOff x="4351371" y="3547942"/>
            <a:chExt cx="1345130" cy="843475"/>
          </a:xfrm>
        </p:grpSpPr>
        <p:grpSp>
          <p:nvGrpSpPr>
            <p:cNvPr id="5103" name="Google Shape;5103;p34"/>
            <p:cNvGrpSpPr/>
            <p:nvPr/>
          </p:nvGrpSpPr>
          <p:grpSpPr>
            <a:xfrm>
              <a:off x="4351371" y="4209917"/>
              <a:ext cx="1345130" cy="181500"/>
              <a:chOff x="4351371" y="4209917"/>
              <a:chExt cx="1345130" cy="181500"/>
            </a:xfrm>
          </p:grpSpPr>
          <p:sp>
            <p:nvSpPr>
              <p:cNvPr id="5104" name="Google Shape;5104;p34"/>
              <p:cNvSpPr/>
              <p:nvPr/>
            </p:nvSpPr>
            <p:spPr>
              <a:xfrm rot="10800000">
                <a:off x="4351371" y="4209917"/>
                <a:ext cx="1281600" cy="181500"/>
              </a:xfrm>
              <a:prstGeom prst="rect">
                <a:avLst/>
              </a:prstGeom>
              <a:solidFill>
                <a:srgbClr val="435D74"/>
              </a:solidFill>
              <a:ln>
                <a:noFill/>
              </a:ln>
            </p:spPr>
            <p:txBody>
              <a:bodyPr spcFirstLastPara="1" wrap="square" lIns="129300" tIns="129300" rIns="129300" bIns="129300" anchor="ctr" anchorCtr="0">
                <a:noAutofit/>
              </a:bodyPr>
              <a:lstStyle/>
              <a:p>
                <a:endParaRPr/>
              </a:p>
            </p:txBody>
          </p:sp>
          <p:cxnSp>
            <p:nvCxnSpPr>
              <p:cNvPr id="5105" name="Google Shape;5105;p3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06" name="Google Shape;5106;p34"/>
            <p:cNvGrpSpPr/>
            <p:nvPr/>
          </p:nvGrpSpPr>
          <p:grpSpPr>
            <a:xfrm>
              <a:off x="4403010" y="3985221"/>
              <a:ext cx="1109518" cy="181500"/>
              <a:chOff x="4403010" y="3985221"/>
              <a:chExt cx="1109518" cy="181500"/>
            </a:xfrm>
          </p:grpSpPr>
          <p:sp>
            <p:nvSpPr>
              <p:cNvPr id="5107" name="Google Shape;5107;p34"/>
              <p:cNvSpPr/>
              <p:nvPr/>
            </p:nvSpPr>
            <p:spPr>
              <a:xfrm rot="10800000">
                <a:off x="4471829" y="3985221"/>
                <a:ext cx="1040700" cy="181500"/>
              </a:xfrm>
              <a:prstGeom prst="rect">
                <a:avLst/>
              </a:prstGeom>
              <a:solidFill>
                <a:srgbClr val="5F7D95"/>
              </a:solidFill>
              <a:ln>
                <a:noFill/>
              </a:ln>
            </p:spPr>
            <p:txBody>
              <a:bodyPr spcFirstLastPara="1" wrap="square" lIns="129300" tIns="129300" rIns="129300" bIns="129300" anchor="ctr" anchorCtr="0">
                <a:noAutofit/>
              </a:bodyPr>
              <a:lstStyle/>
              <a:p>
                <a:endParaRPr/>
              </a:p>
            </p:txBody>
          </p:sp>
          <p:cxnSp>
            <p:nvCxnSpPr>
              <p:cNvPr id="5108" name="Google Shape;5108;p3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09" name="Google Shape;5109;p34"/>
            <p:cNvGrpSpPr/>
            <p:nvPr/>
          </p:nvGrpSpPr>
          <p:grpSpPr>
            <a:xfrm>
              <a:off x="4618704" y="3766582"/>
              <a:ext cx="807858" cy="181500"/>
              <a:chOff x="4618704" y="3766582"/>
              <a:chExt cx="807858" cy="181500"/>
            </a:xfrm>
          </p:grpSpPr>
          <p:sp>
            <p:nvSpPr>
              <p:cNvPr id="5110" name="Google Shape;5110;p34"/>
              <p:cNvSpPr/>
              <p:nvPr/>
            </p:nvSpPr>
            <p:spPr>
              <a:xfrm rot="10800000">
                <a:off x="4618704" y="3766582"/>
                <a:ext cx="747000" cy="181500"/>
              </a:xfrm>
              <a:prstGeom prst="rect">
                <a:avLst/>
              </a:prstGeom>
              <a:solidFill>
                <a:srgbClr val="869FB2"/>
              </a:solidFill>
              <a:ln>
                <a:noFill/>
              </a:ln>
            </p:spPr>
            <p:txBody>
              <a:bodyPr spcFirstLastPara="1" wrap="square" lIns="129300" tIns="129300" rIns="129300" bIns="129300" anchor="ctr" anchorCtr="0">
                <a:noAutofit/>
              </a:bodyPr>
              <a:lstStyle/>
              <a:p>
                <a:endParaRPr/>
              </a:p>
            </p:txBody>
          </p:sp>
          <p:cxnSp>
            <p:nvCxnSpPr>
              <p:cNvPr id="5111" name="Google Shape;5111;p3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12" name="Google Shape;5112;p34"/>
            <p:cNvGrpSpPr/>
            <p:nvPr/>
          </p:nvGrpSpPr>
          <p:grpSpPr>
            <a:xfrm>
              <a:off x="4735238" y="3547942"/>
              <a:ext cx="462839" cy="181500"/>
              <a:chOff x="4735238" y="3547942"/>
              <a:chExt cx="462839" cy="181500"/>
            </a:xfrm>
          </p:grpSpPr>
          <p:sp>
            <p:nvSpPr>
              <p:cNvPr id="5113" name="Google Shape;5113;p34"/>
              <p:cNvSpPr/>
              <p:nvPr/>
            </p:nvSpPr>
            <p:spPr>
              <a:xfrm rot="10800000">
                <a:off x="4786477" y="3547942"/>
                <a:ext cx="411600" cy="181500"/>
              </a:xfrm>
              <a:prstGeom prst="rect">
                <a:avLst/>
              </a:prstGeom>
              <a:solidFill>
                <a:srgbClr val="BAC8D3"/>
              </a:solidFill>
              <a:ln>
                <a:noFill/>
              </a:ln>
            </p:spPr>
            <p:txBody>
              <a:bodyPr spcFirstLastPara="1" wrap="square" lIns="129300" tIns="129300" rIns="129300" bIns="129300" anchor="ctr" anchorCtr="0">
                <a:noAutofit/>
              </a:bodyPr>
              <a:lstStyle/>
              <a:p>
                <a:endParaRPr/>
              </a:p>
            </p:txBody>
          </p:sp>
          <p:cxnSp>
            <p:nvCxnSpPr>
              <p:cNvPr id="5114" name="Google Shape;5114;p3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15" name="Google Shape;5115;p34"/>
          <p:cNvGrpSpPr/>
          <p:nvPr/>
        </p:nvGrpSpPr>
        <p:grpSpPr>
          <a:xfrm>
            <a:off x="18931511" y="7710002"/>
            <a:ext cx="2670943" cy="2436996"/>
            <a:chOff x="926675" y="238125"/>
            <a:chExt cx="5755100" cy="5232975"/>
          </a:xfrm>
        </p:grpSpPr>
        <p:sp>
          <p:nvSpPr>
            <p:cNvPr id="5116" name="Google Shape;5116;p3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5117" name="Google Shape;5117;p3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118" name="Google Shape;5118;p3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19" name="Google Shape;5119;p3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129300" tIns="129300" rIns="129300" bIns="129300" anchor="ctr" anchorCtr="0">
              <a:noAutofit/>
            </a:bodyPr>
            <a:lstStyle/>
            <a:p>
              <a:endParaRPr/>
            </a:p>
          </p:txBody>
        </p:sp>
      </p:grpSp>
      <p:grpSp>
        <p:nvGrpSpPr>
          <p:cNvPr id="5120" name="Google Shape;5120;p34"/>
          <p:cNvGrpSpPr/>
          <p:nvPr/>
        </p:nvGrpSpPr>
        <p:grpSpPr>
          <a:xfrm>
            <a:off x="1452709" y="8753475"/>
            <a:ext cx="4426113" cy="4090174"/>
            <a:chOff x="727421" y="2828315"/>
            <a:chExt cx="1695374" cy="1560837"/>
          </a:xfrm>
        </p:grpSpPr>
        <p:grpSp>
          <p:nvGrpSpPr>
            <p:cNvPr id="5121" name="Google Shape;5121;p34"/>
            <p:cNvGrpSpPr/>
            <p:nvPr/>
          </p:nvGrpSpPr>
          <p:grpSpPr>
            <a:xfrm>
              <a:off x="727421" y="2828315"/>
              <a:ext cx="1695374" cy="1560837"/>
              <a:chOff x="734799" y="2782450"/>
              <a:chExt cx="1571100" cy="1577400"/>
            </a:xfrm>
          </p:grpSpPr>
          <p:cxnSp>
            <p:nvCxnSpPr>
              <p:cNvPr id="5122" name="Google Shape;5122;p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23" name="Google Shape;5123;p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24" name="Google Shape;5124;p34"/>
            <p:cNvGrpSpPr/>
            <p:nvPr/>
          </p:nvGrpSpPr>
          <p:grpSpPr>
            <a:xfrm>
              <a:off x="819108" y="2882501"/>
              <a:ext cx="1556791" cy="1426186"/>
              <a:chOff x="819108" y="2882501"/>
              <a:chExt cx="1556791" cy="1426186"/>
            </a:xfrm>
          </p:grpSpPr>
          <p:grpSp>
            <p:nvGrpSpPr>
              <p:cNvPr id="5125" name="Google Shape;5125;p34"/>
              <p:cNvGrpSpPr/>
              <p:nvPr/>
            </p:nvGrpSpPr>
            <p:grpSpPr>
              <a:xfrm>
                <a:off x="819108" y="2882501"/>
                <a:ext cx="103104" cy="1426186"/>
                <a:chOff x="4674013" y="3100904"/>
                <a:chExt cx="122758" cy="1698043"/>
              </a:xfrm>
            </p:grpSpPr>
            <p:sp>
              <p:nvSpPr>
                <p:cNvPr id="5126" name="Google Shape;5126;p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27" name="Google Shape;5127;p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28" name="Google Shape;5128;p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29" name="Google Shape;5129;p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30" name="Google Shape;5130;p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31" name="Google Shape;5131;p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32" name="Google Shape;5132;p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33" name="Google Shape;5133;p34"/>
              <p:cNvGrpSpPr/>
              <p:nvPr/>
            </p:nvGrpSpPr>
            <p:grpSpPr>
              <a:xfrm>
                <a:off x="1062475" y="2882501"/>
                <a:ext cx="103104" cy="1426186"/>
                <a:chOff x="4940438" y="3100904"/>
                <a:chExt cx="122758" cy="1698043"/>
              </a:xfrm>
            </p:grpSpPr>
            <p:sp>
              <p:nvSpPr>
                <p:cNvPr id="5134" name="Google Shape;5134;p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sz="2000"/>
                </a:p>
              </p:txBody>
            </p:sp>
            <p:sp>
              <p:nvSpPr>
                <p:cNvPr id="5135" name="Google Shape;5135;p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36" name="Google Shape;5136;p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37" name="Google Shape;5137;p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38" name="Google Shape;5138;p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39" name="Google Shape;5139;p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40" name="Google Shape;5140;p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41" name="Google Shape;5141;p34"/>
              <p:cNvGrpSpPr/>
              <p:nvPr/>
            </p:nvGrpSpPr>
            <p:grpSpPr>
              <a:xfrm>
                <a:off x="1299324" y="2882501"/>
                <a:ext cx="103104" cy="1426186"/>
                <a:chOff x="5206863" y="3100904"/>
                <a:chExt cx="122758" cy="1698043"/>
              </a:xfrm>
            </p:grpSpPr>
            <p:sp>
              <p:nvSpPr>
                <p:cNvPr id="5142" name="Google Shape;5142;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43" name="Google Shape;5143;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44" name="Google Shape;5144;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45" name="Google Shape;5145;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46" name="Google Shape;5146;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47" name="Google Shape;5147;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48" name="Google Shape;5148;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49" name="Google Shape;5149;p34"/>
              <p:cNvGrpSpPr/>
              <p:nvPr/>
            </p:nvGrpSpPr>
            <p:grpSpPr>
              <a:xfrm>
                <a:off x="1786057" y="2882501"/>
                <a:ext cx="103104" cy="1426186"/>
                <a:chOff x="6006138" y="3143629"/>
                <a:chExt cx="122758" cy="1698043"/>
              </a:xfrm>
            </p:grpSpPr>
            <p:sp>
              <p:nvSpPr>
                <p:cNvPr id="5150" name="Google Shape;5150;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sz="2000"/>
                </a:p>
              </p:txBody>
            </p:sp>
            <p:sp>
              <p:nvSpPr>
                <p:cNvPr id="5151" name="Google Shape;5151;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52" name="Google Shape;5152;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sz="2000"/>
                </a:p>
              </p:txBody>
            </p:sp>
            <p:sp>
              <p:nvSpPr>
                <p:cNvPr id="5153" name="Google Shape;5153;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54" name="Google Shape;5154;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55" name="Google Shape;5155;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56" name="Google Shape;5156;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57" name="Google Shape;5157;p34"/>
              <p:cNvGrpSpPr/>
              <p:nvPr/>
            </p:nvGrpSpPr>
            <p:grpSpPr>
              <a:xfrm>
                <a:off x="2029422" y="2882501"/>
                <a:ext cx="103104" cy="1426186"/>
                <a:chOff x="6805413" y="3100904"/>
                <a:chExt cx="122758" cy="1698043"/>
              </a:xfrm>
            </p:grpSpPr>
            <p:sp>
              <p:nvSpPr>
                <p:cNvPr id="5158" name="Google Shape;5158;p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59" name="Google Shape;5159;p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0" name="Google Shape;5160;p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1" name="Google Shape;5161;p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2" name="Google Shape;5162;p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3" name="Google Shape;5163;p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4" name="Google Shape;5164;p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65" name="Google Shape;5165;p34"/>
              <p:cNvGrpSpPr/>
              <p:nvPr/>
            </p:nvGrpSpPr>
            <p:grpSpPr>
              <a:xfrm>
                <a:off x="2272795" y="2882501"/>
                <a:ext cx="103104" cy="1426186"/>
                <a:chOff x="5206863" y="3100904"/>
                <a:chExt cx="122758" cy="1698043"/>
              </a:xfrm>
            </p:grpSpPr>
            <p:sp>
              <p:nvSpPr>
                <p:cNvPr id="5166" name="Google Shape;5166;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7" name="Google Shape;5167;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8" name="Google Shape;5168;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69" name="Google Shape;5169;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70" name="Google Shape;5170;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71" name="Google Shape;5171;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sp>
              <p:nvSpPr>
                <p:cNvPr id="5172" name="Google Shape;5172;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129300" tIns="129300" rIns="129300" bIns="129300" anchor="ctr" anchorCtr="0">
                  <a:noAutofit/>
                </a:bodyPr>
                <a:lstStyle/>
                <a:p>
                  <a:endParaRPr/>
                </a:p>
              </p:txBody>
            </p:sp>
          </p:grpSp>
          <p:grpSp>
            <p:nvGrpSpPr>
              <p:cNvPr id="5173" name="Google Shape;5173;p34"/>
              <p:cNvGrpSpPr/>
              <p:nvPr/>
            </p:nvGrpSpPr>
            <p:grpSpPr>
              <a:xfrm>
                <a:off x="1542694" y="2882501"/>
                <a:ext cx="103104" cy="1426186"/>
                <a:chOff x="6006138" y="3143629"/>
                <a:chExt cx="122758" cy="1698043"/>
              </a:xfrm>
            </p:grpSpPr>
            <p:sp>
              <p:nvSpPr>
                <p:cNvPr id="5174" name="Google Shape;5174;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129300" tIns="129300" rIns="129300" bIns="129300" anchor="ctr" anchorCtr="0">
                  <a:noAutofit/>
                </a:bodyPr>
                <a:lstStyle/>
                <a:p>
                  <a:endParaRPr sz="2000"/>
                </a:p>
              </p:txBody>
            </p:sp>
            <p:sp>
              <p:nvSpPr>
                <p:cNvPr id="5175" name="Google Shape;5175;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76" name="Google Shape;5176;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129300" tIns="129300" rIns="129300" bIns="129300" anchor="ctr" anchorCtr="0">
                  <a:noAutofit/>
                </a:bodyPr>
                <a:lstStyle/>
                <a:p>
                  <a:endParaRPr sz="2000"/>
                </a:p>
              </p:txBody>
            </p:sp>
            <p:sp>
              <p:nvSpPr>
                <p:cNvPr id="5177" name="Google Shape;5177;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178" name="Google Shape;5178;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179" name="Google Shape;5179;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180" name="Google Shape;5180;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grpSp>
      <p:grpSp>
        <p:nvGrpSpPr>
          <p:cNvPr id="5181" name="Google Shape;5181;p34"/>
          <p:cNvGrpSpPr/>
          <p:nvPr/>
        </p:nvGrpSpPr>
        <p:grpSpPr>
          <a:xfrm>
            <a:off x="14396010" y="10564632"/>
            <a:ext cx="7188998" cy="2284510"/>
            <a:chOff x="238125" y="1725700"/>
            <a:chExt cx="7139025" cy="2260325"/>
          </a:xfrm>
        </p:grpSpPr>
        <p:sp>
          <p:nvSpPr>
            <p:cNvPr id="5182" name="Google Shape;5182;p3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129300" tIns="129300" rIns="129300" bIns="129300" anchor="ctr" anchorCtr="0">
              <a:noAutofit/>
            </a:bodyPr>
            <a:lstStyle/>
            <a:p>
              <a:endParaRPr/>
            </a:p>
          </p:txBody>
        </p:sp>
        <p:sp>
          <p:nvSpPr>
            <p:cNvPr id="5183" name="Google Shape;5183;p3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5184" name="Google Shape;5184;p3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129300" tIns="129300" rIns="129300" bIns="129300" anchor="ctr" anchorCtr="0">
              <a:noAutofit/>
            </a:bodyPr>
            <a:lstStyle/>
            <a:p>
              <a:endParaRPr/>
            </a:p>
          </p:txBody>
        </p:sp>
        <p:sp>
          <p:nvSpPr>
            <p:cNvPr id="5185" name="Google Shape;5185;p3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129300" tIns="129300" rIns="129300" bIns="129300" anchor="ctr" anchorCtr="0">
              <a:noAutofit/>
            </a:bodyPr>
            <a:lstStyle/>
            <a:p>
              <a:endParaRPr/>
            </a:p>
          </p:txBody>
        </p:sp>
        <p:sp>
          <p:nvSpPr>
            <p:cNvPr id="5186" name="Google Shape;5186;p3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5187" name="Google Shape;5187;p3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129300" tIns="129300" rIns="129300" bIns="129300" anchor="ctr" anchorCtr="0">
              <a:noAutofit/>
            </a:bodyPr>
            <a:lstStyle/>
            <a:p>
              <a:endParaRPr/>
            </a:p>
          </p:txBody>
        </p:sp>
        <p:sp>
          <p:nvSpPr>
            <p:cNvPr id="5188" name="Google Shape;5188;p3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89" name="Google Shape;5189;p3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90" name="Google Shape;5190;p3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sp>
          <p:nvSpPr>
            <p:cNvPr id="5191" name="Google Shape;5191;p3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129300" tIns="129300" rIns="129300" bIns="129300" anchor="ctr" anchorCtr="0">
              <a:noAutofit/>
            </a:bodyPr>
            <a:lstStyle/>
            <a:p>
              <a:endParaRPr/>
            </a:p>
          </p:txBody>
        </p:sp>
      </p:grpSp>
      <p:grpSp>
        <p:nvGrpSpPr>
          <p:cNvPr id="5192" name="Google Shape;5192;p34"/>
          <p:cNvGrpSpPr/>
          <p:nvPr/>
        </p:nvGrpSpPr>
        <p:grpSpPr>
          <a:xfrm>
            <a:off x="15099836" y="7788814"/>
            <a:ext cx="2885875" cy="2402249"/>
            <a:chOff x="5249100" y="1210600"/>
            <a:chExt cx="3502700" cy="2904775"/>
          </a:xfrm>
        </p:grpSpPr>
        <p:sp>
          <p:nvSpPr>
            <p:cNvPr id="5193" name="Google Shape;5193;p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129300" tIns="129300" rIns="129300" bIns="129300" anchor="ctr" anchorCtr="0">
              <a:noAutofit/>
            </a:bodyPr>
            <a:lstStyle/>
            <a:p>
              <a:endParaRPr/>
            </a:p>
          </p:txBody>
        </p:sp>
        <p:sp>
          <p:nvSpPr>
            <p:cNvPr id="5194" name="Google Shape;5194;p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195" name="Google Shape;5195;p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196" name="Google Shape;5196;p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129300" tIns="129300" rIns="129300" bIns="129300" anchor="ctr" anchorCtr="0">
              <a:noAutofit/>
            </a:bodyPr>
            <a:lstStyle/>
            <a:p>
              <a:endParaRPr/>
            </a:p>
          </p:txBody>
        </p:sp>
        <p:cxnSp>
          <p:nvCxnSpPr>
            <p:cNvPr id="5197" name="Google Shape;5197;p3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98" name="Google Shape;5198;p3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99" name="Google Shape;5199;p3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00" name="Google Shape;5200;p3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01" name="Google Shape;5201;p3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129300" tIns="129300" rIns="129300" bIns="129300" anchor="ctr" anchorCtr="0">
              <a:noAutofit/>
            </a:bodyPr>
            <a:lstStyle/>
            <a:p>
              <a:endParaRPr/>
            </a:p>
          </p:txBody>
        </p:sp>
      </p:grpSp>
      <p:grpSp>
        <p:nvGrpSpPr>
          <p:cNvPr id="5202" name="Google Shape;5202;p34"/>
          <p:cNvGrpSpPr/>
          <p:nvPr/>
        </p:nvGrpSpPr>
        <p:grpSpPr>
          <a:xfrm>
            <a:off x="18188026" y="4432318"/>
            <a:ext cx="3406796" cy="2948030"/>
            <a:chOff x="7287122" y="1165658"/>
            <a:chExt cx="1219413" cy="1051365"/>
          </a:xfrm>
        </p:grpSpPr>
        <p:grpSp>
          <p:nvGrpSpPr>
            <p:cNvPr id="5203" name="Google Shape;5203;p34"/>
            <p:cNvGrpSpPr/>
            <p:nvPr/>
          </p:nvGrpSpPr>
          <p:grpSpPr>
            <a:xfrm>
              <a:off x="7287122" y="1969723"/>
              <a:ext cx="1219413" cy="247300"/>
              <a:chOff x="7287122" y="1969723"/>
              <a:chExt cx="1219413" cy="247300"/>
            </a:xfrm>
          </p:grpSpPr>
          <p:sp>
            <p:nvSpPr>
              <p:cNvPr id="5204" name="Google Shape;5204;p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129300" tIns="129300" rIns="129300" bIns="129300" anchor="ctr" anchorCtr="0">
                <a:noAutofit/>
              </a:bodyPr>
              <a:lstStyle/>
              <a:p>
                <a:endParaRPr/>
              </a:p>
            </p:txBody>
          </p:sp>
          <p:grpSp>
            <p:nvGrpSpPr>
              <p:cNvPr id="5205" name="Google Shape;5205;p34"/>
              <p:cNvGrpSpPr/>
              <p:nvPr/>
            </p:nvGrpSpPr>
            <p:grpSpPr>
              <a:xfrm>
                <a:off x="7287122" y="2063892"/>
                <a:ext cx="1151753" cy="73428"/>
                <a:chOff x="7287122" y="2063892"/>
                <a:chExt cx="1151753" cy="73428"/>
              </a:xfrm>
            </p:grpSpPr>
            <p:sp>
              <p:nvSpPr>
                <p:cNvPr id="5206" name="Google Shape;5206;p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129300" tIns="129300" rIns="129300" bIns="129300" anchor="ctr" anchorCtr="0">
                  <a:noAutofit/>
                </a:bodyPr>
                <a:lstStyle/>
                <a:p>
                  <a:endParaRPr/>
                </a:p>
              </p:txBody>
            </p:sp>
            <p:cxnSp>
              <p:nvCxnSpPr>
                <p:cNvPr id="5207" name="Google Shape;5207;p3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08" name="Google Shape;5208;p34"/>
            <p:cNvGrpSpPr/>
            <p:nvPr/>
          </p:nvGrpSpPr>
          <p:grpSpPr>
            <a:xfrm>
              <a:off x="7287122" y="1712201"/>
              <a:ext cx="1219403" cy="246767"/>
              <a:chOff x="7287122" y="1712201"/>
              <a:chExt cx="1219403" cy="246767"/>
            </a:xfrm>
          </p:grpSpPr>
          <p:sp>
            <p:nvSpPr>
              <p:cNvPr id="5209" name="Google Shape;5209;p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129300" tIns="129300" rIns="129300" bIns="129300" anchor="ctr" anchorCtr="0">
                <a:noAutofit/>
              </a:bodyPr>
              <a:lstStyle/>
              <a:p>
                <a:endParaRPr/>
              </a:p>
            </p:txBody>
          </p:sp>
          <p:grpSp>
            <p:nvGrpSpPr>
              <p:cNvPr id="5210" name="Google Shape;5210;p34"/>
              <p:cNvGrpSpPr/>
              <p:nvPr/>
            </p:nvGrpSpPr>
            <p:grpSpPr>
              <a:xfrm>
                <a:off x="7287122" y="1842861"/>
                <a:ext cx="1005303" cy="73419"/>
                <a:chOff x="7287122" y="1842861"/>
                <a:chExt cx="1005303" cy="73419"/>
              </a:xfrm>
            </p:grpSpPr>
            <p:sp>
              <p:nvSpPr>
                <p:cNvPr id="5211" name="Google Shape;5211;p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129300" tIns="129300" rIns="129300" bIns="129300" anchor="ctr" anchorCtr="0">
                  <a:noAutofit/>
                </a:bodyPr>
                <a:lstStyle/>
                <a:p>
                  <a:endParaRPr/>
                </a:p>
              </p:txBody>
            </p:sp>
            <p:cxnSp>
              <p:nvCxnSpPr>
                <p:cNvPr id="5212" name="Google Shape;5212;p3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13" name="Google Shape;5213;p34"/>
            <p:cNvGrpSpPr/>
            <p:nvPr/>
          </p:nvGrpSpPr>
          <p:grpSpPr>
            <a:xfrm>
              <a:off x="7287122" y="1447520"/>
              <a:ext cx="1219403" cy="286667"/>
              <a:chOff x="7287122" y="1447520"/>
              <a:chExt cx="1219403" cy="286667"/>
            </a:xfrm>
          </p:grpSpPr>
          <p:sp>
            <p:nvSpPr>
              <p:cNvPr id="5214" name="Google Shape;5214;p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129300" tIns="129300" rIns="129300" bIns="129300" anchor="ctr" anchorCtr="0">
                <a:noAutofit/>
              </a:bodyPr>
              <a:lstStyle/>
              <a:p>
                <a:endParaRPr/>
              </a:p>
            </p:txBody>
          </p:sp>
          <p:grpSp>
            <p:nvGrpSpPr>
              <p:cNvPr id="5215" name="Google Shape;5215;p34"/>
              <p:cNvGrpSpPr/>
              <p:nvPr/>
            </p:nvGrpSpPr>
            <p:grpSpPr>
              <a:xfrm>
                <a:off x="7287122" y="1581977"/>
                <a:ext cx="852803" cy="73428"/>
                <a:chOff x="7287122" y="1581977"/>
                <a:chExt cx="852803" cy="73428"/>
              </a:xfrm>
            </p:grpSpPr>
            <p:sp>
              <p:nvSpPr>
                <p:cNvPr id="5216" name="Google Shape;5216;p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129300" tIns="129300" rIns="129300" bIns="129300" anchor="ctr" anchorCtr="0">
                  <a:noAutofit/>
                </a:bodyPr>
                <a:lstStyle/>
                <a:p>
                  <a:endParaRPr/>
                </a:p>
              </p:txBody>
            </p:sp>
            <p:cxnSp>
              <p:nvCxnSpPr>
                <p:cNvPr id="5217" name="Google Shape;5217;p3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8" name="Google Shape;5218;p34"/>
            <p:cNvGrpSpPr/>
            <p:nvPr/>
          </p:nvGrpSpPr>
          <p:grpSpPr>
            <a:xfrm>
              <a:off x="7287122" y="1165658"/>
              <a:ext cx="1219403" cy="344253"/>
              <a:chOff x="7287122" y="1165658"/>
              <a:chExt cx="1219403" cy="344253"/>
            </a:xfrm>
          </p:grpSpPr>
          <p:sp>
            <p:nvSpPr>
              <p:cNvPr id="5219" name="Google Shape;5219;p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129300" tIns="129300" rIns="129300" bIns="129300" anchor="ctr" anchorCtr="0">
                <a:noAutofit/>
              </a:bodyPr>
              <a:lstStyle/>
              <a:p>
                <a:endParaRPr sz="2000"/>
              </a:p>
            </p:txBody>
          </p:sp>
          <p:grpSp>
            <p:nvGrpSpPr>
              <p:cNvPr id="5220" name="Google Shape;5220;p34"/>
              <p:cNvGrpSpPr/>
              <p:nvPr/>
            </p:nvGrpSpPr>
            <p:grpSpPr>
              <a:xfrm>
                <a:off x="7287122" y="1341025"/>
                <a:ext cx="695703" cy="73419"/>
                <a:chOff x="7287122" y="1341025"/>
                <a:chExt cx="695703" cy="73419"/>
              </a:xfrm>
            </p:grpSpPr>
            <p:sp>
              <p:nvSpPr>
                <p:cNvPr id="5221" name="Google Shape;5221;p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129300" tIns="129300" rIns="129300" bIns="129300" anchor="ctr" anchorCtr="0">
                  <a:noAutofit/>
                </a:bodyPr>
                <a:lstStyle/>
                <a:p>
                  <a:endParaRPr/>
                </a:p>
              </p:txBody>
            </p:sp>
            <p:cxnSp>
              <p:nvCxnSpPr>
                <p:cNvPr id="5222" name="Google Shape;5222;p3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23" name="Google Shape;5223;p34"/>
          <p:cNvGrpSpPr/>
          <p:nvPr/>
        </p:nvGrpSpPr>
        <p:grpSpPr>
          <a:xfrm>
            <a:off x="14697041" y="4446558"/>
            <a:ext cx="3647902" cy="2877741"/>
            <a:chOff x="5900602" y="1193063"/>
            <a:chExt cx="1299851" cy="1021707"/>
          </a:xfrm>
        </p:grpSpPr>
        <p:grpSp>
          <p:nvGrpSpPr>
            <p:cNvPr id="5224" name="Google Shape;5224;p34"/>
            <p:cNvGrpSpPr/>
            <p:nvPr/>
          </p:nvGrpSpPr>
          <p:grpSpPr>
            <a:xfrm>
              <a:off x="6520337" y="1193063"/>
              <a:ext cx="341815" cy="799959"/>
              <a:chOff x="6520337" y="1193063"/>
              <a:chExt cx="341815" cy="799959"/>
            </a:xfrm>
          </p:grpSpPr>
          <p:grpSp>
            <p:nvGrpSpPr>
              <p:cNvPr id="5225" name="Google Shape;5225;p34"/>
              <p:cNvGrpSpPr/>
              <p:nvPr/>
            </p:nvGrpSpPr>
            <p:grpSpPr>
              <a:xfrm>
                <a:off x="6520337" y="1589527"/>
                <a:ext cx="213950" cy="403494"/>
                <a:chOff x="6520337" y="1589527"/>
                <a:chExt cx="213950" cy="403494"/>
              </a:xfrm>
            </p:grpSpPr>
            <p:sp>
              <p:nvSpPr>
                <p:cNvPr id="5226" name="Google Shape;5226;p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129300" tIns="129300" rIns="129300" bIns="129300" anchor="ctr" anchorCtr="0">
                  <a:noAutofit/>
                </a:bodyPr>
                <a:lstStyle/>
                <a:p>
                  <a:endParaRPr/>
                </a:p>
              </p:txBody>
            </p:sp>
            <p:sp>
              <p:nvSpPr>
                <p:cNvPr id="5227" name="Google Shape;5227;p3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129300" tIns="129300" rIns="129300" bIns="129300" anchor="ctr" anchorCtr="0">
                  <a:noAutofit/>
                </a:bodyPr>
                <a:lstStyle/>
                <a:p>
                  <a:endParaRPr/>
                </a:p>
              </p:txBody>
            </p:sp>
          </p:grpSp>
          <p:grpSp>
            <p:nvGrpSpPr>
              <p:cNvPr id="5228" name="Google Shape;5228;p34"/>
              <p:cNvGrpSpPr/>
              <p:nvPr/>
            </p:nvGrpSpPr>
            <p:grpSpPr>
              <a:xfrm>
                <a:off x="6577204" y="1193063"/>
                <a:ext cx="284947" cy="464512"/>
                <a:chOff x="6577204" y="1193063"/>
                <a:chExt cx="284947" cy="464512"/>
              </a:xfrm>
            </p:grpSpPr>
            <p:sp>
              <p:nvSpPr>
                <p:cNvPr id="5229" name="Google Shape;5229;p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129300" tIns="129300" rIns="129300" bIns="129300" anchor="ctr" anchorCtr="0">
                  <a:noAutofit/>
                </a:bodyPr>
                <a:lstStyle/>
                <a:p>
                  <a:endParaRPr/>
                </a:p>
              </p:txBody>
            </p:sp>
            <p:cxnSp>
              <p:nvCxnSpPr>
                <p:cNvPr id="5230" name="Google Shape;5230;p3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1" name="Google Shape;5231;p34"/>
            <p:cNvGrpSpPr/>
            <p:nvPr/>
          </p:nvGrpSpPr>
          <p:grpSpPr>
            <a:xfrm>
              <a:off x="6238903" y="1193063"/>
              <a:ext cx="300475" cy="900152"/>
              <a:chOff x="6238903" y="1193063"/>
              <a:chExt cx="300475" cy="900152"/>
            </a:xfrm>
          </p:grpSpPr>
          <p:grpSp>
            <p:nvGrpSpPr>
              <p:cNvPr id="5232" name="Google Shape;5232;p34"/>
              <p:cNvGrpSpPr/>
              <p:nvPr/>
            </p:nvGrpSpPr>
            <p:grpSpPr>
              <a:xfrm>
                <a:off x="6290865" y="1489315"/>
                <a:ext cx="248514" cy="603900"/>
                <a:chOff x="6290865" y="1489315"/>
                <a:chExt cx="248514" cy="603900"/>
              </a:xfrm>
            </p:grpSpPr>
            <p:sp>
              <p:nvSpPr>
                <p:cNvPr id="5233" name="Google Shape;5233;p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129300" tIns="129300" rIns="129300" bIns="129300" anchor="ctr" anchorCtr="0">
                  <a:noAutofit/>
                </a:bodyPr>
                <a:lstStyle/>
                <a:p>
                  <a:endParaRPr/>
                </a:p>
              </p:txBody>
            </p:sp>
            <p:sp>
              <p:nvSpPr>
                <p:cNvPr id="5234" name="Google Shape;5234;p3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129300" tIns="129300" rIns="129300" bIns="129300" anchor="ctr" anchorCtr="0">
                  <a:noAutofit/>
                </a:bodyPr>
                <a:lstStyle/>
                <a:p>
                  <a:endParaRPr/>
                </a:p>
              </p:txBody>
            </p:sp>
          </p:grpSp>
          <p:grpSp>
            <p:nvGrpSpPr>
              <p:cNvPr id="5235" name="Google Shape;5235;p34"/>
              <p:cNvGrpSpPr/>
              <p:nvPr/>
            </p:nvGrpSpPr>
            <p:grpSpPr>
              <a:xfrm>
                <a:off x="6238903" y="1193063"/>
                <a:ext cx="284947" cy="333087"/>
                <a:chOff x="6238903" y="1193063"/>
                <a:chExt cx="284947" cy="333087"/>
              </a:xfrm>
            </p:grpSpPr>
            <p:sp>
              <p:nvSpPr>
                <p:cNvPr id="5236" name="Google Shape;5236;p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129300" tIns="129300" rIns="129300" bIns="129300" anchor="ctr" anchorCtr="0">
                  <a:noAutofit/>
                </a:bodyPr>
                <a:lstStyle/>
                <a:p>
                  <a:endParaRPr/>
                </a:p>
              </p:txBody>
            </p:sp>
            <p:cxnSp>
              <p:nvCxnSpPr>
                <p:cNvPr id="5237" name="Google Shape;5237;p3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38" name="Google Shape;5238;p34"/>
            <p:cNvGrpSpPr/>
            <p:nvPr/>
          </p:nvGrpSpPr>
          <p:grpSpPr>
            <a:xfrm>
              <a:off x="5900602" y="1193063"/>
              <a:ext cx="444345" cy="1021707"/>
              <a:chOff x="5900602" y="1193063"/>
              <a:chExt cx="444345" cy="1021707"/>
            </a:xfrm>
          </p:grpSpPr>
          <p:grpSp>
            <p:nvGrpSpPr>
              <p:cNvPr id="5239" name="Google Shape;5239;p34"/>
              <p:cNvGrpSpPr/>
              <p:nvPr/>
            </p:nvGrpSpPr>
            <p:grpSpPr>
              <a:xfrm>
                <a:off x="6046501" y="1367785"/>
                <a:ext cx="298446" cy="846986"/>
                <a:chOff x="6046501" y="1367785"/>
                <a:chExt cx="298446" cy="846986"/>
              </a:xfrm>
            </p:grpSpPr>
            <p:sp>
              <p:nvSpPr>
                <p:cNvPr id="5240" name="Google Shape;5240;p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129300" tIns="129300" rIns="129300" bIns="129300" anchor="ctr" anchorCtr="0">
                  <a:noAutofit/>
                </a:bodyPr>
                <a:lstStyle/>
                <a:p>
                  <a:endParaRPr/>
                </a:p>
              </p:txBody>
            </p:sp>
            <p:sp>
              <p:nvSpPr>
                <p:cNvPr id="5241" name="Google Shape;5241;p3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129300" tIns="129300" rIns="129300" bIns="129300" anchor="ctr" anchorCtr="0">
                  <a:noAutofit/>
                </a:bodyPr>
                <a:lstStyle/>
                <a:p>
                  <a:endParaRPr/>
                </a:p>
              </p:txBody>
            </p:sp>
          </p:grpSp>
          <p:grpSp>
            <p:nvGrpSpPr>
              <p:cNvPr id="5242" name="Google Shape;5242;p34"/>
              <p:cNvGrpSpPr/>
              <p:nvPr/>
            </p:nvGrpSpPr>
            <p:grpSpPr>
              <a:xfrm>
                <a:off x="5900602" y="1193063"/>
                <a:ext cx="284947" cy="182312"/>
                <a:chOff x="5900602" y="1193063"/>
                <a:chExt cx="284947" cy="182312"/>
              </a:xfrm>
            </p:grpSpPr>
            <p:sp>
              <p:nvSpPr>
                <p:cNvPr id="5243" name="Google Shape;5243;p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129300" tIns="129300" rIns="129300" bIns="129300" anchor="ctr" anchorCtr="0">
                  <a:noAutofit/>
                </a:bodyPr>
                <a:lstStyle/>
                <a:p>
                  <a:endParaRPr/>
                </a:p>
              </p:txBody>
            </p:sp>
            <p:cxnSp>
              <p:nvCxnSpPr>
                <p:cNvPr id="5244" name="Google Shape;5244;p3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45" name="Google Shape;5245;p34"/>
            <p:cNvGrpSpPr/>
            <p:nvPr/>
          </p:nvGrpSpPr>
          <p:grpSpPr>
            <a:xfrm>
              <a:off x="6738300" y="1193063"/>
              <a:ext cx="462153" cy="707634"/>
              <a:chOff x="6738300" y="1193063"/>
              <a:chExt cx="462153" cy="707634"/>
            </a:xfrm>
          </p:grpSpPr>
          <p:grpSp>
            <p:nvGrpSpPr>
              <p:cNvPr id="5246" name="Google Shape;5246;p34"/>
              <p:cNvGrpSpPr/>
              <p:nvPr/>
            </p:nvGrpSpPr>
            <p:grpSpPr>
              <a:xfrm>
                <a:off x="6915505" y="1193063"/>
                <a:ext cx="284947" cy="597387"/>
                <a:chOff x="6915505" y="1193063"/>
                <a:chExt cx="284947" cy="597387"/>
              </a:xfrm>
            </p:grpSpPr>
            <p:sp>
              <p:nvSpPr>
                <p:cNvPr id="5247" name="Google Shape;5247;p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129300" tIns="129300" rIns="129300" bIns="129300" anchor="ctr" anchorCtr="0">
                  <a:noAutofit/>
                </a:bodyPr>
                <a:lstStyle/>
                <a:p>
                  <a:endParaRPr/>
                </a:p>
              </p:txBody>
            </p:sp>
            <p:cxnSp>
              <p:nvCxnSpPr>
                <p:cNvPr id="5248" name="Google Shape;5248;p3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49" name="Google Shape;5249;p34"/>
              <p:cNvGrpSpPr/>
              <p:nvPr/>
            </p:nvGrpSpPr>
            <p:grpSpPr>
              <a:xfrm>
                <a:off x="6738300" y="1684725"/>
                <a:ext cx="230066" cy="215971"/>
                <a:chOff x="6738300" y="1684725"/>
                <a:chExt cx="230066" cy="215971"/>
              </a:xfrm>
            </p:grpSpPr>
            <p:sp>
              <p:nvSpPr>
                <p:cNvPr id="5250" name="Google Shape;5250;p3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9300" tIns="129300" rIns="129300" bIns="129300" anchor="ctr" anchorCtr="0">
                  <a:noAutofit/>
                </a:bodyPr>
                <a:lstStyle/>
                <a:p>
                  <a:endParaRPr/>
                </a:p>
              </p:txBody>
            </p:sp>
            <p:sp>
              <p:nvSpPr>
                <p:cNvPr id="5251" name="Google Shape;5251;p3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129300" tIns="129300" rIns="129300" bIns="129300" anchor="ctr" anchorCtr="0">
                  <a:noAutofit/>
                </a:bodyPr>
                <a:lstStyle/>
                <a:p>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55"/>
        <p:cNvGrpSpPr/>
        <p:nvPr/>
      </p:nvGrpSpPr>
      <p:grpSpPr>
        <a:xfrm>
          <a:off x="0" y="0"/>
          <a:ext cx="0" cy="0"/>
          <a:chOff x="0" y="0"/>
          <a:chExt cx="0" cy="0"/>
        </a:xfrm>
      </p:grpSpPr>
      <p:sp>
        <p:nvSpPr>
          <p:cNvPr id="5256" name="Google Shape;5256;p35"/>
          <p:cNvSpPr txBox="1">
            <a:spLocks noGrp="1"/>
          </p:cNvSpPr>
          <p:nvPr>
            <p:ph type="title" idx="4294967295"/>
          </p:nvPr>
        </p:nvSpPr>
        <p:spPr>
          <a:xfrm>
            <a:off x="2691276" y="3066696"/>
            <a:ext cx="177573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7" name="Google Shape;5257;p35"/>
          <p:cNvSpPr txBox="1">
            <a:spLocks noGrp="1"/>
          </p:cNvSpPr>
          <p:nvPr>
            <p:ph type="body" idx="4294967295"/>
          </p:nvPr>
        </p:nvSpPr>
        <p:spPr>
          <a:xfrm>
            <a:off x="2088504" y="5409849"/>
            <a:ext cx="18962700" cy="1620300"/>
          </a:xfrm>
          <a:prstGeom prst="rect">
            <a:avLst/>
          </a:prstGeom>
        </p:spPr>
        <p:txBody>
          <a:bodyPr spcFirstLastPara="1" wrap="square" lIns="255150" tIns="255150" rIns="255150" bIns="255150" anchor="ctr" anchorCtr="0">
            <a:noAutofit/>
          </a:bodyPr>
          <a:lstStyle/>
          <a:p>
            <a:pPr marL="0" indent="0" algn="ctr">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indent="0" algn="ctr">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indent="0" algn="ctr">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58" name="Google Shape;5258;p35"/>
          <p:cNvGrpSpPr/>
          <p:nvPr/>
        </p:nvGrpSpPr>
        <p:grpSpPr>
          <a:xfrm>
            <a:off x="3104144" y="7924823"/>
            <a:ext cx="757767" cy="864489"/>
            <a:chOff x="1529350" y="258825"/>
            <a:chExt cx="423475" cy="481825"/>
          </a:xfrm>
        </p:grpSpPr>
        <p:sp>
          <p:nvSpPr>
            <p:cNvPr id="5259" name="Google Shape;5259;p3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60" name="Google Shape;5260;p3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61" name="Google Shape;5261;p35"/>
          <p:cNvGrpSpPr/>
          <p:nvPr/>
        </p:nvGrpSpPr>
        <p:grpSpPr>
          <a:xfrm>
            <a:off x="4102854" y="8129125"/>
            <a:ext cx="866337" cy="455906"/>
            <a:chOff x="2084325" y="363300"/>
            <a:chExt cx="484150" cy="254100"/>
          </a:xfrm>
        </p:grpSpPr>
        <p:sp>
          <p:nvSpPr>
            <p:cNvPr id="5262" name="Google Shape;526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63" name="Google Shape;526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64" name="Google Shape;5264;p35"/>
          <p:cNvGrpSpPr/>
          <p:nvPr/>
        </p:nvGrpSpPr>
        <p:grpSpPr>
          <a:xfrm>
            <a:off x="5244687" y="7924834"/>
            <a:ext cx="757767" cy="864489"/>
            <a:chOff x="2707500" y="249400"/>
            <a:chExt cx="423475" cy="481825"/>
          </a:xfrm>
        </p:grpSpPr>
        <p:sp>
          <p:nvSpPr>
            <p:cNvPr id="5265" name="Google Shape;5265;p3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66" name="Google Shape;5266;p3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67" name="Google Shape;5267;p35"/>
          <p:cNvGrpSpPr/>
          <p:nvPr/>
        </p:nvGrpSpPr>
        <p:grpSpPr>
          <a:xfrm>
            <a:off x="7284674" y="7925461"/>
            <a:ext cx="895459" cy="863234"/>
            <a:chOff x="3854700" y="249750"/>
            <a:chExt cx="500425" cy="481125"/>
          </a:xfrm>
        </p:grpSpPr>
        <p:sp>
          <p:nvSpPr>
            <p:cNvPr id="5268" name="Google Shape;5268;p3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69" name="Google Shape;5269;p3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0" name="Google Shape;5270;p3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1" name="Google Shape;5271;p3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2" name="Google Shape;5272;p3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3" name="Google Shape;5273;p3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4" name="Google Shape;5274;p3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5" name="Google Shape;5275;p3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76" name="Google Shape;5276;p35"/>
          <p:cNvGrpSpPr/>
          <p:nvPr/>
        </p:nvGrpSpPr>
        <p:grpSpPr>
          <a:xfrm>
            <a:off x="8346951" y="7925461"/>
            <a:ext cx="895459" cy="863234"/>
            <a:chOff x="4447550" y="249750"/>
            <a:chExt cx="500425" cy="481125"/>
          </a:xfrm>
        </p:grpSpPr>
        <p:sp>
          <p:nvSpPr>
            <p:cNvPr id="5277" name="Google Shape;5277;p3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78" name="Google Shape;5278;p3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79" name="Google Shape;5279;p35"/>
          <p:cNvGrpSpPr/>
          <p:nvPr/>
        </p:nvGrpSpPr>
        <p:grpSpPr>
          <a:xfrm>
            <a:off x="9437722" y="7924834"/>
            <a:ext cx="862178" cy="864489"/>
            <a:chOff x="5049725" y="249400"/>
            <a:chExt cx="481825" cy="481825"/>
          </a:xfrm>
        </p:grpSpPr>
        <p:sp>
          <p:nvSpPr>
            <p:cNvPr id="5280" name="Google Shape;5280;p3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81" name="Google Shape;5281;p3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82" name="Google Shape;5282;p35"/>
          <p:cNvGrpSpPr/>
          <p:nvPr/>
        </p:nvGrpSpPr>
        <p:grpSpPr>
          <a:xfrm>
            <a:off x="10489716" y="7924847"/>
            <a:ext cx="862178" cy="864489"/>
            <a:chOff x="5660400" y="238125"/>
            <a:chExt cx="481825" cy="481825"/>
          </a:xfrm>
        </p:grpSpPr>
        <p:sp>
          <p:nvSpPr>
            <p:cNvPr id="5283" name="Google Shape;5283;p3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84" name="Google Shape;5284;p3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85" name="Google Shape;5285;p35"/>
          <p:cNvGrpSpPr/>
          <p:nvPr/>
        </p:nvGrpSpPr>
        <p:grpSpPr>
          <a:xfrm>
            <a:off x="11548678" y="7924834"/>
            <a:ext cx="862178" cy="864489"/>
            <a:chOff x="6235400" y="249400"/>
            <a:chExt cx="481825" cy="481825"/>
          </a:xfrm>
        </p:grpSpPr>
        <p:sp>
          <p:nvSpPr>
            <p:cNvPr id="5286" name="Google Shape;5286;p3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87" name="Google Shape;5287;p3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88" name="Google Shape;5288;p3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89" name="Google Shape;5289;p3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90" name="Google Shape;5290;p3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291" name="Google Shape;5291;p35"/>
          <p:cNvSpPr/>
          <p:nvPr/>
        </p:nvSpPr>
        <p:spPr>
          <a:xfrm>
            <a:off x="3098666" y="9006605"/>
            <a:ext cx="768010" cy="864489"/>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292" name="Google Shape;5292;p35"/>
          <p:cNvGrpSpPr/>
          <p:nvPr/>
        </p:nvGrpSpPr>
        <p:grpSpPr>
          <a:xfrm>
            <a:off x="4103257" y="9005622"/>
            <a:ext cx="865533" cy="864535"/>
            <a:chOff x="2085450" y="842250"/>
            <a:chExt cx="483700" cy="481850"/>
          </a:xfrm>
        </p:grpSpPr>
        <p:sp>
          <p:nvSpPr>
            <p:cNvPr id="5293" name="Google Shape;5293;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94" name="Google Shape;5294;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95" name="Google Shape;5295;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96" name="Google Shape;5296;p35"/>
          <p:cNvGrpSpPr/>
          <p:nvPr/>
        </p:nvGrpSpPr>
        <p:grpSpPr>
          <a:xfrm>
            <a:off x="5192417" y="9005645"/>
            <a:ext cx="862312" cy="864489"/>
            <a:chOff x="2685825" y="840375"/>
            <a:chExt cx="481900" cy="481825"/>
          </a:xfrm>
        </p:grpSpPr>
        <p:sp>
          <p:nvSpPr>
            <p:cNvPr id="5297" name="Google Shape;5297;p3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298" name="Google Shape;5298;p3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299" name="Google Shape;5299;p35"/>
          <p:cNvGrpSpPr/>
          <p:nvPr/>
        </p:nvGrpSpPr>
        <p:grpSpPr>
          <a:xfrm>
            <a:off x="6238613" y="9004837"/>
            <a:ext cx="890584" cy="866105"/>
            <a:chOff x="3270675" y="841800"/>
            <a:chExt cx="497700" cy="482725"/>
          </a:xfrm>
        </p:grpSpPr>
        <p:sp>
          <p:nvSpPr>
            <p:cNvPr id="5300" name="Google Shape;5300;p3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01" name="Google Shape;5301;p3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02" name="Google Shape;5302;p3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303" name="Google Shape;5303;p35"/>
          <p:cNvSpPr/>
          <p:nvPr/>
        </p:nvSpPr>
        <p:spPr>
          <a:xfrm>
            <a:off x="7300405" y="9033625"/>
            <a:ext cx="862178" cy="810485"/>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304" name="Google Shape;5304;p35"/>
          <p:cNvGrpSpPr/>
          <p:nvPr/>
        </p:nvGrpSpPr>
        <p:grpSpPr>
          <a:xfrm>
            <a:off x="8363594" y="9057983"/>
            <a:ext cx="862178" cy="759799"/>
            <a:chOff x="4467200" y="877100"/>
            <a:chExt cx="481825" cy="423475"/>
          </a:xfrm>
        </p:grpSpPr>
        <p:sp>
          <p:nvSpPr>
            <p:cNvPr id="5305" name="Google Shape;5305;p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06" name="Google Shape;5306;p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07" name="Google Shape;5307;p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08" name="Google Shape;5308;p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09" name="Google Shape;5309;p35"/>
          <p:cNvGrpSpPr/>
          <p:nvPr/>
        </p:nvGrpSpPr>
        <p:grpSpPr>
          <a:xfrm>
            <a:off x="9417996" y="9005622"/>
            <a:ext cx="901634" cy="864535"/>
            <a:chOff x="5045500" y="842250"/>
            <a:chExt cx="503875" cy="481850"/>
          </a:xfrm>
        </p:grpSpPr>
        <p:sp>
          <p:nvSpPr>
            <p:cNvPr id="5310" name="Google Shape;5310;p3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1" name="Google Shape;5311;p3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12" name="Google Shape;5312;p35"/>
          <p:cNvGrpSpPr/>
          <p:nvPr/>
        </p:nvGrpSpPr>
        <p:grpSpPr>
          <a:xfrm>
            <a:off x="6295850" y="7925664"/>
            <a:ext cx="776108" cy="862831"/>
            <a:chOff x="3300325" y="249875"/>
            <a:chExt cx="433725" cy="480900"/>
          </a:xfrm>
        </p:grpSpPr>
        <p:sp>
          <p:nvSpPr>
            <p:cNvPr id="5313" name="Google Shape;5313;p3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4" name="Google Shape;5314;p3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5" name="Google Shape;5315;p3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6" name="Google Shape;5316;p3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7" name="Google Shape;5317;p3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18" name="Google Shape;5318;p3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19" name="Google Shape;5319;p35"/>
          <p:cNvGrpSpPr/>
          <p:nvPr/>
        </p:nvGrpSpPr>
        <p:grpSpPr>
          <a:xfrm>
            <a:off x="10492619" y="9072432"/>
            <a:ext cx="856362" cy="730913"/>
            <a:chOff x="5645200" y="879425"/>
            <a:chExt cx="478575" cy="407375"/>
          </a:xfrm>
        </p:grpSpPr>
        <p:sp>
          <p:nvSpPr>
            <p:cNvPr id="5320" name="Google Shape;5320;p3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1" name="Google Shape;5321;p3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2" name="Google Shape;5322;p3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3" name="Google Shape;5323;p3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4" name="Google Shape;5324;p3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5" name="Google Shape;5325;p3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26" name="Google Shape;5326;p35"/>
          <p:cNvGrpSpPr/>
          <p:nvPr/>
        </p:nvGrpSpPr>
        <p:grpSpPr>
          <a:xfrm>
            <a:off x="11600865" y="9005642"/>
            <a:ext cx="757811" cy="864489"/>
            <a:chOff x="6264525" y="842250"/>
            <a:chExt cx="423500" cy="481825"/>
          </a:xfrm>
        </p:grpSpPr>
        <p:sp>
          <p:nvSpPr>
            <p:cNvPr id="5327" name="Google Shape;5327;p3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8" name="Google Shape;5328;p3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29" name="Google Shape;5329;p3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0" name="Google Shape;5330;p3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1" name="Google Shape;5331;p3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2" name="Google Shape;5332;p3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3" name="Google Shape;5333;p3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34" name="Google Shape;5334;p35"/>
          <p:cNvGrpSpPr/>
          <p:nvPr/>
        </p:nvGrpSpPr>
        <p:grpSpPr>
          <a:xfrm>
            <a:off x="1990019" y="10062265"/>
            <a:ext cx="862178" cy="864489"/>
            <a:chOff x="900750" y="1436075"/>
            <a:chExt cx="481825" cy="481825"/>
          </a:xfrm>
        </p:grpSpPr>
        <p:sp>
          <p:nvSpPr>
            <p:cNvPr id="5335" name="Google Shape;5335;p3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6" name="Google Shape;5336;p3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7" name="Google Shape;5337;p3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38" name="Google Shape;5338;p3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39" name="Google Shape;5339;p35"/>
          <p:cNvGrpSpPr/>
          <p:nvPr/>
        </p:nvGrpSpPr>
        <p:grpSpPr>
          <a:xfrm>
            <a:off x="3051938" y="10215893"/>
            <a:ext cx="862178" cy="557234"/>
            <a:chOff x="1492675" y="1520750"/>
            <a:chExt cx="481825" cy="310575"/>
          </a:xfrm>
        </p:grpSpPr>
        <p:sp>
          <p:nvSpPr>
            <p:cNvPr id="5340" name="Google Shape;5340;p3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41" name="Google Shape;5341;p3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42" name="Google Shape;5342;p35"/>
          <p:cNvGrpSpPr/>
          <p:nvPr/>
        </p:nvGrpSpPr>
        <p:grpSpPr>
          <a:xfrm>
            <a:off x="4088314" y="10062220"/>
            <a:ext cx="895415" cy="864580"/>
            <a:chOff x="2071000" y="1435025"/>
            <a:chExt cx="500400" cy="481875"/>
          </a:xfrm>
        </p:grpSpPr>
        <p:sp>
          <p:nvSpPr>
            <p:cNvPr id="5343" name="Google Shape;5343;p3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44" name="Google Shape;5344;p3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45" name="Google Shape;5345;p3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46" name="Google Shape;5346;p35"/>
          <p:cNvGrpSpPr/>
          <p:nvPr/>
        </p:nvGrpSpPr>
        <p:grpSpPr>
          <a:xfrm>
            <a:off x="1988813" y="9058056"/>
            <a:ext cx="864593" cy="759664"/>
            <a:chOff x="899850" y="871450"/>
            <a:chExt cx="483175" cy="423400"/>
          </a:xfrm>
        </p:grpSpPr>
        <p:sp>
          <p:nvSpPr>
            <p:cNvPr id="5347" name="Google Shape;5347;p3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48" name="Google Shape;5348;p3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49" name="Google Shape;5349;p3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50" name="Google Shape;5350;p3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51" name="Google Shape;5351;p35"/>
          <p:cNvGrpSpPr/>
          <p:nvPr/>
        </p:nvGrpSpPr>
        <p:grpSpPr>
          <a:xfrm>
            <a:off x="5176448" y="10115306"/>
            <a:ext cx="894253" cy="758408"/>
            <a:chOff x="2678350" y="1464650"/>
            <a:chExt cx="499750" cy="422700"/>
          </a:xfrm>
        </p:grpSpPr>
        <p:sp>
          <p:nvSpPr>
            <p:cNvPr id="5352" name="Google Shape;5352;p3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53" name="Google Shape;5353;p3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54" name="Google Shape;5354;p3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55" name="Google Shape;5355;p35"/>
          <p:cNvGrpSpPr/>
          <p:nvPr/>
        </p:nvGrpSpPr>
        <p:grpSpPr>
          <a:xfrm>
            <a:off x="6252813" y="10062266"/>
            <a:ext cx="862178" cy="864489"/>
            <a:chOff x="3271200" y="1435075"/>
            <a:chExt cx="481825" cy="481825"/>
          </a:xfrm>
        </p:grpSpPr>
        <p:sp>
          <p:nvSpPr>
            <p:cNvPr id="5356" name="Google Shape;5356;p3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57" name="Google Shape;5357;p3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58" name="Google Shape;5358;p35"/>
          <p:cNvGrpSpPr/>
          <p:nvPr/>
        </p:nvGrpSpPr>
        <p:grpSpPr>
          <a:xfrm>
            <a:off x="7295991" y="10062220"/>
            <a:ext cx="872825" cy="864580"/>
            <a:chOff x="3858100" y="1435075"/>
            <a:chExt cx="487775" cy="481875"/>
          </a:xfrm>
        </p:grpSpPr>
        <p:sp>
          <p:nvSpPr>
            <p:cNvPr id="5359" name="Google Shape;5359;p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0" name="Google Shape;5360;p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1" name="Google Shape;5361;p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2" name="Google Shape;5362;p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3" name="Google Shape;5363;p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64" name="Google Shape;5364;p35"/>
          <p:cNvGrpSpPr/>
          <p:nvPr/>
        </p:nvGrpSpPr>
        <p:grpSpPr>
          <a:xfrm>
            <a:off x="8363592" y="10062266"/>
            <a:ext cx="862178" cy="864489"/>
            <a:chOff x="4456875" y="1435075"/>
            <a:chExt cx="481825" cy="481825"/>
          </a:xfrm>
        </p:grpSpPr>
        <p:sp>
          <p:nvSpPr>
            <p:cNvPr id="5365" name="Google Shape;5365;p3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6" name="Google Shape;5366;p3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7" name="Google Shape;5367;p3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8" name="Google Shape;5368;p3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69" name="Google Shape;5369;p3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0" name="Google Shape;5370;p3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1" name="Google Shape;5371;p3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2" name="Google Shape;5372;p3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3" name="Google Shape;5373;p3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4" name="Google Shape;5374;p3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5" name="Google Shape;5375;p3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6" name="Google Shape;5376;p3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7" name="Google Shape;5377;p3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8" name="Google Shape;5378;p3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79" name="Google Shape;5379;p3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0" name="Google Shape;5380;p3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1" name="Google Shape;5381;p3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2" name="Google Shape;5382;p3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3" name="Google Shape;5383;p3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84" name="Google Shape;5384;p35"/>
          <p:cNvGrpSpPr/>
          <p:nvPr/>
        </p:nvGrpSpPr>
        <p:grpSpPr>
          <a:xfrm>
            <a:off x="9433495" y="10062243"/>
            <a:ext cx="870633" cy="864535"/>
            <a:chOff x="5049725" y="1435050"/>
            <a:chExt cx="486550" cy="481850"/>
          </a:xfrm>
        </p:grpSpPr>
        <p:sp>
          <p:nvSpPr>
            <p:cNvPr id="5385" name="Google Shape;5385;p3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6" name="Google Shape;5386;p3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7" name="Google Shape;5387;p3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88" name="Google Shape;5388;p3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89" name="Google Shape;5389;p35"/>
          <p:cNvGrpSpPr/>
          <p:nvPr/>
        </p:nvGrpSpPr>
        <p:grpSpPr>
          <a:xfrm>
            <a:off x="10489578" y="10062266"/>
            <a:ext cx="862446" cy="864489"/>
            <a:chOff x="5642475" y="1435075"/>
            <a:chExt cx="481975" cy="481825"/>
          </a:xfrm>
        </p:grpSpPr>
        <p:sp>
          <p:nvSpPr>
            <p:cNvPr id="5390" name="Google Shape;5390;p3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91" name="Google Shape;5391;p3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92" name="Google Shape;5392;p3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93" name="Google Shape;5393;p35"/>
          <p:cNvGrpSpPr/>
          <p:nvPr/>
        </p:nvGrpSpPr>
        <p:grpSpPr>
          <a:xfrm>
            <a:off x="4104866" y="11166790"/>
            <a:ext cx="862312" cy="759844"/>
            <a:chOff x="2085450" y="2057100"/>
            <a:chExt cx="481900" cy="423500"/>
          </a:xfrm>
        </p:grpSpPr>
        <p:sp>
          <p:nvSpPr>
            <p:cNvPr id="5394" name="Google Shape;5394;p3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95" name="Google Shape;5395;p3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96" name="Google Shape;5396;p3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397" name="Google Shape;5397;p35"/>
          <p:cNvGrpSpPr/>
          <p:nvPr/>
        </p:nvGrpSpPr>
        <p:grpSpPr>
          <a:xfrm>
            <a:off x="5192416" y="11226020"/>
            <a:ext cx="862312" cy="641383"/>
            <a:chOff x="2678275" y="2090100"/>
            <a:chExt cx="481900" cy="357475"/>
          </a:xfrm>
        </p:grpSpPr>
        <p:sp>
          <p:nvSpPr>
            <p:cNvPr id="5398" name="Google Shape;5398;p3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399" name="Google Shape;5399;p3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00" name="Google Shape;5400;p3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01" name="Google Shape;5401;p3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02" name="Google Shape;5402;p3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03" name="Google Shape;5403;p35"/>
          <p:cNvGrpSpPr/>
          <p:nvPr/>
        </p:nvGrpSpPr>
        <p:grpSpPr>
          <a:xfrm>
            <a:off x="6405184" y="11257122"/>
            <a:ext cx="557443" cy="579213"/>
            <a:chOff x="3357325" y="2093500"/>
            <a:chExt cx="311525" cy="322825"/>
          </a:xfrm>
        </p:grpSpPr>
        <p:sp>
          <p:nvSpPr>
            <p:cNvPr id="5404" name="Google Shape;5404;p3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05" name="Google Shape;5405;p3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06" name="Google Shape;5406;p3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407" name="Google Shape;5407;p35"/>
          <p:cNvSpPr/>
          <p:nvPr/>
        </p:nvSpPr>
        <p:spPr>
          <a:xfrm>
            <a:off x="7307496" y="11146654"/>
            <a:ext cx="847997" cy="804788"/>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408" name="Google Shape;5408;p35"/>
          <p:cNvGrpSpPr/>
          <p:nvPr/>
        </p:nvGrpSpPr>
        <p:grpSpPr>
          <a:xfrm>
            <a:off x="8423538" y="11114467"/>
            <a:ext cx="742288" cy="864489"/>
            <a:chOff x="4492800" y="2027925"/>
            <a:chExt cx="414825" cy="481825"/>
          </a:xfrm>
        </p:grpSpPr>
        <p:sp>
          <p:nvSpPr>
            <p:cNvPr id="5409" name="Google Shape;5409;p3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0" name="Google Shape;5410;p3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11" name="Google Shape;5411;p35"/>
          <p:cNvGrpSpPr/>
          <p:nvPr/>
        </p:nvGrpSpPr>
        <p:grpSpPr>
          <a:xfrm>
            <a:off x="9437792" y="11114445"/>
            <a:ext cx="862043" cy="864535"/>
            <a:chOff x="5049725" y="2027900"/>
            <a:chExt cx="481750" cy="481850"/>
          </a:xfrm>
        </p:grpSpPr>
        <p:sp>
          <p:nvSpPr>
            <p:cNvPr id="5412" name="Google Shape;5412;p3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3" name="Google Shape;5413;p3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4" name="Google Shape;5414;p3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5" name="Google Shape;5415;p3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6" name="Google Shape;5416;p3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7" name="Google Shape;5417;p3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8" name="Google Shape;5418;p3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19" name="Google Shape;5419;p3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20" name="Google Shape;5420;p35"/>
          <p:cNvGrpSpPr/>
          <p:nvPr/>
        </p:nvGrpSpPr>
        <p:grpSpPr>
          <a:xfrm>
            <a:off x="10641385" y="11114668"/>
            <a:ext cx="558830" cy="864087"/>
            <a:chOff x="5726350" y="2028150"/>
            <a:chExt cx="312300" cy="481600"/>
          </a:xfrm>
        </p:grpSpPr>
        <p:sp>
          <p:nvSpPr>
            <p:cNvPr id="5421" name="Google Shape;5421;p3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22" name="Google Shape;5422;p3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23" name="Google Shape;5423;p3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24" name="Google Shape;5424;p35"/>
          <p:cNvGrpSpPr/>
          <p:nvPr/>
        </p:nvGrpSpPr>
        <p:grpSpPr>
          <a:xfrm>
            <a:off x="11556776" y="11122586"/>
            <a:ext cx="845985" cy="848253"/>
            <a:chOff x="6239925" y="2032450"/>
            <a:chExt cx="472775" cy="472775"/>
          </a:xfrm>
        </p:grpSpPr>
        <p:sp>
          <p:nvSpPr>
            <p:cNvPr id="5425" name="Google Shape;5425;p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26" name="Google Shape;5426;p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27" name="Google Shape;5427;p35"/>
          <p:cNvGrpSpPr/>
          <p:nvPr/>
        </p:nvGrpSpPr>
        <p:grpSpPr>
          <a:xfrm>
            <a:off x="12697207" y="8118121"/>
            <a:ext cx="850456" cy="472502"/>
            <a:chOff x="903075" y="2730000"/>
            <a:chExt cx="475275" cy="263350"/>
          </a:xfrm>
        </p:grpSpPr>
        <p:sp>
          <p:nvSpPr>
            <p:cNvPr id="5428" name="Google Shape;5428;p3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29" name="Google Shape;5429;p3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0" name="Google Shape;5430;p3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31" name="Google Shape;5431;p35"/>
          <p:cNvGrpSpPr/>
          <p:nvPr/>
        </p:nvGrpSpPr>
        <p:grpSpPr>
          <a:xfrm>
            <a:off x="3051938" y="11114467"/>
            <a:ext cx="862178" cy="864489"/>
            <a:chOff x="1492675" y="2027925"/>
            <a:chExt cx="481825" cy="481825"/>
          </a:xfrm>
        </p:grpSpPr>
        <p:sp>
          <p:nvSpPr>
            <p:cNvPr id="5432" name="Google Shape;5432;p3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3" name="Google Shape;5433;p3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4" name="Google Shape;5434;p3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5" name="Google Shape;5435;p3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6" name="Google Shape;5436;p3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37" name="Google Shape;5437;p35"/>
          <p:cNvGrpSpPr/>
          <p:nvPr/>
        </p:nvGrpSpPr>
        <p:grpSpPr>
          <a:xfrm>
            <a:off x="1990041" y="7977195"/>
            <a:ext cx="862134" cy="759844"/>
            <a:chOff x="898875" y="244725"/>
            <a:chExt cx="481800" cy="423500"/>
          </a:xfrm>
        </p:grpSpPr>
        <p:sp>
          <p:nvSpPr>
            <p:cNvPr id="5438" name="Google Shape;5438;p3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39" name="Google Shape;5439;p3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40" name="Google Shape;5440;p3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41" name="Google Shape;5441;p3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42" name="Google Shape;5442;p3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43" name="Google Shape;5443;p3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44" name="Google Shape;5444;p35"/>
          <p:cNvGrpSpPr/>
          <p:nvPr/>
        </p:nvGrpSpPr>
        <p:grpSpPr>
          <a:xfrm>
            <a:off x="13791955" y="7922124"/>
            <a:ext cx="862178" cy="864489"/>
            <a:chOff x="1492675" y="2620775"/>
            <a:chExt cx="481825" cy="481825"/>
          </a:xfrm>
        </p:grpSpPr>
        <p:sp>
          <p:nvSpPr>
            <p:cNvPr id="5445" name="Google Shape;5445;p3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46" name="Google Shape;5446;p3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447" name="Google Shape;5447;p35"/>
          <p:cNvSpPr/>
          <p:nvPr/>
        </p:nvSpPr>
        <p:spPr>
          <a:xfrm>
            <a:off x="14808075" y="7925119"/>
            <a:ext cx="895863" cy="864489"/>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448" name="Google Shape;5448;p35"/>
          <p:cNvGrpSpPr/>
          <p:nvPr/>
        </p:nvGrpSpPr>
        <p:grpSpPr>
          <a:xfrm>
            <a:off x="15885448" y="7962853"/>
            <a:ext cx="847773" cy="783034"/>
            <a:chOff x="2682350" y="2643425"/>
            <a:chExt cx="473775" cy="436425"/>
          </a:xfrm>
        </p:grpSpPr>
        <p:sp>
          <p:nvSpPr>
            <p:cNvPr id="5449" name="Google Shape;5449;p3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0" name="Google Shape;5450;p3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1" name="Google Shape;5451;p3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2" name="Google Shape;5452;p3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3" name="Google Shape;5453;p3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4" name="Google Shape;5454;p3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5" name="Google Shape;5455;p3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56" name="Google Shape;5456;p35"/>
          <p:cNvGrpSpPr/>
          <p:nvPr/>
        </p:nvGrpSpPr>
        <p:grpSpPr>
          <a:xfrm>
            <a:off x="17068441" y="7922124"/>
            <a:ext cx="606203" cy="864489"/>
            <a:chOff x="3342725" y="2620775"/>
            <a:chExt cx="338775" cy="481825"/>
          </a:xfrm>
        </p:grpSpPr>
        <p:sp>
          <p:nvSpPr>
            <p:cNvPr id="5457" name="Google Shape;5457;p3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8" name="Google Shape;5458;p3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59" name="Google Shape;5459;p3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60" name="Google Shape;5460;p35"/>
          <p:cNvGrpSpPr/>
          <p:nvPr/>
        </p:nvGrpSpPr>
        <p:grpSpPr>
          <a:xfrm>
            <a:off x="18069120" y="7922124"/>
            <a:ext cx="707260" cy="864489"/>
            <a:chOff x="3907325" y="2620775"/>
            <a:chExt cx="395250" cy="481825"/>
          </a:xfrm>
        </p:grpSpPr>
        <p:sp>
          <p:nvSpPr>
            <p:cNvPr id="5461" name="Google Shape;5461;p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62" name="Google Shape;5462;p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63" name="Google Shape;5463;p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64" name="Google Shape;5464;p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65" name="Google Shape;5465;p35"/>
          <p:cNvGrpSpPr/>
          <p:nvPr/>
        </p:nvGrpSpPr>
        <p:grpSpPr>
          <a:xfrm>
            <a:off x="20148264" y="7949149"/>
            <a:ext cx="862178" cy="810440"/>
            <a:chOff x="5049725" y="2635825"/>
            <a:chExt cx="481825" cy="451700"/>
          </a:xfrm>
        </p:grpSpPr>
        <p:sp>
          <p:nvSpPr>
            <p:cNvPr id="5466" name="Google Shape;5466;p3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67" name="Google Shape;5467;p3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68" name="Google Shape;5468;p3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69" name="Google Shape;5469;p35"/>
          <p:cNvGrpSpPr/>
          <p:nvPr/>
        </p:nvGrpSpPr>
        <p:grpSpPr>
          <a:xfrm>
            <a:off x="5919496" y="12167966"/>
            <a:ext cx="860434" cy="862248"/>
            <a:chOff x="5643000" y="2621375"/>
            <a:chExt cx="480850" cy="480575"/>
          </a:xfrm>
        </p:grpSpPr>
        <p:sp>
          <p:nvSpPr>
            <p:cNvPr id="5470" name="Google Shape;5470;p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1" name="Google Shape;5471;p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2" name="Google Shape;5472;p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3" name="Google Shape;5473;p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4" name="Google Shape;5474;p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5" name="Google Shape;5475;p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6" name="Google Shape;5476;p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77" name="Google Shape;5477;p35"/>
          <p:cNvGrpSpPr/>
          <p:nvPr/>
        </p:nvGrpSpPr>
        <p:grpSpPr>
          <a:xfrm>
            <a:off x="10537929" y="12166844"/>
            <a:ext cx="862446" cy="864489"/>
            <a:chOff x="6235250" y="2620775"/>
            <a:chExt cx="481975" cy="481825"/>
          </a:xfrm>
        </p:grpSpPr>
        <p:sp>
          <p:nvSpPr>
            <p:cNvPr id="5478" name="Google Shape;5478;p3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79" name="Google Shape;5479;p3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80" name="Google Shape;5480;p3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81" name="Google Shape;5481;p3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82" name="Google Shape;5482;p3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483" name="Google Shape;5483;p35"/>
          <p:cNvSpPr/>
          <p:nvPr/>
        </p:nvSpPr>
        <p:spPr>
          <a:xfrm>
            <a:off x="12683800" y="9030775"/>
            <a:ext cx="876851" cy="816183"/>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484" name="Google Shape;5484;p35"/>
          <p:cNvGrpSpPr/>
          <p:nvPr/>
        </p:nvGrpSpPr>
        <p:grpSpPr>
          <a:xfrm>
            <a:off x="13789620" y="9002924"/>
            <a:ext cx="866875" cy="864489"/>
            <a:chOff x="1535000" y="3223325"/>
            <a:chExt cx="484450" cy="481825"/>
          </a:xfrm>
        </p:grpSpPr>
        <p:sp>
          <p:nvSpPr>
            <p:cNvPr id="5485" name="Google Shape;5485;p3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86" name="Google Shape;5486;p3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87" name="Google Shape;5487;p3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88" name="Google Shape;5488;p35"/>
          <p:cNvGrpSpPr/>
          <p:nvPr/>
        </p:nvGrpSpPr>
        <p:grpSpPr>
          <a:xfrm>
            <a:off x="14825405" y="9092891"/>
            <a:ext cx="862178" cy="684578"/>
            <a:chOff x="2085525" y="3263750"/>
            <a:chExt cx="481825" cy="381550"/>
          </a:xfrm>
        </p:grpSpPr>
        <p:sp>
          <p:nvSpPr>
            <p:cNvPr id="5489" name="Google Shape;5489;p3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90" name="Google Shape;5490;p3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491" name="Google Shape;5491;p35"/>
          <p:cNvSpPr/>
          <p:nvPr/>
        </p:nvSpPr>
        <p:spPr>
          <a:xfrm>
            <a:off x="15877614" y="9178668"/>
            <a:ext cx="862178" cy="520587"/>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492" name="Google Shape;5492;p35"/>
          <p:cNvGrpSpPr/>
          <p:nvPr/>
        </p:nvGrpSpPr>
        <p:grpSpPr>
          <a:xfrm>
            <a:off x="16939247" y="9002913"/>
            <a:ext cx="864593" cy="864535"/>
            <a:chOff x="3270450" y="3213625"/>
            <a:chExt cx="483175" cy="481850"/>
          </a:xfrm>
        </p:grpSpPr>
        <p:sp>
          <p:nvSpPr>
            <p:cNvPr id="5493" name="Google Shape;5493;p3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94" name="Google Shape;5494;p3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495" name="Google Shape;5495;p35"/>
          <p:cNvGrpSpPr/>
          <p:nvPr/>
        </p:nvGrpSpPr>
        <p:grpSpPr>
          <a:xfrm>
            <a:off x="18208089" y="9002933"/>
            <a:ext cx="429322" cy="864489"/>
            <a:chOff x="3984950" y="3213600"/>
            <a:chExt cx="239925" cy="481825"/>
          </a:xfrm>
        </p:grpSpPr>
        <p:sp>
          <p:nvSpPr>
            <p:cNvPr id="5496" name="Google Shape;5496;p3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97" name="Google Shape;5497;p3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498" name="Google Shape;5498;p35"/>
          <p:cNvSpPr/>
          <p:nvPr/>
        </p:nvSpPr>
        <p:spPr>
          <a:xfrm>
            <a:off x="19067248" y="9006605"/>
            <a:ext cx="862312" cy="864489"/>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499" name="Google Shape;5499;p35"/>
          <p:cNvSpPr/>
          <p:nvPr/>
        </p:nvSpPr>
        <p:spPr>
          <a:xfrm>
            <a:off x="20147076" y="9057234"/>
            <a:ext cx="862178" cy="763298"/>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500" name="Google Shape;5500;p35"/>
          <p:cNvGrpSpPr/>
          <p:nvPr/>
        </p:nvGrpSpPr>
        <p:grpSpPr>
          <a:xfrm>
            <a:off x="4646090" y="12241761"/>
            <a:ext cx="902753" cy="713196"/>
            <a:chOff x="5629975" y="3255775"/>
            <a:chExt cx="504500" cy="397500"/>
          </a:xfrm>
        </p:grpSpPr>
        <p:sp>
          <p:nvSpPr>
            <p:cNvPr id="5501" name="Google Shape;5501;p3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2" name="Google Shape;5502;p3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3" name="Google Shape;5503;p3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4" name="Google Shape;5504;p3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5" name="Google Shape;5505;p3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06" name="Google Shape;5506;p35"/>
          <p:cNvGrpSpPr/>
          <p:nvPr/>
        </p:nvGrpSpPr>
        <p:grpSpPr>
          <a:xfrm>
            <a:off x="9427576" y="12242029"/>
            <a:ext cx="864728" cy="712656"/>
            <a:chOff x="6234950" y="3255925"/>
            <a:chExt cx="483250" cy="397200"/>
          </a:xfrm>
        </p:grpSpPr>
        <p:sp>
          <p:nvSpPr>
            <p:cNvPr id="5507" name="Google Shape;5507;p3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8" name="Google Shape;5508;p3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09" name="Google Shape;5509;p3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0" name="Google Shape;5510;p3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1" name="Google Shape;5511;p3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2" name="Google Shape;5512;p3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13" name="Google Shape;5513;p35"/>
          <p:cNvGrpSpPr/>
          <p:nvPr/>
        </p:nvGrpSpPr>
        <p:grpSpPr>
          <a:xfrm>
            <a:off x="12718299" y="10059557"/>
            <a:ext cx="808272" cy="864489"/>
            <a:chOff x="914900" y="3806450"/>
            <a:chExt cx="451700" cy="481825"/>
          </a:xfrm>
        </p:grpSpPr>
        <p:sp>
          <p:nvSpPr>
            <p:cNvPr id="5514" name="Google Shape;5514;p3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5" name="Google Shape;5515;p3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6" name="Google Shape;5516;p3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7" name="Google Shape;5517;p3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18" name="Google Shape;5518;p3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19" name="Google Shape;5519;p35"/>
          <p:cNvGrpSpPr/>
          <p:nvPr/>
        </p:nvGrpSpPr>
        <p:grpSpPr>
          <a:xfrm>
            <a:off x="13782941" y="10059085"/>
            <a:ext cx="880206" cy="865432"/>
            <a:chOff x="1490050" y="3805975"/>
            <a:chExt cx="491900" cy="482350"/>
          </a:xfrm>
        </p:grpSpPr>
        <p:sp>
          <p:nvSpPr>
            <p:cNvPr id="5520" name="Google Shape;5520;p3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21" name="Google Shape;5521;p3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22" name="Google Shape;5522;p3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23" name="Google Shape;5523;p3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24" name="Google Shape;5524;p35"/>
          <p:cNvGrpSpPr/>
          <p:nvPr/>
        </p:nvGrpSpPr>
        <p:grpSpPr>
          <a:xfrm>
            <a:off x="14860164" y="10059557"/>
            <a:ext cx="792659" cy="864489"/>
            <a:chOff x="2104275" y="3806450"/>
            <a:chExt cx="442975" cy="481825"/>
          </a:xfrm>
        </p:grpSpPr>
        <p:sp>
          <p:nvSpPr>
            <p:cNvPr id="5525" name="Google Shape;5525;p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26" name="Google Shape;5526;p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27" name="Google Shape;5527;p35"/>
          <p:cNvGrpSpPr/>
          <p:nvPr/>
        </p:nvGrpSpPr>
        <p:grpSpPr>
          <a:xfrm>
            <a:off x="15936489" y="10059557"/>
            <a:ext cx="745688" cy="864489"/>
            <a:chOff x="2710875" y="3806450"/>
            <a:chExt cx="416725" cy="481825"/>
          </a:xfrm>
        </p:grpSpPr>
        <p:sp>
          <p:nvSpPr>
            <p:cNvPr id="5528" name="Google Shape;5528;p3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29" name="Google Shape;5529;p3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30" name="Google Shape;5530;p35"/>
          <p:cNvGrpSpPr/>
          <p:nvPr/>
        </p:nvGrpSpPr>
        <p:grpSpPr>
          <a:xfrm>
            <a:off x="18047222" y="10060139"/>
            <a:ext cx="751056" cy="863324"/>
            <a:chOff x="3895050" y="3806775"/>
            <a:chExt cx="419725" cy="481175"/>
          </a:xfrm>
        </p:grpSpPr>
        <p:sp>
          <p:nvSpPr>
            <p:cNvPr id="5531" name="Google Shape;5531;p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32" name="Google Shape;5532;p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33" name="Google Shape;5533;p35"/>
          <p:cNvGrpSpPr/>
          <p:nvPr/>
        </p:nvGrpSpPr>
        <p:grpSpPr>
          <a:xfrm>
            <a:off x="20148264" y="10059557"/>
            <a:ext cx="862178" cy="864489"/>
            <a:chOff x="5049725" y="3806450"/>
            <a:chExt cx="481825" cy="481825"/>
          </a:xfrm>
        </p:grpSpPr>
        <p:sp>
          <p:nvSpPr>
            <p:cNvPr id="5534" name="Google Shape;5534;p3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35" name="Google Shape;5535;p3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36" name="Google Shape;5536;p3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37" name="Google Shape;5537;p35"/>
          <p:cNvGrpSpPr/>
          <p:nvPr/>
        </p:nvGrpSpPr>
        <p:grpSpPr>
          <a:xfrm>
            <a:off x="3598368" y="12165380"/>
            <a:ext cx="862178" cy="864489"/>
            <a:chOff x="5651375" y="3806450"/>
            <a:chExt cx="481825" cy="481825"/>
          </a:xfrm>
        </p:grpSpPr>
        <p:sp>
          <p:nvSpPr>
            <p:cNvPr id="5538" name="Google Shape;5538;p3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39" name="Google Shape;5539;p3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0" name="Google Shape;5540;p3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1" name="Google Shape;5541;p3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42" name="Google Shape;5542;p35"/>
          <p:cNvGrpSpPr/>
          <p:nvPr/>
        </p:nvGrpSpPr>
        <p:grpSpPr>
          <a:xfrm>
            <a:off x="8423362" y="12170451"/>
            <a:ext cx="758616" cy="854352"/>
            <a:chOff x="6264300" y="3809300"/>
            <a:chExt cx="423950" cy="476175"/>
          </a:xfrm>
        </p:grpSpPr>
        <p:sp>
          <p:nvSpPr>
            <p:cNvPr id="5543" name="Google Shape;5543;p3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4" name="Google Shape;5544;p3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5" name="Google Shape;5545;p3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46" name="Google Shape;5546;p35"/>
          <p:cNvGrpSpPr/>
          <p:nvPr/>
        </p:nvGrpSpPr>
        <p:grpSpPr>
          <a:xfrm>
            <a:off x="12689668" y="11111736"/>
            <a:ext cx="865533" cy="864535"/>
            <a:chOff x="898875" y="4399275"/>
            <a:chExt cx="483700" cy="481850"/>
          </a:xfrm>
        </p:grpSpPr>
        <p:sp>
          <p:nvSpPr>
            <p:cNvPr id="5547" name="Google Shape;5547;p3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8" name="Google Shape;5548;p3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49" name="Google Shape;5549;p3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0" name="Google Shape;5550;p3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1" name="Google Shape;5551;p3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2" name="Google Shape;5552;p3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3" name="Google Shape;5553;p3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4" name="Google Shape;5554;p3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55" name="Google Shape;5555;p35"/>
          <p:cNvGrpSpPr/>
          <p:nvPr/>
        </p:nvGrpSpPr>
        <p:grpSpPr>
          <a:xfrm>
            <a:off x="13791955" y="11150601"/>
            <a:ext cx="862178" cy="786802"/>
            <a:chOff x="1492675" y="4420975"/>
            <a:chExt cx="481825" cy="438525"/>
          </a:xfrm>
        </p:grpSpPr>
        <p:sp>
          <p:nvSpPr>
            <p:cNvPr id="5556" name="Google Shape;5556;p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7" name="Google Shape;5557;p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8" name="Google Shape;5558;p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59" name="Google Shape;5559;p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0" name="Google Shape;5560;p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61" name="Google Shape;5561;p35"/>
          <p:cNvGrpSpPr/>
          <p:nvPr/>
        </p:nvGrpSpPr>
        <p:grpSpPr>
          <a:xfrm>
            <a:off x="11542952" y="10062243"/>
            <a:ext cx="873631" cy="864535"/>
            <a:chOff x="6232000" y="1435050"/>
            <a:chExt cx="488225" cy="481850"/>
          </a:xfrm>
        </p:grpSpPr>
        <p:sp>
          <p:nvSpPr>
            <p:cNvPr id="5562" name="Google Shape;5562;p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3" name="Google Shape;5563;p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4" name="Google Shape;5564;p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5" name="Google Shape;5565;p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6" name="Google Shape;5566;p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67" name="Google Shape;5567;p35"/>
          <p:cNvGrpSpPr/>
          <p:nvPr/>
        </p:nvGrpSpPr>
        <p:grpSpPr>
          <a:xfrm>
            <a:off x="2039988" y="11116328"/>
            <a:ext cx="762240" cy="860767"/>
            <a:chOff x="924450" y="2028975"/>
            <a:chExt cx="425975" cy="479750"/>
          </a:xfrm>
        </p:grpSpPr>
        <p:sp>
          <p:nvSpPr>
            <p:cNvPr id="5568" name="Google Shape;5568;p3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69" name="Google Shape;5569;p3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0" name="Google Shape;5570;p3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71" name="Google Shape;5571;p35"/>
          <p:cNvGrpSpPr/>
          <p:nvPr/>
        </p:nvGrpSpPr>
        <p:grpSpPr>
          <a:xfrm>
            <a:off x="14821178" y="11113463"/>
            <a:ext cx="870633" cy="861082"/>
            <a:chOff x="2084100" y="4400250"/>
            <a:chExt cx="486550" cy="479925"/>
          </a:xfrm>
        </p:grpSpPr>
        <p:sp>
          <p:nvSpPr>
            <p:cNvPr id="5572" name="Google Shape;5572;p3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3" name="Google Shape;5573;p3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4" name="Google Shape;5574;p3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5" name="Google Shape;5575;p3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6" name="Google Shape;5576;p3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77" name="Google Shape;5577;p3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78" name="Google Shape;5578;p35"/>
          <p:cNvGrpSpPr/>
          <p:nvPr/>
        </p:nvGrpSpPr>
        <p:grpSpPr>
          <a:xfrm>
            <a:off x="17022033" y="11111736"/>
            <a:ext cx="699029" cy="864535"/>
            <a:chOff x="3330525" y="4399275"/>
            <a:chExt cx="390650" cy="481850"/>
          </a:xfrm>
        </p:grpSpPr>
        <p:sp>
          <p:nvSpPr>
            <p:cNvPr id="5579" name="Google Shape;5579;p3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0" name="Google Shape;5580;p3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1" name="Google Shape;5581;p3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2" name="Google Shape;5582;p3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3" name="Google Shape;5583;p3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4" name="Google Shape;5584;p3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5" name="Google Shape;5585;p3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86" name="Google Shape;5586;p35"/>
          <p:cNvGrpSpPr/>
          <p:nvPr/>
        </p:nvGrpSpPr>
        <p:grpSpPr>
          <a:xfrm>
            <a:off x="18100931" y="11111758"/>
            <a:ext cx="643647" cy="864489"/>
            <a:chOff x="3938800" y="4399275"/>
            <a:chExt cx="359700" cy="481825"/>
          </a:xfrm>
        </p:grpSpPr>
        <p:sp>
          <p:nvSpPr>
            <p:cNvPr id="5587" name="Google Shape;5587;p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8" name="Google Shape;5588;p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89" name="Google Shape;5589;p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90" name="Google Shape;5590;p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91" name="Google Shape;5591;p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92" name="Google Shape;5592;p35"/>
          <p:cNvGrpSpPr/>
          <p:nvPr/>
        </p:nvGrpSpPr>
        <p:grpSpPr>
          <a:xfrm>
            <a:off x="19297363" y="11111758"/>
            <a:ext cx="404181" cy="864489"/>
            <a:chOff x="4584850" y="4399275"/>
            <a:chExt cx="225875" cy="481825"/>
          </a:xfrm>
        </p:grpSpPr>
        <p:sp>
          <p:nvSpPr>
            <p:cNvPr id="5593" name="Google Shape;5593;p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94" name="Google Shape;5594;p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595" name="Google Shape;5595;p35"/>
          <p:cNvGrpSpPr/>
          <p:nvPr/>
        </p:nvGrpSpPr>
        <p:grpSpPr>
          <a:xfrm>
            <a:off x="16940453" y="10162610"/>
            <a:ext cx="862178" cy="658382"/>
            <a:chOff x="3271200" y="3863875"/>
            <a:chExt cx="481825" cy="366950"/>
          </a:xfrm>
        </p:grpSpPr>
        <p:sp>
          <p:nvSpPr>
            <p:cNvPr id="5596" name="Google Shape;5596;p3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597" name="Google Shape;5597;p3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
        <p:nvSpPr>
          <p:cNvPr id="5598" name="Google Shape;5598;p35"/>
          <p:cNvSpPr/>
          <p:nvPr/>
        </p:nvSpPr>
        <p:spPr>
          <a:xfrm>
            <a:off x="20105119" y="11116962"/>
            <a:ext cx="946101" cy="86413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nvGrpSpPr>
          <p:cNvPr id="5599" name="Google Shape;5599;p35"/>
          <p:cNvGrpSpPr/>
          <p:nvPr/>
        </p:nvGrpSpPr>
        <p:grpSpPr>
          <a:xfrm>
            <a:off x="2550626" y="12164648"/>
            <a:ext cx="862178" cy="864489"/>
            <a:chOff x="5642550" y="4399275"/>
            <a:chExt cx="481825" cy="481825"/>
          </a:xfrm>
        </p:grpSpPr>
        <p:sp>
          <p:nvSpPr>
            <p:cNvPr id="5600" name="Google Shape;5600;p3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01" name="Google Shape;5601;p3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02" name="Google Shape;5602;p35"/>
          <p:cNvGrpSpPr/>
          <p:nvPr/>
        </p:nvGrpSpPr>
        <p:grpSpPr>
          <a:xfrm>
            <a:off x="7150609" y="12194993"/>
            <a:ext cx="923329" cy="803802"/>
            <a:chOff x="6218300" y="4416175"/>
            <a:chExt cx="516000" cy="448000"/>
          </a:xfrm>
        </p:grpSpPr>
        <p:sp>
          <p:nvSpPr>
            <p:cNvPr id="5603" name="Google Shape;5603;p3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04" name="Google Shape;5604;p3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05" name="Google Shape;5605;p3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06" name="Google Shape;5606;p35"/>
          <p:cNvGrpSpPr/>
          <p:nvPr/>
        </p:nvGrpSpPr>
        <p:grpSpPr>
          <a:xfrm>
            <a:off x="14923469" y="12163916"/>
            <a:ext cx="862178" cy="864489"/>
            <a:chOff x="899850" y="4992125"/>
            <a:chExt cx="481825" cy="481825"/>
          </a:xfrm>
        </p:grpSpPr>
        <p:sp>
          <p:nvSpPr>
            <p:cNvPr id="5607" name="Google Shape;5607;p3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08" name="Google Shape;5608;p3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09" name="Google Shape;5609;p3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10" name="Google Shape;5610;p35"/>
          <p:cNvGrpSpPr/>
          <p:nvPr/>
        </p:nvGrpSpPr>
        <p:grpSpPr>
          <a:xfrm>
            <a:off x="13761798" y="12163916"/>
            <a:ext cx="862178" cy="864489"/>
            <a:chOff x="1492675" y="4992125"/>
            <a:chExt cx="481825" cy="481825"/>
          </a:xfrm>
        </p:grpSpPr>
        <p:sp>
          <p:nvSpPr>
            <p:cNvPr id="5611" name="Google Shape;5611;p3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12" name="Google Shape;5612;p3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13" name="Google Shape;5613;p35"/>
          <p:cNvGrpSpPr/>
          <p:nvPr/>
        </p:nvGrpSpPr>
        <p:grpSpPr>
          <a:xfrm>
            <a:off x="12599941" y="12163916"/>
            <a:ext cx="862178" cy="864489"/>
            <a:chOff x="2085525" y="4992125"/>
            <a:chExt cx="481825" cy="481825"/>
          </a:xfrm>
        </p:grpSpPr>
        <p:sp>
          <p:nvSpPr>
            <p:cNvPr id="5614" name="Google Shape;5614;p3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15" name="Google Shape;5615;p3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16" name="Google Shape;5616;p35"/>
          <p:cNvGrpSpPr/>
          <p:nvPr/>
        </p:nvGrpSpPr>
        <p:grpSpPr>
          <a:xfrm>
            <a:off x="17247248" y="12163916"/>
            <a:ext cx="862178" cy="864489"/>
            <a:chOff x="2678350" y="4992125"/>
            <a:chExt cx="481825" cy="481825"/>
          </a:xfrm>
        </p:grpSpPr>
        <p:sp>
          <p:nvSpPr>
            <p:cNvPr id="5617" name="Google Shape;5617;p3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18" name="Google Shape;5618;p3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19" name="Google Shape;5619;p3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20" name="Google Shape;5620;p35"/>
          <p:cNvGrpSpPr/>
          <p:nvPr/>
        </p:nvGrpSpPr>
        <p:grpSpPr>
          <a:xfrm>
            <a:off x="11645530" y="12163916"/>
            <a:ext cx="862178" cy="864489"/>
            <a:chOff x="3271200" y="4992125"/>
            <a:chExt cx="481825" cy="481825"/>
          </a:xfrm>
        </p:grpSpPr>
        <p:sp>
          <p:nvSpPr>
            <p:cNvPr id="5621" name="Google Shape;5621;p3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22" name="Google Shape;5622;p3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23" name="Google Shape;5623;p3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24" name="Google Shape;5624;p35"/>
          <p:cNvGrpSpPr/>
          <p:nvPr/>
        </p:nvGrpSpPr>
        <p:grpSpPr>
          <a:xfrm>
            <a:off x="18408855" y="12166538"/>
            <a:ext cx="862580" cy="859242"/>
            <a:chOff x="3863900" y="4993625"/>
            <a:chExt cx="482050" cy="478900"/>
          </a:xfrm>
        </p:grpSpPr>
        <p:sp>
          <p:nvSpPr>
            <p:cNvPr id="5625" name="Google Shape;5625;p3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26" name="Google Shape;5626;p3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27" name="Google Shape;5627;p3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28" name="Google Shape;5628;p3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29" name="Google Shape;5629;p35"/>
          <p:cNvGrpSpPr/>
          <p:nvPr/>
        </p:nvGrpSpPr>
        <p:grpSpPr>
          <a:xfrm>
            <a:off x="19570711" y="12166538"/>
            <a:ext cx="862580" cy="859242"/>
            <a:chOff x="4456725" y="4993625"/>
            <a:chExt cx="482050" cy="478900"/>
          </a:xfrm>
        </p:grpSpPr>
        <p:sp>
          <p:nvSpPr>
            <p:cNvPr id="5630" name="Google Shape;5630;p3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1" name="Google Shape;5631;p3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2" name="Google Shape;5632;p3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3" name="Google Shape;5633;p3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34" name="Google Shape;5634;p35"/>
          <p:cNvGrpSpPr/>
          <p:nvPr/>
        </p:nvGrpSpPr>
        <p:grpSpPr>
          <a:xfrm>
            <a:off x="19068362" y="7949149"/>
            <a:ext cx="862178" cy="810440"/>
            <a:chOff x="4456875" y="2635825"/>
            <a:chExt cx="481825" cy="451700"/>
          </a:xfrm>
        </p:grpSpPr>
        <p:sp>
          <p:nvSpPr>
            <p:cNvPr id="5635" name="Google Shape;5635;p3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6" name="Google Shape;5636;p3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7" name="Google Shape;5637;p3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8" name="Google Shape;5638;p3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39" name="Google Shape;5639;p3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0" name="Google Shape;5640;p3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41" name="Google Shape;5641;p35"/>
          <p:cNvGrpSpPr/>
          <p:nvPr/>
        </p:nvGrpSpPr>
        <p:grpSpPr>
          <a:xfrm>
            <a:off x="16085795" y="12166519"/>
            <a:ext cx="862580" cy="859287"/>
            <a:chOff x="5049575" y="4993600"/>
            <a:chExt cx="482050" cy="478925"/>
          </a:xfrm>
        </p:grpSpPr>
        <p:sp>
          <p:nvSpPr>
            <p:cNvPr id="5642" name="Google Shape;5642;p3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3" name="Google Shape;5643;p3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4" name="Google Shape;5644;p3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5" name="Google Shape;5645;p3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46" name="Google Shape;5646;p35"/>
          <p:cNvGrpSpPr/>
          <p:nvPr/>
        </p:nvGrpSpPr>
        <p:grpSpPr>
          <a:xfrm>
            <a:off x="19072122" y="10059579"/>
            <a:ext cx="854662" cy="864445"/>
            <a:chOff x="4464775" y="3806475"/>
            <a:chExt cx="477625" cy="481800"/>
          </a:xfrm>
        </p:grpSpPr>
        <p:sp>
          <p:nvSpPr>
            <p:cNvPr id="5647" name="Google Shape;5647;p3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8" name="Google Shape;5648;p3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49" name="Google Shape;5649;p3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0" name="Google Shape;5650;p3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1" name="Google Shape;5651;p3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2" name="Google Shape;5652;p3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grpSp>
        <p:nvGrpSpPr>
          <p:cNvPr id="5653" name="Google Shape;5653;p35"/>
          <p:cNvGrpSpPr/>
          <p:nvPr/>
        </p:nvGrpSpPr>
        <p:grpSpPr>
          <a:xfrm>
            <a:off x="15930448" y="11111803"/>
            <a:ext cx="757767" cy="864401"/>
            <a:chOff x="2707950" y="4399325"/>
            <a:chExt cx="423475" cy="481775"/>
          </a:xfrm>
        </p:grpSpPr>
        <p:sp>
          <p:nvSpPr>
            <p:cNvPr id="5654" name="Google Shape;5654;p3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5" name="Google Shape;5655;p3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6" name="Google Shape;5656;p3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7" name="Google Shape;5657;p3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8" name="Google Shape;5658;p3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59" name="Google Shape;5659;p3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0" name="Google Shape;5660;p3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1" name="Google Shape;5661;p3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2" name="Google Shape;5662;p3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3" name="Google Shape;5663;p3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4" name="Google Shape;5664;p3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sp>
          <p:nvSpPr>
            <p:cNvPr id="5665" name="Google Shape;5665;p3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129300" tIns="129300" rIns="129300" bIns="129300" anchor="ctr" anchorCtr="0">
              <a:noAutofit/>
            </a:bodyPr>
            <a:lstStyle/>
            <a:p>
              <a:endParaRPr sz="2000">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69"/>
        <p:cNvGrpSpPr/>
        <p:nvPr/>
      </p:nvGrpSpPr>
      <p:grpSpPr>
        <a:xfrm>
          <a:off x="0" y="0"/>
          <a:ext cx="0" cy="0"/>
          <a:chOff x="0" y="0"/>
          <a:chExt cx="0" cy="0"/>
        </a:xfrm>
      </p:grpSpPr>
      <p:sp>
        <p:nvSpPr>
          <p:cNvPr id="5670" name="Google Shape;5670;p36"/>
          <p:cNvSpPr txBox="1">
            <a:spLocks noGrp="1"/>
          </p:cNvSpPr>
          <p:nvPr>
            <p:ph type="title" idx="4294967295"/>
          </p:nvPr>
        </p:nvSpPr>
        <p:spPr>
          <a:xfrm>
            <a:off x="1589657" y="3069123"/>
            <a:ext cx="92490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1" name="Google Shape;5671;p36"/>
          <p:cNvSpPr txBox="1">
            <a:spLocks noGrp="1"/>
          </p:cNvSpPr>
          <p:nvPr>
            <p:ph type="title" idx="4294967295"/>
          </p:nvPr>
        </p:nvSpPr>
        <p:spPr>
          <a:xfrm>
            <a:off x="12241617" y="3069123"/>
            <a:ext cx="92490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2" name="Google Shape;5672;p36"/>
          <p:cNvGrpSpPr/>
          <p:nvPr/>
        </p:nvGrpSpPr>
        <p:grpSpPr>
          <a:xfrm>
            <a:off x="1563774" y="5015135"/>
            <a:ext cx="876123" cy="1012929"/>
            <a:chOff x="-42971725" y="3217825"/>
            <a:chExt cx="275675" cy="317125"/>
          </a:xfrm>
        </p:grpSpPr>
        <p:sp>
          <p:nvSpPr>
            <p:cNvPr id="5673" name="Google Shape;5673;p3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74" name="Google Shape;5674;p3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75" name="Google Shape;5675;p3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676" name="Google Shape;5676;p36"/>
          <p:cNvGrpSpPr/>
          <p:nvPr/>
        </p:nvGrpSpPr>
        <p:grpSpPr>
          <a:xfrm>
            <a:off x="1487379" y="6296309"/>
            <a:ext cx="1028910" cy="922775"/>
            <a:chOff x="-42996150" y="3612600"/>
            <a:chExt cx="323750" cy="288900"/>
          </a:xfrm>
        </p:grpSpPr>
        <p:sp>
          <p:nvSpPr>
            <p:cNvPr id="5677" name="Google Shape;5677;p3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78" name="Google Shape;5678;p3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79" name="Google Shape;5679;p3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680" name="Google Shape;5680;p36"/>
          <p:cNvGrpSpPr/>
          <p:nvPr/>
        </p:nvGrpSpPr>
        <p:grpSpPr>
          <a:xfrm>
            <a:off x="1494889" y="7415405"/>
            <a:ext cx="1013893" cy="1013967"/>
            <a:chOff x="-42994575" y="3950300"/>
            <a:chExt cx="319025" cy="317450"/>
          </a:xfrm>
        </p:grpSpPr>
        <p:sp>
          <p:nvSpPr>
            <p:cNvPr id="5681" name="Google Shape;5681;p3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82" name="Google Shape;5682;p3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83" name="Google Shape;5683;p3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684" name="Google Shape;5684;p36"/>
          <p:cNvGrpSpPr/>
          <p:nvPr/>
        </p:nvGrpSpPr>
        <p:grpSpPr>
          <a:xfrm>
            <a:off x="7352211" y="5083089"/>
            <a:ext cx="1011271" cy="1013887"/>
            <a:chOff x="-41111350" y="3239100"/>
            <a:chExt cx="318200" cy="317425"/>
          </a:xfrm>
        </p:grpSpPr>
        <p:sp>
          <p:nvSpPr>
            <p:cNvPr id="5685" name="Google Shape;5685;p3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86" name="Google Shape;5686;p3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87" name="Google Shape;5687;p3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88" name="Google Shape;5688;p3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689" name="Google Shape;5689;p36"/>
          <p:cNvGrpSpPr/>
          <p:nvPr/>
        </p:nvGrpSpPr>
        <p:grpSpPr>
          <a:xfrm>
            <a:off x="7342199" y="6273711"/>
            <a:ext cx="1031294" cy="1014127"/>
            <a:chOff x="-41117650" y="3605525"/>
            <a:chExt cx="324500" cy="317500"/>
          </a:xfrm>
        </p:grpSpPr>
        <p:sp>
          <p:nvSpPr>
            <p:cNvPr id="5690" name="Google Shape;5690;p3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91" name="Google Shape;5691;p3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92" name="Google Shape;5692;p3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693" name="Google Shape;5693;p36"/>
          <p:cNvSpPr/>
          <p:nvPr/>
        </p:nvSpPr>
        <p:spPr>
          <a:xfrm>
            <a:off x="7350239" y="7497891"/>
            <a:ext cx="1013814" cy="98873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694" name="Google Shape;5694;p36"/>
          <p:cNvGrpSpPr/>
          <p:nvPr/>
        </p:nvGrpSpPr>
        <p:grpSpPr>
          <a:xfrm>
            <a:off x="4148946" y="8709501"/>
            <a:ext cx="588266" cy="1016442"/>
            <a:chOff x="-39205300" y="3220175"/>
            <a:chExt cx="185100" cy="318225"/>
          </a:xfrm>
        </p:grpSpPr>
        <p:sp>
          <p:nvSpPr>
            <p:cNvPr id="5695" name="Google Shape;5695;p3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96" name="Google Shape;5696;p3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697" name="Google Shape;5697;p36"/>
          <p:cNvGrpSpPr/>
          <p:nvPr/>
        </p:nvGrpSpPr>
        <p:grpSpPr>
          <a:xfrm>
            <a:off x="4055184" y="9967185"/>
            <a:ext cx="816057" cy="1009495"/>
            <a:chOff x="-39248625" y="3588600"/>
            <a:chExt cx="256775" cy="316050"/>
          </a:xfrm>
        </p:grpSpPr>
        <p:sp>
          <p:nvSpPr>
            <p:cNvPr id="5698" name="Google Shape;5698;p3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699" name="Google Shape;5699;p3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00" name="Google Shape;5700;p36"/>
          <p:cNvSpPr/>
          <p:nvPr/>
        </p:nvSpPr>
        <p:spPr>
          <a:xfrm>
            <a:off x="3968111" y="11207894"/>
            <a:ext cx="988867" cy="1013967"/>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01" name="Google Shape;5701;p36"/>
          <p:cNvSpPr/>
          <p:nvPr/>
        </p:nvSpPr>
        <p:spPr>
          <a:xfrm>
            <a:off x="9924172" y="8670417"/>
            <a:ext cx="1006345" cy="1007660"/>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02" name="Google Shape;5702;p36"/>
          <p:cNvGrpSpPr/>
          <p:nvPr/>
        </p:nvGrpSpPr>
        <p:grpSpPr>
          <a:xfrm>
            <a:off x="2561715" y="5015136"/>
            <a:ext cx="1168271" cy="1013887"/>
            <a:chOff x="-42651700" y="3217825"/>
            <a:chExt cx="367600" cy="317425"/>
          </a:xfrm>
        </p:grpSpPr>
        <p:sp>
          <p:nvSpPr>
            <p:cNvPr id="5703" name="Google Shape;5703;p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04" name="Google Shape;5704;p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05" name="Google Shape;5705;p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06" name="Google Shape;5706;p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07" name="Google Shape;5707;p36"/>
          <p:cNvGrpSpPr/>
          <p:nvPr/>
        </p:nvGrpSpPr>
        <p:grpSpPr>
          <a:xfrm>
            <a:off x="2658091" y="6217014"/>
            <a:ext cx="975518" cy="992967"/>
            <a:chOff x="-42617300" y="3587775"/>
            <a:chExt cx="306950" cy="310875"/>
          </a:xfrm>
        </p:grpSpPr>
        <p:sp>
          <p:nvSpPr>
            <p:cNvPr id="5708" name="Google Shape;5708;p3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09" name="Google Shape;5709;p3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10" name="Google Shape;5710;p36"/>
          <p:cNvSpPr/>
          <p:nvPr/>
        </p:nvSpPr>
        <p:spPr>
          <a:xfrm>
            <a:off x="2639491" y="7412408"/>
            <a:ext cx="1011271" cy="1011411"/>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11" name="Google Shape;5711;p36"/>
          <p:cNvGrpSpPr/>
          <p:nvPr/>
        </p:nvGrpSpPr>
        <p:grpSpPr>
          <a:xfrm>
            <a:off x="8565557" y="5081810"/>
            <a:ext cx="1025255" cy="1012370"/>
            <a:chOff x="-40748275" y="3238700"/>
            <a:chExt cx="322600" cy="316950"/>
          </a:xfrm>
        </p:grpSpPr>
        <p:sp>
          <p:nvSpPr>
            <p:cNvPr id="5712" name="Google Shape;5712;p3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13" name="Google Shape;5713;p3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14" name="Google Shape;5714;p3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15" name="Google Shape;5715;p3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16" name="Google Shape;5716;p3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17" name="Google Shape;5717;p3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18" name="Google Shape;5718;p36"/>
          <p:cNvGrpSpPr/>
          <p:nvPr/>
        </p:nvGrpSpPr>
        <p:grpSpPr>
          <a:xfrm>
            <a:off x="8572511" y="6361150"/>
            <a:ext cx="1011351" cy="925889"/>
            <a:chOff x="-40745125" y="3632900"/>
            <a:chExt cx="318225" cy="289875"/>
          </a:xfrm>
        </p:grpSpPr>
        <p:sp>
          <p:nvSpPr>
            <p:cNvPr id="5719" name="Google Shape;5719;p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0" name="Google Shape;5720;p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1" name="Google Shape;5721;p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2" name="Google Shape;5722;p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3" name="Google Shape;5723;p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4" name="Google Shape;5724;p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5" name="Google Shape;5725;p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26" name="Google Shape;5726;p36"/>
          <p:cNvGrpSpPr/>
          <p:nvPr/>
        </p:nvGrpSpPr>
        <p:grpSpPr>
          <a:xfrm>
            <a:off x="8583790" y="7485276"/>
            <a:ext cx="988787" cy="1011971"/>
            <a:chOff x="-40742750" y="3972175"/>
            <a:chExt cx="311125" cy="316825"/>
          </a:xfrm>
        </p:grpSpPr>
        <p:sp>
          <p:nvSpPr>
            <p:cNvPr id="5727" name="Google Shape;5727;p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28" name="Google Shape;5728;p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29" name="Google Shape;5729;p36"/>
          <p:cNvGrpSpPr/>
          <p:nvPr/>
        </p:nvGrpSpPr>
        <p:grpSpPr>
          <a:xfrm>
            <a:off x="5271963" y="8714533"/>
            <a:ext cx="725957" cy="1011411"/>
            <a:chOff x="-38860325" y="3221750"/>
            <a:chExt cx="228425" cy="316650"/>
          </a:xfrm>
        </p:grpSpPr>
        <p:sp>
          <p:nvSpPr>
            <p:cNvPr id="5730" name="Google Shape;5730;p3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31" name="Google Shape;5731;p3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32" name="Google Shape;5732;p3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33" name="Google Shape;5733;p3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34" name="Google Shape;5734;p36"/>
          <p:cNvGrpSpPr/>
          <p:nvPr/>
        </p:nvGrpSpPr>
        <p:grpSpPr>
          <a:xfrm>
            <a:off x="5138153" y="9977643"/>
            <a:ext cx="1033836" cy="1003586"/>
            <a:chOff x="-38905225" y="3591875"/>
            <a:chExt cx="325300" cy="314200"/>
          </a:xfrm>
        </p:grpSpPr>
        <p:sp>
          <p:nvSpPr>
            <p:cNvPr id="5735" name="Google Shape;5735;p3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36" name="Google Shape;5736;p3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37" name="Google Shape;5737;p3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38" name="Google Shape;5738;p36"/>
          <p:cNvSpPr/>
          <p:nvPr/>
        </p:nvSpPr>
        <p:spPr>
          <a:xfrm>
            <a:off x="5151239" y="11366329"/>
            <a:ext cx="1006345" cy="855460"/>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39" name="Google Shape;5739;p36"/>
          <p:cNvGrpSpPr/>
          <p:nvPr/>
        </p:nvGrpSpPr>
        <p:grpSpPr>
          <a:xfrm>
            <a:off x="10052598" y="9936858"/>
            <a:ext cx="791028" cy="1010773"/>
            <a:chOff x="-37370925" y="3579105"/>
            <a:chExt cx="248900" cy="316450"/>
          </a:xfrm>
        </p:grpSpPr>
        <p:sp>
          <p:nvSpPr>
            <p:cNvPr id="5740" name="Google Shape;5740;p3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41" name="Google Shape;5741;p3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42" name="Google Shape;5742;p36"/>
          <p:cNvSpPr/>
          <p:nvPr/>
        </p:nvSpPr>
        <p:spPr>
          <a:xfrm>
            <a:off x="3788381" y="5013087"/>
            <a:ext cx="991329" cy="1009895"/>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43" name="Google Shape;5743;p36"/>
          <p:cNvSpPr/>
          <p:nvPr/>
        </p:nvSpPr>
        <p:spPr>
          <a:xfrm>
            <a:off x="3855954" y="6202636"/>
            <a:ext cx="856180" cy="101644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44" name="Google Shape;5744;p36"/>
          <p:cNvGrpSpPr/>
          <p:nvPr/>
        </p:nvGrpSpPr>
        <p:grpSpPr>
          <a:xfrm>
            <a:off x="3779089" y="7417960"/>
            <a:ext cx="1011351" cy="1011411"/>
            <a:chOff x="-42259725" y="3951100"/>
            <a:chExt cx="318225" cy="316650"/>
          </a:xfrm>
        </p:grpSpPr>
        <p:sp>
          <p:nvSpPr>
            <p:cNvPr id="5745" name="Google Shape;5745;p3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46" name="Google Shape;5746;p3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47" name="Google Shape;5747;p36"/>
          <p:cNvGrpSpPr/>
          <p:nvPr/>
        </p:nvGrpSpPr>
        <p:grpSpPr>
          <a:xfrm>
            <a:off x="9758729" y="5173641"/>
            <a:ext cx="1008807" cy="923333"/>
            <a:chOff x="-40378075" y="3267450"/>
            <a:chExt cx="317425" cy="289075"/>
          </a:xfrm>
        </p:grpSpPr>
        <p:sp>
          <p:nvSpPr>
            <p:cNvPr id="5748" name="Google Shape;5748;p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49" name="Google Shape;5749;p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50" name="Google Shape;5750;p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51" name="Google Shape;5751;p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52" name="Google Shape;5752;p36"/>
          <p:cNvGrpSpPr/>
          <p:nvPr/>
        </p:nvGrpSpPr>
        <p:grpSpPr>
          <a:xfrm>
            <a:off x="9768699" y="6270596"/>
            <a:ext cx="988867" cy="1011411"/>
            <a:chOff x="-40372575" y="3604550"/>
            <a:chExt cx="311150" cy="316650"/>
          </a:xfrm>
        </p:grpSpPr>
        <p:sp>
          <p:nvSpPr>
            <p:cNvPr id="5753" name="Google Shape;5753;p3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54" name="Google Shape;5754;p3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55" name="Google Shape;5755;p3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56" name="Google Shape;5756;p36"/>
          <p:cNvSpPr/>
          <p:nvPr/>
        </p:nvSpPr>
        <p:spPr>
          <a:xfrm>
            <a:off x="9769285" y="7477539"/>
            <a:ext cx="986323" cy="101668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57" name="Google Shape;5757;p36"/>
          <p:cNvGrpSpPr/>
          <p:nvPr/>
        </p:nvGrpSpPr>
        <p:grpSpPr>
          <a:xfrm>
            <a:off x="6297172" y="8709502"/>
            <a:ext cx="1085400" cy="1017401"/>
            <a:chOff x="-38542250" y="3220175"/>
            <a:chExt cx="341525" cy="318525"/>
          </a:xfrm>
        </p:grpSpPr>
        <p:sp>
          <p:nvSpPr>
            <p:cNvPr id="5758" name="Google Shape;5758;p3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59" name="Google Shape;5759;p3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60" name="Google Shape;5760;p3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61" name="Google Shape;5761;p36"/>
          <p:cNvGrpSpPr/>
          <p:nvPr/>
        </p:nvGrpSpPr>
        <p:grpSpPr>
          <a:xfrm>
            <a:off x="6356830" y="9965267"/>
            <a:ext cx="1006345" cy="1008935"/>
            <a:chOff x="-38537400" y="3588000"/>
            <a:chExt cx="316650" cy="315875"/>
          </a:xfrm>
        </p:grpSpPr>
        <p:sp>
          <p:nvSpPr>
            <p:cNvPr id="5762" name="Google Shape;5762;p3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63" name="Google Shape;5763;p3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64" name="Google Shape;5764;p3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65" name="Google Shape;5765;p3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66" name="Google Shape;5766;p36"/>
          <p:cNvGrpSpPr/>
          <p:nvPr/>
        </p:nvGrpSpPr>
        <p:grpSpPr>
          <a:xfrm>
            <a:off x="6354328" y="11216002"/>
            <a:ext cx="1011351" cy="1011411"/>
            <a:chOff x="-38538975" y="3954250"/>
            <a:chExt cx="318225" cy="316650"/>
          </a:xfrm>
        </p:grpSpPr>
        <p:sp>
          <p:nvSpPr>
            <p:cNvPr id="5767" name="Google Shape;5767;p3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68" name="Google Shape;5768;p3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69" name="Google Shape;5769;p36"/>
          <p:cNvGrpSpPr/>
          <p:nvPr/>
        </p:nvGrpSpPr>
        <p:grpSpPr>
          <a:xfrm>
            <a:off x="9937470" y="11202135"/>
            <a:ext cx="1021282" cy="1016442"/>
            <a:chOff x="-37385100" y="3949908"/>
            <a:chExt cx="321350" cy="318225"/>
          </a:xfrm>
        </p:grpSpPr>
        <p:sp>
          <p:nvSpPr>
            <p:cNvPr id="5770" name="Google Shape;5770;p3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71" name="Google Shape;5771;p3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72" name="Google Shape;5772;p36"/>
          <p:cNvGrpSpPr/>
          <p:nvPr/>
        </p:nvGrpSpPr>
        <p:grpSpPr>
          <a:xfrm>
            <a:off x="4975803" y="5013217"/>
            <a:ext cx="1008887" cy="1013327"/>
            <a:chOff x="-41895050" y="3217225"/>
            <a:chExt cx="317450" cy="317250"/>
          </a:xfrm>
        </p:grpSpPr>
        <p:sp>
          <p:nvSpPr>
            <p:cNvPr id="5773" name="Google Shape;5773;p3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74" name="Google Shape;5774;p3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75" name="Google Shape;5775;p3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76" name="Google Shape;5776;p3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77" name="Google Shape;5777;p3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78" name="Google Shape;5778;p36"/>
          <p:cNvGrpSpPr/>
          <p:nvPr/>
        </p:nvGrpSpPr>
        <p:grpSpPr>
          <a:xfrm>
            <a:off x="4974571" y="6207672"/>
            <a:ext cx="1011351" cy="1011411"/>
            <a:chOff x="-41893475" y="3584850"/>
            <a:chExt cx="318225" cy="316650"/>
          </a:xfrm>
        </p:grpSpPr>
        <p:sp>
          <p:nvSpPr>
            <p:cNvPr id="5779" name="Google Shape;5779;p3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80" name="Google Shape;5780;p3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81" name="Google Shape;5781;p3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82" name="Google Shape;5782;p3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783" name="Google Shape;5783;p36"/>
          <p:cNvSpPr/>
          <p:nvPr/>
        </p:nvSpPr>
        <p:spPr>
          <a:xfrm>
            <a:off x="4973859" y="7417437"/>
            <a:ext cx="1011351" cy="1009575"/>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84" name="Google Shape;5784;p36"/>
          <p:cNvSpPr/>
          <p:nvPr/>
        </p:nvSpPr>
        <p:spPr>
          <a:xfrm>
            <a:off x="1469550" y="8762846"/>
            <a:ext cx="1194093" cy="1008855"/>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785" name="Google Shape;5785;p36"/>
          <p:cNvGrpSpPr/>
          <p:nvPr/>
        </p:nvGrpSpPr>
        <p:grpSpPr>
          <a:xfrm>
            <a:off x="1628372" y="10020606"/>
            <a:ext cx="918074" cy="1013967"/>
            <a:chOff x="-39998250" y="3605325"/>
            <a:chExt cx="288875" cy="317450"/>
          </a:xfrm>
        </p:grpSpPr>
        <p:sp>
          <p:nvSpPr>
            <p:cNvPr id="5786" name="Google Shape;5786;p3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87" name="Google Shape;5787;p3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88" name="Google Shape;5788;p36"/>
          <p:cNvGrpSpPr/>
          <p:nvPr/>
        </p:nvGrpSpPr>
        <p:grpSpPr>
          <a:xfrm>
            <a:off x="1584235" y="11273894"/>
            <a:ext cx="1006345" cy="1011331"/>
            <a:chOff x="-40011050" y="3972375"/>
            <a:chExt cx="316650" cy="316625"/>
          </a:xfrm>
        </p:grpSpPr>
        <p:sp>
          <p:nvSpPr>
            <p:cNvPr id="5789" name="Google Shape;5789;p3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0" name="Google Shape;5790;p3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91" name="Google Shape;5791;p36"/>
          <p:cNvGrpSpPr/>
          <p:nvPr/>
        </p:nvGrpSpPr>
        <p:grpSpPr>
          <a:xfrm>
            <a:off x="7655195" y="8717089"/>
            <a:ext cx="726037" cy="1008855"/>
            <a:chOff x="-38129425" y="3222550"/>
            <a:chExt cx="228450" cy="315850"/>
          </a:xfrm>
        </p:grpSpPr>
        <p:sp>
          <p:nvSpPr>
            <p:cNvPr id="5792" name="Google Shape;5792;p3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3" name="Google Shape;5793;p3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794" name="Google Shape;5794;p36"/>
          <p:cNvGrpSpPr/>
          <p:nvPr/>
        </p:nvGrpSpPr>
        <p:grpSpPr>
          <a:xfrm>
            <a:off x="7532709" y="9965267"/>
            <a:ext cx="1011271" cy="1011411"/>
            <a:chOff x="-38172725" y="3588000"/>
            <a:chExt cx="318200" cy="316650"/>
          </a:xfrm>
        </p:grpSpPr>
        <p:sp>
          <p:nvSpPr>
            <p:cNvPr id="5795" name="Google Shape;5795;p3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6" name="Google Shape;5796;p3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7" name="Google Shape;5797;p3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8" name="Google Shape;5798;p3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799" name="Google Shape;5799;p3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00" name="Google Shape;5800;p3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01" name="Google Shape;5801;p3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02" name="Google Shape;5802;p3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03" name="Google Shape;5803;p36"/>
          <p:cNvGrpSpPr/>
          <p:nvPr/>
        </p:nvGrpSpPr>
        <p:grpSpPr>
          <a:xfrm>
            <a:off x="7739166" y="11218477"/>
            <a:ext cx="598357" cy="1011411"/>
            <a:chOff x="-38109725" y="3955025"/>
            <a:chExt cx="188275" cy="316650"/>
          </a:xfrm>
        </p:grpSpPr>
        <p:sp>
          <p:nvSpPr>
            <p:cNvPr id="5804" name="Google Shape;5804;p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05" name="Google Shape;5805;p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06" name="Google Shape;5806;p36"/>
          <p:cNvSpPr/>
          <p:nvPr/>
        </p:nvSpPr>
        <p:spPr>
          <a:xfrm>
            <a:off x="5287320" y="12470040"/>
            <a:ext cx="1043925" cy="1012210"/>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807" name="Google Shape;5807;p36"/>
          <p:cNvGrpSpPr/>
          <p:nvPr/>
        </p:nvGrpSpPr>
        <p:grpSpPr>
          <a:xfrm>
            <a:off x="6149637" y="5018248"/>
            <a:ext cx="1016357" cy="1008935"/>
            <a:chOff x="-41530375" y="3218800"/>
            <a:chExt cx="319800" cy="315875"/>
          </a:xfrm>
        </p:grpSpPr>
        <p:sp>
          <p:nvSpPr>
            <p:cNvPr id="5808" name="Google Shape;5808;p3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09" name="Google Shape;5809;p3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10" name="Google Shape;5810;p36"/>
          <p:cNvGrpSpPr/>
          <p:nvPr/>
        </p:nvGrpSpPr>
        <p:grpSpPr>
          <a:xfrm>
            <a:off x="6155874" y="6426550"/>
            <a:ext cx="1003882" cy="790061"/>
            <a:chOff x="-41526450" y="3653375"/>
            <a:chExt cx="315875" cy="247350"/>
          </a:xfrm>
        </p:grpSpPr>
        <p:sp>
          <p:nvSpPr>
            <p:cNvPr id="5811" name="Google Shape;5811;p3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12" name="Google Shape;5812;p3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13" name="Google Shape;5813;p36"/>
          <p:cNvGrpSpPr/>
          <p:nvPr/>
        </p:nvGrpSpPr>
        <p:grpSpPr>
          <a:xfrm>
            <a:off x="6159648" y="7417960"/>
            <a:ext cx="996334" cy="1011411"/>
            <a:chOff x="-41526450" y="3951100"/>
            <a:chExt cx="313500" cy="316650"/>
          </a:xfrm>
        </p:grpSpPr>
        <p:sp>
          <p:nvSpPr>
            <p:cNvPr id="5814" name="Google Shape;5814;p3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15" name="Google Shape;5815;p3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16" name="Google Shape;5816;p3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17" name="Google Shape;5817;p36"/>
          <p:cNvGrpSpPr/>
          <p:nvPr/>
        </p:nvGrpSpPr>
        <p:grpSpPr>
          <a:xfrm>
            <a:off x="2800466" y="8767395"/>
            <a:ext cx="923715" cy="1016442"/>
            <a:chOff x="-39625900" y="3238300"/>
            <a:chExt cx="290650" cy="318225"/>
          </a:xfrm>
        </p:grpSpPr>
        <p:sp>
          <p:nvSpPr>
            <p:cNvPr id="5818" name="Google Shape;5818;p3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19" name="Google Shape;5819;p3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20" name="Google Shape;5820;p36"/>
          <p:cNvSpPr/>
          <p:nvPr/>
        </p:nvSpPr>
        <p:spPr>
          <a:xfrm>
            <a:off x="2852462" y="10018094"/>
            <a:ext cx="858643" cy="1011411"/>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821" name="Google Shape;5821;p36"/>
          <p:cNvGrpSpPr/>
          <p:nvPr/>
        </p:nvGrpSpPr>
        <p:grpSpPr>
          <a:xfrm>
            <a:off x="2784287" y="11272698"/>
            <a:ext cx="996334" cy="1012689"/>
            <a:chOff x="-39647175" y="3972000"/>
            <a:chExt cx="313500" cy="317050"/>
          </a:xfrm>
        </p:grpSpPr>
        <p:sp>
          <p:nvSpPr>
            <p:cNvPr id="5822" name="Google Shape;5822;p3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23" name="Google Shape;5823;p3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24" name="Google Shape;5824;p3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25" name="Google Shape;5825;p36"/>
          <p:cNvGrpSpPr/>
          <p:nvPr/>
        </p:nvGrpSpPr>
        <p:grpSpPr>
          <a:xfrm>
            <a:off x="8684416" y="8713975"/>
            <a:ext cx="1021362" cy="1013887"/>
            <a:chOff x="-37808850" y="3221575"/>
            <a:chExt cx="321375" cy="317425"/>
          </a:xfrm>
        </p:grpSpPr>
        <p:sp>
          <p:nvSpPr>
            <p:cNvPr id="5826" name="Google Shape;5826;p3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27" name="Google Shape;5827;p3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28" name="Google Shape;5828;p36"/>
          <p:cNvGrpSpPr/>
          <p:nvPr/>
        </p:nvGrpSpPr>
        <p:grpSpPr>
          <a:xfrm>
            <a:off x="8708282" y="10141039"/>
            <a:ext cx="1013893" cy="659262"/>
            <a:chOff x="-37806500" y="3643030"/>
            <a:chExt cx="319025" cy="206400"/>
          </a:xfrm>
        </p:grpSpPr>
        <p:sp>
          <p:nvSpPr>
            <p:cNvPr id="5829" name="Google Shape;5829;p3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30" name="Google Shape;5830;p3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31" name="Google Shape;5831;p36"/>
          <p:cNvGrpSpPr/>
          <p:nvPr/>
        </p:nvGrpSpPr>
        <p:grpSpPr>
          <a:xfrm>
            <a:off x="8714557" y="11213447"/>
            <a:ext cx="1001340" cy="1016442"/>
            <a:chOff x="-37804925" y="3953450"/>
            <a:chExt cx="315075" cy="318225"/>
          </a:xfrm>
        </p:grpSpPr>
        <p:sp>
          <p:nvSpPr>
            <p:cNvPr id="5832" name="Google Shape;5832;p3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33" name="Google Shape;5833;p3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34" name="Google Shape;5834;p3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35" name="Google Shape;5835;p36"/>
          <p:cNvSpPr/>
          <p:nvPr/>
        </p:nvSpPr>
        <p:spPr>
          <a:xfrm>
            <a:off x="6663578" y="12478626"/>
            <a:ext cx="723494" cy="1008855"/>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836" name="Google Shape;5836;p36"/>
          <p:cNvGrpSpPr/>
          <p:nvPr/>
        </p:nvGrpSpPr>
        <p:grpSpPr>
          <a:xfrm>
            <a:off x="12170423" y="5066998"/>
            <a:ext cx="967780" cy="843637"/>
            <a:chOff x="-28462125" y="3199700"/>
            <a:chExt cx="298550" cy="259150"/>
          </a:xfrm>
        </p:grpSpPr>
        <p:sp>
          <p:nvSpPr>
            <p:cNvPr id="5837" name="Google Shape;5837;p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38" name="Google Shape;5838;p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39" name="Google Shape;5839;p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40" name="Google Shape;5840;p36"/>
          <p:cNvGrpSpPr/>
          <p:nvPr/>
        </p:nvGrpSpPr>
        <p:grpSpPr>
          <a:xfrm>
            <a:off x="12173018" y="6254851"/>
            <a:ext cx="962593" cy="964169"/>
            <a:chOff x="-28461325" y="3545475"/>
            <a:chExt cx="296950" cy="296175"/>
          </a:xfrm>
        </p:grpSpPr>
        <p:sp>
          <p:nvSpPr>
            <p:cNvPr id="5841" name="Google Shape;5841;p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2" name="Google Shape;5842;p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3" name="Google Shape;5843;p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4" name="Google Shape;5844;p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5" name="Google Shape;5845;p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6" name="Google Shape;5846;p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47" name="Google Shape;5847;p36"/>
          <p:cNvGrpSpPr/>
          <p:nvPr/>
        </p:nvGrpSpPr>
        <p:grpSpPr>
          <a:xfrm>
            <a:off x="12162767" y="7484661"/>
            <a:ext cx="983096" cy="964087"/>
            <a:chOff x="-28463700" y="3914875"/>
            <a:chExt cx="303275" cy="296150"/>
          </a:xfrm>
        </p:grpSpPr>
        <p:sp>
          <p:nvSpPr>
            <p:cNvPr id="5848" name="Google Shape;5848;p3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49" name="Google Shape;5849;p3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50" name="Google Shape;5850;p36"/>
          <p:cNvGrpSpPr/>
          <p:nvPr/>
        </p:nvGrpSpPr>
        <p:grpSpPr>
          <a:xfrm>
            <a:off x="18243765" y="5178537"/>
            <a:ext cx="957487" cy="620560"/>
            <a:chOff x="-26573400" y="3224125"/>
            <a:chExt cx="295375" cy="190625"/>
          </a:xfrm>
        </p:grpSpPr>
        <p:sp>
          <p:nvSpPr>
            <p:cNvPr id="5851" name="Google Shape;5851;p3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52" name="Google Shape;5852;p3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53" name="Google Shape;5853;p36"/>
          <p:cNvGrpSpPr/>
          <p:nvPr/>
        </p:nvGrpSpPr>
        <p:grpSpPr>
          <a:xfrm>
            <a:off x="18243765" y="6256113"/>
            <a:ext cx="957487" cy="961645"/>
            <a:chOff x="-26573400" y="3546250"/>
            <a:chExt cx="295375" cy="295400"/>
          </a:xfrm>
        </p:grpSpPr>
        <p:sp>
          <p:nvSpPr>
            <p:cNvPr id="5854" name="Google Shape;5854;p3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55" name="Google Shape;5855;p3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56" name="Google Shape;5856;p3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57" name="Google Shape;5857;p3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58" name="Google Shape;5858;p3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59" name="Google Shape;5859;p36"/>
          <p:cNvGrpSpPr/>
          <p:nvPr/>
        </p:nvGrpSpPr>
        <p:grpSpPr>
          <a:xfrm>
            <a:off x="18211877" y="7485555"/>
            <a:ext cx="1021266" cy="962297"/>
            <a:chOff x="-26583625" y="3917025"/>
            <a:chExt cx="315050" cy="295600"/>
          </a:xfrm>
        </p:grpSpPr>
        <p:sp>
          <p:nvSpPr>
            <p:cNvPr id="5860" name="Google Shape;5860;p3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1" name="Google Shape;5861;p3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2" name="Google Shape;5862;p3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3" name="Google Shape;5863;p3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64" name="Google Shape;5864;p36"/>
          <p:cNvSpPr/>
          <p:nvPr/>
        </p:nvSpPr>
        <p:spPr>
          <a:xfrm>
            <a:off x="14612557" y="8798885"/>
            <a:ext cx="960081" cy="961565"/>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865" name="Google Shape;5865;p36"/>
          <p:cNvGrpSpPr/>
          <p:nvPr/>
        </p:nvGrpSpPr>
        <p:grpSpPr>
          <a:xfrm>
            <a:off x="14673429" y="10106313"/>
            <a:ext cx="786493" cy="964169"/>
            <a:chOff x="-24694925" y="3518700"/>
            <a:chExt cx="242625" cy="296175"/>
          </a:xfrm>
        </p:grpSpPr>
        <p:sp>
          <p:nvSpPr>
            <p:cNvPr id="5866" name="Google Shape;5866;p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7" name="Google Shape;5867;p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8" name="Google Shape;5868;p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69" name="Google Shape;5869;p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70" name="Google Shape;5870;p36"/>
          <p:cNvGrpSpPr/>
          <p:nvPr/>
        </p:nvGrpSpPr>
        <p:grpSpPr>
          <a:xfrm>
            <a:off x="14672157" y="11336081"/>
            <a:ext cx="789005" cy="964169"/>
            <a:chOff x="-24709100" y="3888875"/>
            <a:chExt cx="243400" cy="296175"/>
          </a:xfrm>
        </p:grpSpPr>
        <p:sp>
          <p:nvSpPr>
            <p:cNvPr id="5871" name="Google Shape;5871;p3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72" name="Google Shape;5872;p3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73" name="Google Shape;5873;p3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74" name="Google Shape;5874;p36"/>
          <p:cNvGrpSpPr/>
          <p:nvPr/>
        </p:nvGrpSpPr>
        <p:grpSpPr>
          <a:xfrm>
            <a:off x="20658491" y="8802000"/>
            <a:ext cx="970211" cy="955215"/>
            <a:chOff x="-22863675" y="3131775"/>
            <a:chExt cx="299300" cy="293425"/>
          </a:xfrm>
        </p:grpSpPr>
        <p:sp>
          <p:nvSpPr>
            <p:cNvPr id="5875" name="Google Shape;5875;p3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76" name="Google Shape;5876;p3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77" name="Google Shape;5877;p3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78" name="Google Shape;5878;p36"/>
          <p:cNvGrpSpPr/>
          <p:nvPr/>
        </p:nvGrpSpPr>
        <p:grpSpPr>
          <a:xfrm>
            <a:off x="13425292" y="5006774"/>
            <a:ext cx="845166" cy="964087"/>
            <a:chOff x="-28069875" y="3175300"/>
            <a:chExt cx="260725" cy="296150"/>
          </a:xfrm>
        </p:grpSpPr>
        <p:sp>
          <p:nvSpPr>
            <p:cNvPr id="5879" name="Google Shape;5879;p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0" name="Google Shape;5880;p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1" name="Google Shape;5881;p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2" name="Google Shape;5882;p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3" name="Google Shape;5883;p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4" name="Google Shape;5884;p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5" name="Google Shape;5885;p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6" name="Google Shape;5886;p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87" name="Google Shape;5887;p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88" name="Google Shape;5888;p36"/>
          <p:cNvSpPr/>
          <p:nvPr/>
        </p:nvSpPr>
        <p:spPr>
          <a:xfrm>
            <a:off x="13397329" y="6257810"/>
            <a:ext cx="960001" cy="958390"/>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889" name="Google Shape;5889;p36"/>
          <p:cNvGrpSpPr/>
          <p:nvPr/>
        </p:nvGrpSpPr>
        <p:grpSpPr>
          <a:xfrm>
            <a:off x="13537618" y="7485921"/>
            <a:ext cx="620523" cy="961565"/>
            <a:chOff x="-28032075" y="3916450"/>
            <a:chExt cx="191425" cy="295375"/>
          </a:xfrm>
        </p:grpSpPr>
        <p:sp>
          <p:nvSpPr>
            <p:cNvPr id="5890" name="Google Shape;5890;p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91" name="Google Shape;5891;p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92" name="Google Shape;5892;p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93" name="Google Shape;5893;p36"/>
          <p:cNvGrpSpPr/>
          <p:nvPr/>
        </p:nvGrpSpPr>
        <p:grpSpPr>
          <a:xfrm>
            <a:off x="19429671" y="5006732"/>
            <a:ext cx="960081" cy="964169"/>
            <a:chOff x="-26201650" y="3176075"/>
            <a:chExt cx="296175" cy="296175"/>
          </a:xfrm>
        </p:grpSpPr>
        <p:sp>
          <p:nvSpPr>
            <p:cNvPr id="5894" name="Google Shape;5894;p3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95" name="Google Shape;5895;p3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896" name="Google Shape;5896;p36"/>
          <p:cNvGrpSpPr/>
          <p:nvPr/>
        </p:nvGrpSpPr>
        <p:grpSpPr>
          <a:xfrm>
            <a:off x="19428372" y="6256153"/>
            <a:ext cx="962674" cy="961565"/>
            <a:chOff x="-26204800" y="3547050"/>
            <a:chExt cx="296975" cy="295375"/>
          </a:xfrm>
        </p:grpSpPr>
        <p:sp>
          <p:nvSpPr>
            <p:cNvPr id="5897" name="Google Shape;5897;p3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898" name="Google Shape;5898;p3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899" name="Google Shape;5899;p36"/>
          <p:cNvSpPr/>
          <p:nvPr/>
        </p:nvSpPr>
        <p:spPr>
          <a:xfrm>
            <a:off x="19543952" y="7484695"/>
            <a:ext cx="786413" cy="96416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900" name="Google Shape;5900;p36"/>
          <p:cNvGrpSpPr/>
          <p:nvPr/>
        </p:nvGrpSpPr>
        <p:grpSpPr>
          <a:xfrm>
            <a:off x="15815733" y="8797523"/>
            <a:ext cx="939658" cy="964169"/>
            <a:chOff x="-24353875" y="3147725"/>
            <a:chExt cx="289875" cy="296175"/>
          </a:xfrm>
        </p:grpSpPr>
        <p:sp>
          <p:nvSpPr>
            <p:cNvPr id="5901" name="Google Shape;5901;p3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02" name="Google Shape;5902;p3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03" name="Google Shape;5903;p36"/>
          <p:cNvGrpSpPr/>
          <p:nvPr/>
        </p:nvGrpSpPr>
        <p:grpSpPr>
          <a:xfrm>
            <a:off x="15837455" y="10107575"/>
            <a:ext cx="896221" cy="961645"/>
            <a:chOff x="-24344425" y="3519475"/>
            <a:chExt cx="276475" cy="295400"/>
          </a:xfrm>
        </p:grpSpPr>
        <p:sp>
          <p:nvSpPr>
            <p:cNvPr id="5904" name="Google Shape;5904;p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05" name="Google Shape;5905;p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06" name="Google Shape;5906;p36"/>
          <p:cNvGrpSpPr/>
          <p:nvPr/>
        </p:nvGrpSpPr>
        <p:grpSpPr>
          <a:xfrm>
            <a:off x="15809374" y="11342512"/>
            <a:ext cx="952382" cy="951309"/>
            <a:chOff x="-24353075" y="3891250"/>
            <a:chExt cx="293800" cy="292225"/>
          </a:xfrm>
        </p:grpSpPr>
        <p:sp>
          <p:nvSpPr>
            <p:cNvPr id="5907" name="Google Shape;5907;p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08" name="Google Shape;5908;p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09" name="Google Shape;5909;p36"/>
          <p:cNvGrpSpPr/>
          <p:nvPr/>
        </p:nvGrpSpPr>
        <p:grpSpPr>
          <a:xfrm>
            <a:off x="20662318" y="10108185"/>
            <a:ext cx="962593" cy="960425"/>
            <a:chOff x="-22845575" y="3504075"/>
            <a:chExt cx="296950" cy="295025"/>
          </a:xfrm>
        </p:grpSpPr>
        <p:sp>
          <p:nvSpPr>
            <p:cNvPr id="5910" name="Google Shape;5910;p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11" name="Google Shape;5911;p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12" name="Google Shape;5912;p36"/>
          <p:cNvGrpSpPr/>
          <p:nvPr/>
        </p:nvGrpSpPr>
        <p:grpSpPr>
          <a:xfrm>
            <a:off x="14654446" y="5008032"/>
            <a:ext cx="814533" cy="961565"/>
            <a:chOff x="-27691025" y="3175300"/>
            <a:chExt cx="251275" cy="295375"/>
          </a:xfrm>
        </p:grpSpPr>
        <p:sp>
          <p:nvSpPr>
            <p:cNvPr id="5913" name="Google Shape;5913;p3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14" name="Google Shape;5914;p3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15" name="Google Shape;5915;p3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16" name="Google Shape;5916;p3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17" name="Google Shape;5917;p36"/>
          <p:cNvGrpSpPr/>
          <p:nvPr/>
        </p:nvGrpSpPr>
        <p:grpSpPr>
          <a:xfrm>
            <a:off x="14579109" y="6425393"/>
            <a:ext cx="965186" cy="623084"/>
            <a:chOff x="-27721750" y="3598250"/>
            <a:chExt cx="297750" cy="191400"/>
          </a:xfrm>
        </p:grpSpPr>
        <p:sp>
          <p:nvSpPr>
            <p:cNvPr id="5918" name="Google Shape;5918;p3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19" name="Google Shape;5919;p3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20" name="Google Shape;5920;p36"/>
          <p:cNvGrpSpPr/>
          <p:nvPr/>
        </p:nvGrpSpPr>
        <p:grpSpPr>
          <a:xfrm>
            <a:off x="14582921" y="7500816"/>
            <a:ext cx="957569" cy="931777"/>
            <a:chOff x="-27719400" y="3925600"/>
            <a:chExt cx="295400" cy="286225"/>
          </a:xfrm>
        </p:grpSpPr>
        <p:sp>
          <p:nvSpPr>
            <p:cNvPr id="5921" name="Google Shape;5921;p3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22" name="Google Shape;5922;p3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23" name="Google Shape;5923;p36"/>
          <p:cNvGrpSpPr/>
          <p:nvPr/>
        </p:nvGrpSpPr>
        <p:grpSpPr>
          <a:xfrm>
            <a:off x="20627159" y="5005471"/>
            <a:ext cx="962593" cy="966691"/>
            <a:chOff x="-25834600" y="3176875"/>
            <a:chExt cx="296950" cy="296950"/>
          </a:xfrm>
        </p:grpSpPr>
        <p:sp>
          <p:nvSpPr>
            <p:cNvPr id="5924" name="Google Shape;5924;p3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25" name="Google Shape;5925;p3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26" name="Google Shape;5926;p3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27" name="Google Shape;5927;p3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28" name="Google Shape;5928;p3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29" name="Google Shape;5929;p36"/>
          <p:cNvGrpSpPr/>
          <p:nvPr/>
        </p:nvGrpSpPr>
        <p:grpSpPr>
          <a:xfrm>
            <a:off x="20627159" y="6284352"/>
            <a:ext cx="962593" cy="905165"/>
            <a:chOff x="-25834600" y="3564375"/>
            <a:chExt cx="296950" cy="278050"/>
          </a:xfrm>
        </p:grpSpPr>
        <p:sp>
          <p:nvSpPr>
            <p:cNvPr id="5930" name="Google Shape;5930;p3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1" name="Google Shape;5931;p3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2" name="Google Shape;5932;p3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3" name="Google Shape;5933;p3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4" name="Google Shape;5934;p3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5" name="Google Shape;5935;p3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6" name="Google Shape;5936;p3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37" name="Google Shape;5937;p3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38" name="Google Shape;5938;p36"/>
          <p:cNvGrpSpPr/>
          <p:nvPr/>
        </p:nvGrpSpPr>
        <p:grpSpPr>
          <a:xfrm>
            <a:off x="20622052" y="7484946"/>
            <a:ext cx="972804" cy="963517"/>
            <a:chOff x="-25834600" y="3915850"/>
            <a:chExt cx="300100" cy="295975"/>
          </a:xfrm>
        </p:grpSpPr>
        <p:sp>
          <p:nvSpPr>
            <p:cNvPr id="5939" name="Google Shape;5939;p3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0" name="Google Shape;5940;p3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1" name="Google Shape;5941;p3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42" name="Google Shape;5942;p36"/>
          <p:cNvGrpSpPr/>
          <p:nvPr/>
        </p:nvGrpSpPr>
        <p:grpSpPr>
          <a:xfrm>
            <a:off x="17184029" y="8800047"/>
            <a:ext cx="623036" cy="959122"/>
            <a:chOff x="-23930925" y="3149300"/>
            <a:chExt cx="192200" cy="294625"/>
          </a:xfrm>
        </p:grpSpPr>
        <p:sp>
          <p:nvSpPr>
            <p:cNvPr id="5943" name="Google Shape;5943;p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4" name="Google Shape;5944;p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5" name="Google Shape;5945;p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6" name="Google Shape;5946;p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47" name="Google Shape;5947;p36"/>
          <p:cNvGrpSpPr/>
          <p:nvPr/>
        </p:nvGrpSpPr>
        <p:grpSpPr>
          <a:xfrm>
            <a:off x="17066566" y="10107575"/>
            <a:ext cx="857970" cy="961645"/>
            <a:chOff x="-23962425" y="3519475"/>
            <a:chExt cx="264675" cy="295400"/>
          </a:xfrm>
        </p:grpSpPr>
        <p:sp>
          <p:nvSpPr>
            <p:cNvPr id="5948" name="Google Shape;5948;p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49" name="Google Shape;5949;p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950" name="Google Shape;5950;p36"/>
          <p:cNvSpPr/>
          <p:nvPr/>
        </p:nvSpPr>
        <p:spPr>
          <a:xfrm>
            <a:off x="17010033" y="11347634"/>
            <a:ext cx="1021347" cy="941218"/>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951" name="Google Shape;5951;p36"/>
          <p:cNvGrpSpPr/>
          <p:nvPr/>
        </p:nvGrpSpPr>
        <p:grpSpPr>
          <a:xfrm>
            <a:off x="20818046" y="11337383"/>
            <a:ext cx="651156" cy="961565"/>
            <a:chOff x="-22788075" y="3904625"/>
            <a:chExt cx="200875" cy="295375"/>
          </a:xfrm>
        </p:grpSpPr>
        <p:sp>
          <p:nvSpPr>
            <p:cNvPr id="5952" name="Google Shape;5952;p3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53" name="Google Shape;5953;p3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54" name="Google Shape;5954;p3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55" name="Google Shape;5955;p3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56" name="Google Shape;5956;p36"/>
          <p:cNvGrpSpPr/>
          <p:nvPr/>
        </p:nvGrpSpPr>
        <p:grpSpPr>
          <a:xfrm>
            <a:off x="15795492" y="5006774"/>
            <a:ext cx="965186" cy="964087"/>
            <a:chOff x="-27351575" y="3175300"/>
            <a:chExt cx="297750" cy="296150"/>
          </a:xfrm>
        </p:grpSpPr>
        <p:sp>
          <p:nvSpPr>
            <p:cNvPr id="5957" name="Google Shape;5957;p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58" name="Google Shape;5958;p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59" name="Google Shape;5959;p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60" name="Google Shape;5960;p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61" name="Google Shape;5961;p36"/>
          <p:cNvGrpSpPr/>
          <p:nvPr/>
        </p:nvGrpSpPr>
        <p:grpSpPr>
          <a:xfrm>
            <a:off x="15911705" y="6254527"/>
            <a:ext cx="732765" cy="964819"/>
            <a:chOff x="-27313750" y="3545275"/>
            <a:chExt cx="226050" cy="296375"/>
          </a:xfrm>
        </p:grpSpPr>
        <p:sp>
          <p:nvSpPr>
            <p:cNvPr id="5962" name="Google Shape;5962;p3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63" name="Google Shape;5963;p3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64" name="Google Shape;5964;p3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65" name="Google Shape;5965;p36"/>
          <p:cNvGrpSpPr/>
          <p:nvPr/>
        </p:nvGrpSpPr>
        <p:grpSpPr>
          <a:xfrm>
            <a:off x="15795492" y="7479493"/>
            <a:ext cx="965186" cy="974423"/>
            <a:chOff x="-27351575" y="3915650"/>
            <a:chExt cx="297750" cy="299325"/>
          </a:xfrm>
        </p:grpSpPr>
        <p:sp>
          <p:nvSpPr>
            <p:cNvPr id="5966" name="Google Shape;5966;p3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67" name="Google Shape;5967;p3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68" name="Google Shape;5968;p36"/>
          <p:cNvGrpSpPr/>
          <p:nvPr/>
        </p:nvGrpSpPr>
        <p:grpSpPr>
          <a:xfrm>
            <a:off x="12227072" y="8797236"/>
            <a:ext cx="868181" cy="964738"/>
            <a:chOff x="-25445525" y="3175900"/>
            <a:chExt cx="267825" cy="296350"/>
          </a:xfrm>
        </p:grpSpPr>
        <p:sp>
          <p:nvSpPr>
            <p:cNvPr id="5969" name="Google Shape;5969;p3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70" name="Google Shape;5970;p3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71" name="Google Shape;5971;p3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72" name="Google Shape;5972;p36"/>
          <p:cNvGrpSpPr/>
          <p:nvPr/>
        </p:nvGrpSpPr>
        <p:grpSpPr>
          <a:xfrm>
            <a:off x="12177309" y="10137116"/>
            <a:ext cx="967699" cy="902561"/>
            <a:chOff x="-25465200" y="3565175"/>
            <a:chExt cx="298525" cy="277250"/>
          </a:xfrm>
        </p:grpSpPr>
        <p:sp>
          <p:nvSpPr>
            <p:cNvPr id="5973" name="Google Shape;5973;p3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74" name="Google Shape;5974;p3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75" name="Google Shape;5975;p36"/>
          <p:cNvGrpSpPr/>
          <p:nvPr/>
        </p:nvGrpSpPr>
        <p:grpSpPr>
          <a:xfrm>
            <a:off x="12176054" y="11338197"/>
            <a:ext cx="970211" cy="959937"/>
            <a:chOff x="-25465200" y="3916150"/>
            <a:chExt cx="299300" cy="294875"/>
          </a:xfrm>
        </p:grpSpPr>
        <p:sp>
          <p:nvSpPr>
            <p:cNvPr id="5976" name="Google Shape;5976;p3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77" name="Google Shape;5977;p3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78" name="Google Shape;5978;p36"/>
          <p:cNvGrpSpPr/>
          <p:nvPr/>
        </p:nvGrpSpPr>
        <p:grpSpPr>
          <a:xfrm>
            <a:off x="18237032" y="8797564"/>
            <a:ext cx="957487" cy="964087"/>
            <a:chOff x="-23615075" y="3148525"/>
            <a:chExt cx="295375" cy="296150"/>
          </a:xfrm>
        </p:grpSpPr>
        <p:sp>
          <p:nvSpPr>
            <p:cNvPr id="5979" name="Google Shape;5979;p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80" name="Google Shape;5980;p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81" name="Google Shape;5981;p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82" name="Google Shape;5982;p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983" name="Google Shape;5983;p36"/>
          <p:cNvSpPr/>
          <p:nvPr/>
        </p:nvSpPr>
        <p:spPr>
          <a:xfrm>
            <a:off x="18255394" y="10104960"/>
            <a:ext cx="970292" cy="96701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984" name="Google Shape;5984;p36"/>
          <p:cNvGrpSpPr/>
          <p:nvPr/>
        </p:nvGrpSpPr>
        <p:grpSpPr>
          <a:xfrm>
            <a:off x="18235736" y="11364281"/>
            <a:ext cx="960081" cy="907768"/>
            <a:chOff x="-23615075" y="3906200"/>
            <a:chExt cx="296175" cy="278850"/>
          </a:xfrm>
        </p:grpSpPr>
        <p:sp>
          <p:nvSpPr>
            <p:cNvPr id="5985" name="Google Shape;5985;p3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86" name="Google Shape;5986;p3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87" name="Google Shape;5987;p3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988" name="Google Shape;5988;p36"/>
          <p:cNvSpPr/>
          <p:nvPr/>
        </p:nvSpPr>
        <p:spPr>
          <a:xfrm>
            <a:off x="15862304" y="12544948"/>
            <a:ext cx="957487" cy="959041"/>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989" name="Google Shape;5989;p36"/>
          <p:cNvGrpSpPr/>
          <p:nvPr/>
        </p:nvGrpSpPr>
        <p:grpSpPr>
          <a:xfrm>
            <a:off x="17005478" y="5007096"/>
            <a:ext cx="962593" cy="963437"/>
            <a:chOff x="-26980600" y="3175500"/>
            <a:chExt cx="296950" cy="295950"/>
          </a:xfrm>
        </p:grpSpPr>
        <p:sp>
          <p:nvSpPr>
            <p:cNvPr id="5990" name="Google Shape;5990;p3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91" name="Google Shape;5991;p3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92" name="Google Shape;5992;p3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5993" name="Google Shape;5993;p36"/>
          <p:cNvSpPr/>
          <p:nvPr/>
        </p:nvSpPr>
        <p:spPr>
          <a:xfrm>
            <a:off x="17093759" y="6256182"/>
            <a:ext cx="842573" cy="961645"/>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5994" name="Google Shape;5994;p36"/>
          <p:cNvGrpSpPr/>
          <p:nvPr/>
        </p:nvGrpSpPr>
        <p:grpSpPr>
          <a:xfrm>
            <a:off x="17006771" y="7571784"/>
            <a:ext cx="960001" cy="789841"/>
            <a:chOff x="-26981375" y="3951875"/>
            <a:chExt cx="296150" cy="242625"/>
          </a:xfrm>
        </p:grpSpPr>
        <p:sp>
          <p:nvSpPr>
            <p:cNvPr id="5995" name="Google Shape;5995;p3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96" name="Google Shape;5996;p3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5997" name="Google Shape;5997;p3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5998" name="Google Shape;5998;p36"/>
          <p:cNvGrpSpPr/>
          <p:nvPr/>
        </p:nvGrpSpPr>
        <p:grpSpPr>
          <a:xfrm>
            <a:off x="13377271" y="8794959"/>
            <a:ext cx="957569" cy="969295"/>
            <a:chOff x="-25094250" y="3176075"/>
            <a:chExt cx="295400" cy="297750"/>
          </a:xfrm>
        </p:grpSpPr>
        <p:sp>
          <p:nvSpPr>
            <p:cNvPr id="5999" name="Google Shape;5999;p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0" name="Google Shape;6000;p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1" name="Google Shape;6001;p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02" name="Google Shape;6002;p36"/>
          <p:cNvGrpSpPr/>
          <p:nvPr/>
        </p:nvGrpSpPr>
        <p:grpSpPr>
          <a:xfrm>
            <a:off x="13377271" y="10107614"/>
            <a:ext cx="957569" cy="961565"/>
            <a:chOff x="-25094250" y="3547050"/>
            <a:chExt cx="295400" cy="295375"/>
          </a:xfrm>
        </p:grpSpPr>
        <p:sp>
          <p:nvSpPr>
            <p:cNvPr id="6003" name="Google Shape;6003;p3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4" name="Google Shape;6004;p3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5" name="Google Shape;6005;p3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6" name="Google Shape;6006;p3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07" name="Google Shape;6007;p3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008" name="Google Shape;6008;p36"/>
          <p:cNvSpPr/>
          <p:nvPr/>
        </p:nvSpPr>
        <p:spPr>
          <a:xfrm>
            <a:off x="13402329" y="11487781"/>
            <a:ext cx="960081" cy="660927"/>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009" name="Google Shape;6009;p36"/>
          <p:cNvGrpSpPr/>
          <p:nvPr/>
        </p:nvGrpSpPr>
        <p:grpSpPr>
          <a:xfrm>
            <a:off x="19450862" y="8797564"/>
            <a:ext cx="960001" cy="964087"/>
            <a:chOff x="-23245675" y="3148525"/>
            <a:chExt cx="296150" cy="296150"/>
          </a:xfrm>
        </p:grpSpPr>
        <p:sp>
          <p:nvSpPr>
            <p:cNvPr id="6010" name="Google Shape;6010;p3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1" name="Google Shape;6011;p3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2" name="Google Shape;6012;p3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013" name="Google Shape;6013;p36"/>
          <p:cNvSpPr/>
          <p:nvPr/>
        </p:nvSpPr>
        <p:spPr>
          <a:xfrm>
            <a:off x="19588779" y="10107644"/>
            <a:ext cx="732845" cy="961645"/>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014" name="Google Shape;6014;p36"/>
          <p:cNvGrpSpPr/>
          <p:nvPr/>
        </p:nvGrpSpPr>
        <p:grpSpPr>
          <a:xfrm>
            <a:off x="19452119" y="11336123"/>
            <a:ext cx="957487" cy="964087"/>
            <a:chOff x="-23244900" y="3888100"/>
            <a:chExt cx="295375" cy="296150"/>
          </a:xfrm>
        </p:grpSpPr>
        <p:sp>
          <p:nvSpPr>
            <p:cNvPr id="6015" name="Google Shape;6015;p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6" name="Google Shape;6016;p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7" name="Google Shape;6017;p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8" name="Google Shape;6018;p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19" name="Google Shape;6019;p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0" name="Google Shape;6020;p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1" name="Google Shape;6021;p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2" name="Google Shape;6022;p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3" name="Google Shape;6023;p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4" name="Google Shape;6024;p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25" name="Google Shape;6025;p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026" name="Google Shape;6026;p36"/>
          <p:cNvSpPr/>
          <p:nvPr/>
        </p:nvSpPr>
        <p:spPr>
          <a:xfrm>
            <a:off x="16962520" y="12541104"/>
            <a:ext cx="962674" cy="9666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0"/>
        <p:cNvGrpSpPr/>
        <p:nvPr/>
      </p:nvGrpSpPr>
      <p:grpSpPr>
        <a:xfrm>
          <a:off x="0" y="0"/>
          <a:ext cx="0" cy="0"/>
          <a:chOff x="0" y="0"/>
          <a:chExt cx="0" cy="0"/>
        </a:xfrm>
      </p:grpSpPr>
      <p:sp>
        <p:nvSpPr>
          <p:cNvPr id="6031" name="Google Shape;6031;p37"/>
          <p:cNvSpPr txBox="1">
            <a:spLocks noGrp="1"/>
          </p:cNvSpPr>
          <p:nvPr>
            <p:ph type="title" idx="4294967295"/>
          </p:nvPr>
        </p:nvSpPr>
        <p:spPr>
          <a:xfrm>
            <a:off x="1437361" y="3078280"/>
            <a:ext cx="94770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2" name="Google Shape;6032;p37"/>
          <p:cNvSpPr txBox="1">
            <a:spLocks noGrp="1"/>
          </p:cNvSpPr>
          <p:nvPr>
            <p:ph type="title" idx="4294967295"/>
          </p:nvPr>
        </p:nvSpPr>
        <p:spPr>
          <a:xfrm>
            <a:off x="12494600" y="3078280"/>
            <a:ext cx="91080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3" name="Google Shape;6033;p37"/>
          <p:cNvSpPr/>
          <p:nvPr/>
        </p:nvSpPr>
        <p:spPr>
          <a:xfrm>
            <a:off x="1492790" y="5045586"/>
            <a:ext cx="961766" cy="1010367"/>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034" name="Google Shape;6034;p37"/>
          <p:cNvGrpSpPr/>
          <p:nvPr/>
        </p:nvGrpSpPr>
        <p:grpSpPr>
          <a:xfrm>
            <a:off x="1477819" y="6225996"/>
            <a:ext cx="961766" cy="1012839"/>
            <a:chOff x="-65145700" y="3727425"/>
            <a:chExt cx="317425" cy="317425"/>
          </a:xfrm>
        </p:grpSpPr>
        <p:sp>
          <p:nvSpPr>
            <p:cNvPr id="6035" name="Google Shape;6035;p3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36" name="Google Shape;6036;p3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37" name="Google Shape;6037;p37"/>
          <p:cNvGrpSpPr/>
          <p:nvPr/>
        </p:nvGrpSpPr>
        <p:grpSpPr>
          <a:xfrm>
            <a:off x="1486178" y="7408877"/>
            <a:ext cx="945026" cy="1012839"/>
            <a:chOff x="-65144125" y="4094450"/>
            <a:chExt cx="311900" cy="317425"/>
          </a:xfrm>
        </p:grpSpPr>
        <p:sp>
          <p:nvSpPr>
            <p:cNvPr id="6038" name="Google Shape;6038;p3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39" name="Google Shape;6039;p3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40" name="Google Shape;6040;p3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041" name="Google Shape;6041;p37"/>
          <p:cNvSpPr/>
          <p:nvPr/>
        </p:nvSpPr>
        <p:spPr>
          <a:xfrm>
            <a:off x="7529170" y="5010896"/>
            <a:ext cx="966538" cy="1017945"/>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042" name="Google Shape;6042;p37"/>
          <p:cNvGrpSpPr/>
          <p:nvPr/>
        </p:nvGrpSpPr>
        <p:grpSpPr>
          <a:xfrm>
            <a:off x="7519815" y="6224872"/>
            <a:ext cx="970628" cy="1014993"/>
            <a:chOff x="-63250675" y="3744075"/>
            <a:chExt cx="320350" cy="318100"/>
          </a:xfrm>
        </p:grpSpPr>
        <p:sp>
          <p:nvSpPr>
            <p:cNvPr id="6043" name="Google Shape;6043;p3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44" name="Google Shape;6044;p3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45" name="Google Shape;6045;p3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46" name="Google Shape;6046;p37"/>
          <p:cNvGrpSpPr/>
          <p:nvPr/>
        </p:nvGrpSpPr>
        <p:grpSpPr>
          <a:xfrm>
            <a:off x="7524248" y="7408833"/>
            <a:ext cx="961766" cy="1012839"/>
            <a:chOff x="-63250675" y="4110200"/>
            <a:chExt cx="317425" cy="317425"/>
          </a:xfrm>
        </p:grpSpPr>
        <p:sp>
          <p:nvSpPr>
            <p:cNvPr id="6047" name="Google Shape;6047;p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48" name="Google Shape;6048;p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49" name="Google Shape;6049;p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0" name="Google Shape;6050;p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1" name="Google Shape;6051;p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2" name="Google Shape;6052;p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3" name="Google Shape;6053;p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4" name="Google Shape;6054;p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5" name="Google Shape;6055;p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56" name="Google Shape;6056;p37"/>
          <p:cNvGrpSpPr/>
          <p:nvPr/>
        </p:nvGrpSpPr>
        <p:grpSpPr>
          <a:xfrm>
            <a:off x="3857596" y="8782950"/>
            <a:ext cx="940329" cy="989627"/>
            <a:chOff x="-61351725" y="3372400"/>
            <a:chExt cx="310350" cy="310150"/>
          </a:xfrm>
        </p:grpSpPr>
        <p:sp>
          <p:nvSpPr>
            <p:cNvPr id="6057" name="Google Shape;6057;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8" name="Google Shape;6058;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59" name="Google Shape;6059;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60" name="Google Shape;6060;p37"/>
          <p:cNvGrpSpPr/>
          <p:nvPr/>
        </p:nvGrpSpPr>
        <p:grpSpPr>
          <a:xfrm>
            <a:off x="3848052" y="10060034"/>
            <a:ext cx="959418" cy="919828"/>
            <a:chOff x="-61354875" y="3751050"/>
            <a:chExt cx="316650" cy="288275"/>
          </a:xfrm>
        </p:grpSpPr>
        <p:sp>
          <p:nvSpPr>
            <p:cNvPr id="6061" name="Google Shape;6061;p3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62" name="Google Shape;6062;p3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63" name="Google Shape;6063;p3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64" name="Google Shape;6064;p37"/>
          <p:cNvGrpSpPr/>
          <p:nvPr/>
        </p:nvGrpSpPr>
        <p:grpSpPr>
          <a:xfrm>
            <a:off x="3848052" y="11278087"/>
            <a:ext cx="959418" cy="1012919"/>
            <a:chOff x="-61354875" y="4101525"/>
            <a:chExt cx="316650" cy="317450"/>
          </a:xfrm>
        </p:grpSpPr>
        <p:sp>
          <p:nvSpPr>
            <p:cNvPr id="6065" name="Google Shape;6065;p3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66" name="Google Shape;6066;p3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67" name="Google Shape;6067;p37"/>
          <p:cNvGrpSpPr/>
          <p:nvPr/>
        </p:nvGrpSpPr>
        <p:grpSpPr>
          <a:xfrm>
            <a:off x="9849930" y="8773660"/>
            <a:ext cx="964114" cy="1008532"/>
            <a:chOff x="-59470075" y="3308975"/>
            <a:chExt cx="318200" cy="316075"/>
          </a:xfrm>
        </p:grpSpPr>
        <p:sp>
          <p:nvSpPr>
            <p:cNvPr id="6068" name="Google Shape;6068;p3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69" name="Google Shape;6069;p3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0" name="Google Shape;6070;p3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1" name="Google Shape;6071;p3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2" name="Google Shape;6072;p3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3" name="Google Shape;6073;p3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4" name="Google Shape;6074;p3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5" name="Google Shape;6075;p3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6" name="Google Shape;6076;p3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077" name="Google Shape;6077;p37"/>
          <p:cNvGrpSpPr/>
          <p:nvPr/>
        </p:nvGrpSpPr>
        <p:grpSpPr>
          <a:xfrm>
            <a:off x="2692437" y="5007786"/>
            <a:ext cx="961766" cy="1005740"/>
            <a:chOff x="-64781025" y="3361050"/>
            <a:chExt cx="317425" cy="315200"/>
          </a:xfrm>
        </p:grpSpPr>
        <p:sp>
          <p:nvSpPr>
            <p:cNvPr id="6078" name="Google Shape;6078;p3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79" name="Google Shape;6079;p3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0" name="Google Shape;6080;p3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1" name="Google Shape;6081;p3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082" name="Google Shape;6082;p37"/>
          <p:cNvSpPr/>
          <p:nvPr/>
        </p:nvSpPr>
        <p:spPr>
          <a:xfrm>
            <a:off x="2699921" y="6238731"/>
            <a:ext cx="961766" cy="1007814"/>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3" name="Google Shape;6083;p37"/>
          <p:cNvSpPr/>
          <p:nvPr/>
        </p:nvSpPr>
        <p:spPr>
          <a:xfrm>
            <a:off x="2771500" y="7420103"/>
            <a:ext cx="818603" cy="1012839"/>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4" name="Google Shape;6084;p37"/>
          <p:cNvSpPr/>
          <p:nvPr/>
        </p:nvSpPr>
        <p:spPr>
          <a:xfrm>
            <a:off x="8698183" y="5125385"/>
            <a:ext cx="959342" cy="78916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085" name="Google Shape;6085;p37"/>
          <p:cNvGrpSpPr/>
          <p:nvPr/>
        </p:nvGrpSpPr>
        <p:grpSpPr>
          <a:xfrm>
            <a:off x="8669405" y="6225182"/>
            <a:ext cx="1002368" cy="1014355"/>
            <a:chOff x="-62890750" y="3747425"/>
            <a:chExt cx="330825" cy="317900"/>
          </a:xfrm>
        </p:grpSpPr>
        <p:sp>
          <p:nvSpPr>
            <p:cNvPr id="6086" name="Google Shape;6086;p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7" name="Google Shape;6087;p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8" name="Google Shape;6088;p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89" name="Google Shape;6089;p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0" name="Google Shape;6090;p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1" name="Google Shape;6091;p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2" name="Google Shape;6092;p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3" name="Google Shape;6093;p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4" name="Google Shape;6094;p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5" name="Google Shape;6095;p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6" name="Google Shape;6096;p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7" name="Google Shape;6097;p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8" name="Google Shape;6098;p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099" name="Google Shape;6099;p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00" name="Google Shape;6100;p37"/>
          <p:cNvGrpSpPr/>
          <p:nvPr/>
        </p:nvGrpSpPr>
        <p:grpSpPr>
          <a:xfrm>
            <a:off x="8689708" y="7410066"/>
            <a:ext cx="961766" cy="1010367"/>
            <a:chOff x="-62884425" y="4111775"/>
            <a:chExt cx="317425" cy="316650"/>
          </a:xfrm>
        </p:grpSpPr>
        <p:sp>
          <p:nvSpPr>
            <p:cNvPr id="6101" name="Google Shape;6101;p3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02" name="Google Shape;6102;p3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03" name="Google Shape;6103;p37"/>
          <p:cNvGrpSpPr/>
          <p:nvPr/>
        </p:nvGrpSpPr>
        <p:grpSpPr>
          <a:xfrm>
            <a:off x="4972183" y="8781341"/>
            <a:ext cx="956994" cy="992817"/>
            <a:chOff x="-60991775" y="3376900"/>
            <a:chExt cx="315850" cy="311150"/>
          </a:xfrm>
        </p:grpSpPr>
        <p:sp>
          <p:nvSpPr>
            <p:cNvPr id="6104" name="Google Shape;6104;p3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05" name="Google Shape;6105;p3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06" name="Google Shape;6106;p3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07" name="Google Shape;6107;p37"/>
          <p:cNvGrpSpPr/>
          <p:nvPr/>
        </p:nvGrpSpPr>
        <p:grpSpPr>
          <a:xfrm>
            <a:off x="4970971" y="10024816"/>
            <a:ext cx="959418" cy="990265"/>
            <a:chOff x="-60988625" y="3740800"/>
            <a:chExt cx="316650" cy="310350"/>
          </a:xfrm>
        </p:grpSpPr>
        <p:sp>
          <p:nvSpPr>
            <p:cNvPr id="6108" name="Google Shape;6108;p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09" name="Google Shape;6109;p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0" name="Google Shape;6110;p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11" name="Google Shape;6111;p37"/>
          <p:cNvGrpSpPr/>
          <p:nvPr/>
        </p:nvGrpSpPr>
        <p:grpSpPr>
          <a:xfrm>
            <a:off x="4970971" y="11280959"/>
            <a:ext cx="959418" cy="1007176"/>
            <a:chOff x="-60987850" y="4100950"/>
            <a:chExt cx="316650" cy="315650"/>
          </a:xfrm>
        </p:grpSpPr>
        <p:sp>
          <p:nvSpPr>
            <p:cNvPr id="6112" name="Google Shape;6112;p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3" name="Google Shape;6113;p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4" name="Google Shape;6114;p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5" name="Google Shape;6115;p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6" name="Google Shape;6116;p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17" name="Google Shape;6117;p37"/>
          <p:cNvGrpSpPr/>
          <p:nvPr/>
        </p:nvGrpSpPr>
        <p:grpSpPr>
          <a:xfrm>
            <a:off x="9848720" y="10027425"/>
            <a:ext cx="966538" cy="985239"/>
            <a:chOff x="-59447250" y="3706150"/>
            <a:chExt cx="319000" cy="308775"/>
          </a:xfrm>
        </p:grpSpPr>
        <p:sp>
          <p:nvSpPr>
            <p:cNvPr id="6118" name="Google Shape;6118;p3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19" name="Google Shape;6119;p3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20" name="Google Shape;6120;p3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21" name="Google Shape;6121;p3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22" name="Google Shape;6122;p37"/>
          <p:cNvGrpSpPr/>
          <p:nvPr/>
        </p:nvGrpSpPr>
        <p:grpSpPr>
          <a:xfrm>
            <a:off x="3845312" y="5039508"/>
            <a:ext cx="964190" cy="1004464"/>
            <a:chOff x="-64406125" y="3362225"/>
            <a:chExt cx="318225" cy="314800"/>
          </a:xfrm>
        </p:grpSpPr>
        <p:sp>
          <p:nvSpPr>
            <p:cNvPr id="6123" name="Google Shape;6123;p3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24" name="Google Shape;6124;p3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125" name="Google Shape;6125;p37"/>
          <p:cNvSpPr/>
          <p:nvPr/>
        </p:nvSpPr>
        <p:spPr>
          <a:xfrm>
            <a:off x="4018597" y="6267306"/>
            <a:ext cx="632492" cy="1012839"/>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126" name="Google Shape;6126;p37"/>
          <p:cNvGrpSpPr/>
          <p:nvPr/>
        </p:nvGrpSpPr>
        <p:grpSpPr>
          <a:xfrm>
            <a:off x="3846524" y="7441200"/>
            <a:ext cx="961766" cy="1010367"/>
            <a:chOff x="-64410850" y="4094450"/>
            <a:chExt cx="317425" cy="316650"/>
          </a:xfrm>
        </p:grpSpPr>
        <p:sp>
          <p:nvSpPr>
            <p:cNvPr id="6127" name="Google Shape;6127;p3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28" name="Google Shape;6128;p3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29" name="Google Shape;6129;p3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130" name="Google Shape;6130;p37"/>
          <p:cNvSpPr/>
          <p:nvPr/>
        </p:nvSpPr>
        <p:spPr>
          <a:xfrm>
            <a:off x="9920010" y="5013170"/>
            <a:ext cx="837691" cy="101339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131" name="Google Shape;6131;p37"/>
          <p:cNvGrpSpPr/>
          <p:nvPr/>
        </p:nvGrpSpPr>
        <p:grpSpPr>
          <a:xfrm>
            <a:off x="9853100" y="6224396"/>
            <a:ext cx="957070" cy="1015951"/>
            <a:chOff x="-62516625" y="3743175"/>
            <a:chExt cx="315875" cy="318400"/>
          </a:xfrm>
        </p:grpSpPr>
        <p:sp>
          <p:nvSpPr>
            <p:cNvPr id="6132" name="Google Shape;6132;p3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33" name="Google Shape;6133;p3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34" name="Google Shape;6134;p37"/>
          <p:cNvGrpSpPr/>
          <p:nvPr/>
        </p:nvGrpSpPr>
        <p:grpSpPr>
          <a:xfrm>
            <a:off x="9871015" y="7465344"/>
            <a:ext cx="921242" cy="899806"/>
            <a:chOff x="-62511900" y="4129100"/>
            <a:chExt cx="304050" cy="282000"/>
          </a:xfrm>
        </p:grpSpPr>
        <p:sp>
          <p:nvSpPr>
            <p:cNvPr id="6135" name="Google Shape;6135;p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36" name="Google Shape;6136;p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37" name="Google Shape;6137;p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38" name="Google Shape;6138;p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39" name="Google Shape;6139;p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40" name="Google Shape;6140;p37"/>
          <p:cNvGrpSpPr/>
          <p:nvPr/>
        </p:nvGrpSpPr>
        <p:grpSpPr>
          <a:xfrm>
            <a:off x="6300988" y="8771347"/>
            <a:ext cx="813831" cy="1012839"/>
            <a:chOff x="-60597975" y="3367475"/>
            <a:chExt cx="268600" cy="317425"/>
          </a:xfrm>
        </p:grpSpPr>
        <p:sp>
          <p:nvSpPr>
            <p:cNvPr id="6141" name="Google Shape;6141;p3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42" name="Google Shape;6142;p3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43" name="Google Shape;6143;p3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44" name="Google Shape;6144;p3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45" name="Google Shape;6145;p3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146" name="Google Shape;6146;p37"/>
          <p:cNvSpPr/>
          <p:nvPr/>
        </p:nvSpPr>
        <p:spPr>
          <a:xfrm>
            <a:off x="6231635" y="10026889"/>
            <a:ext cx="966538" cy="1006618"/>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147" name="Google Shape;6147;p37"/>
          <p:cNvGrpSpPr/>
          <p:nvPr/>
        </p:nvGrpSpPr>
        <p:grpSpPr>
          <a:xfrm>
            <a:off x="6228192" y="11422632"/>
            <a:ext cx="959418" cy="723833"/>
            <a:chOff x="-60621600" y="4145650"/>
            <a:chExt cx="316650" cy="226850"/>
          </a:xfrm>
        </p:grpSpPr>
        <p:sp>
          <p:nvSpPr>
            <p:cNvPr id="6148" name="Google Shape;6148;p3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49" name="Google Shape;6149;p3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0" name="Google Shape;6150;p3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51" name="Google Shape;6151;p37"/>
          <p:cNvGrpSpPr/>
          <p:nvPr/>
        </p:nvGrpSpPr>
        <p:grpSpPr>
          <a:xfrm>
            <a:off x="9860656" y="11280646"/>
            <a:ext cx="942678" cy="1007894"/>
            <a:chOff x="-59400775" y="4084200"/>
            <a:chExt cx="311125" cy="315875"/>
          </a:xfrm>
        </p:grpSpPr>
        <p:sp>
          <p:nvSpPr>
            <p:cNvPr id="6152" name="Google Shape;6152;p3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3" name="Google Shape;6153;p3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4" name="Google Shape;6154;p3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5" name="Google Shape;6155;p3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6" name="Google Shape;6156;p3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57" name="Google Shape;6157;p3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58" name="Google Shape;6158;p37"/>
          <p:cNvGrpSpPr/>
          <p:nvPr/>
        </p:nvGrpSpPr>
        <p:grpSpPr>
          <a:xfrm>
            <a:off x="4971830" y="5005473"/>
            <a:ext cx="956994" cy="1010367"/>
            <a:chOff x="-64044600" y="3360375"/>
            <a:chExt cx="315850" cy="316650"/>
          </a:xfrm>
        </p:grpSpPr>
        <p:sp>
          <p:nvSpPr>
            <p:cNvPr id="6159" name="Google Shape;6159;p3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0" name="Google Shape;6160;p3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1" name="Google Shape;6161;p3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62" name="Google Shape;6162;p37"/>
          <p:cNvGrpSpPr/>
          <p:nvPr/>
        </p:nvGrpSpPr>
        <p:grpSpPr>
          <a:xfrm>
            <a:off x="5041027" y="6225996"/>
            <a:ext cx="818603" cy="1012839"/>
            <a:chOff x="-64022550" y="3727425"/>
            <a:chExt cx="270175" cy="317425"/>
          </a:xfrm>
        </p:grpSpPr>
        <p:sp>
          <p:nvSpPr>
            <p:cNvPr id="6163" name="Google Shape;6163;p3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4" name="Google Shape;6164;p3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5" name="Google Shape;6165;p3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66" name="Google Shape;6166;p37"/>
          <p:cNvGrpSpPr/>
          <p:nvPr/>
        </p:nvGrpSpPr>
        <p:grpSpPr>
          <a:xfrm>
            <a:off x="5104239" y="7408838"/>
            <a:ext cx="692181" cy="1012919"/>
            <a:chOff x="-64001300" y="4093650"/>
            <a:chExt cx="228450" cy="317450"/>
          </a:xfrm>
        </p:grpSpPr>
        <p:sp>
          <p:nvSpPr>
            <p:cNvPr id="6167" name="Google Shape;6167;p3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8" name="Google Shape;6168;p3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69" name="Google Shape;6169;p3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70" name="Google Shape;6170;p3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71" name="Google Shape;6171;p37"/>
          <p:cNvGrpSpPr/>
          <p:nvPr/>
        </p:nvGrpSpPr>
        <p:grpSpPr>
          <a:xfrm>
            <a:off x="1498110" y="8772395"/>
            <a:ext cx="942678" cy="1010686"/>
            <a:chOff x="-62148800" y="3377700"/>
            <a:chExt cx="311125" cy="316750"/>
          </a:xfrm>
        </p:grpSpPr>
        <p:sp>
          <p:nvSpPr>
            <p:cNvPr id="6172" name="Google Shape;6172;p3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73" name="Google Shape;6173;p3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74" name="Google Shape;6174;p37"/>
          <p:cNvGrpSpPr/>
          <p:nvPr/>
        </p:nvGrpSpPr>
        <p:grpSpPr>
          <a:xfrm>
            <a:off x="1487375" y="10013469"/>
            <a:ext cx="964114" cy="1012919"/>
            <a:chOff x="-62154300" y="3743950"/>
            <a:chExt cx="318200" cy="317450"/>
          </a:xfrm>
        </p:grpSpPr>
        <p:sp>
          <p:nvSpPr>
            <p:cNvPr id="6175" name="Google Shape;6175;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76" name="Google Shape;6176;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77" name="Google Shape;6177;p37"/>
          <p:cNvGrpSpPr/>
          <p:nvPr/>
        </p:nvGrpSpPr>
        <p:grpSpPr>
          <a:xfrm>
            <a:off x="1487357" y="11279335"/>
            <a:ext cx="964190" cy="1010367"/>
            <a:chOff x="-62151950" y="4111775"/>
            <a:chExt cx="318225" cy="316650"/>
          </a:xfrm>
        </p:grpSpPr>
        <p:sp>
          <p:nvSpPr>
            <p:cNvPr id="6178" name="Google Shape;6178;p3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79" name="Google Shape;6179;p3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0" name="Google Shape;6180;p3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1" name="Google Shape;6181;p3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82" name="Google Shape;6182;p37"/>
          <p:cNvGrpSpPr/>
          <p:nvPr/>
        </p:nvGrpSpPr>
        <p:grpSpPr>
          <a:xfrm>
            <a:off x="7523420" y="8771106"/>
            <a:ext cx="964114" cy="1013318"/>
            <a:chOff x="-60254550" y="3367325"/>
            <a:chExt cx="318200" cy="317575"/>
          </a:xfrm>
        </p:grpSpPr>
        <p:sp>
          <p:nvSpPr>
            <p:cNvPr id="6183" name="Google Shape;6183;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4" name="Google Shape;6184;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5" name="Google Shape;6185;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6" name="Google Shape;6186;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87" name="Google Shape;6187;p37"/>
          <p:cNvGrpSpPr/>
          <p:nvPr/>
        </p:nvGrpSpPr>
        <p:grpSpPr>
          <a:xfrm>
            <a:off x="7525767" y="10014934"/>
            <a:ext cx="959418" cy="1010047"/>
            <a:chOff x="-60255350" y="3733825"/>
            <a:chExt cx="316650" cy="316550"/>
          </a:xfrm>
        </p:grpSpPr>
        <p:sp>
          <p:nvSpPr>
            <p:cNvPr id="6188" name="Google Shape;6188;p3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89" name="Google Shape;6189;p3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0" name="Google Shape;6190;p3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1" name="Google Shape;6191;p3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2" name="Google Shape;6192;p3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3" name="Google Shape;6193;p3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4" name="Google Shape;6194;p3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195" name="Google Shape;6195;p37"/>
          <p:cNvGrpSpPr/>
          <p:nvPr/>
        </p:nvGrpSpPr>
        <p:grpSpPr>
          <a:xfrm>
            <a:off x="7598562" y="11280598"/>
            <a:ext cx="813831" cy="1007894"/>
            <a:chOff x="-60232500" y="4101525"/>
            <a:chExt cx="268600" cy="315875"/>
          </a:xfrm>
        </p:grpSpPr>
        <p:sp>
          <p:nvSpPr>
            <p:cNvPr id="6196" name="Google Shape;6196;p3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197" name="Google Shape;6197;p3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198" name="Google Shape;6198;p37"/>
          <p:cNvSpPr/>
          <p:nvPr/>
        </p:nvSpPr>
        <p:spPr>
          <a:xfrm>
            <a:off x="4978056" y="12553964"/>
            <a:ext cx="959342" cy="101291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199" name="Google Shape;6199;p37"/>
          <p:cNvGrpSpPr/>
          <p:nvPr/>
        </p:nvGrpSpPr>
        <p:grpSpPr>
          <a:xfrm>
            <a:off x="6225454" y="5005473"/>
            <a:ext cx="964190" cy="1010367"/>
            <a:chOff x="-63679950" y="3360375"/>
            <a:chExt cx="318225" cy="316650"/>
          </a:xfrm>
        </p:grpSpPr>
        <p:sp>
          <p:nvSpPr>
            <p:cNvPr id="6200" name="Google Shape;6200;p3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01" name="Google Shape;6201;p3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02" name="Google Shape;6202;p3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03" name="Google Shape;6203;p3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204" name="Google Shape;6204;p37"/>
          <p:cNvSpPr/>
          <p:nvPr/>
        </p:nvSpPr>
        <p:spPr>
          <a:xfrm>
            <a:off x="6230423" y="6235578"/>
            <a:ext cx="968962" cy="1014115"/>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205" name="Google Shape;6205;p37"/>
          <p:cNvGrpSpPr/>
          <p:nvPr/>
        </p:nvGrpSpPr>
        <p:grpSpPr>
          <a:xfrm>
            <a:off x="6221856" y="7408519"/>
            <a:ext cx="971386" cy="1013558"/>
            <a:chOff x="-63679950" y="4093450"/>
            <a:chExt cx="320600" cy="317650"/>
          </a:xfrm>
        </p:grpSpPr>
        <p:sp>
          <p:nvSpPr>
            <p:cNvPr id="6206" name="Google Shape;6206;p3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07" name="Google Shape;6207;p3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08" name="Google Shape;6208;p3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09" name="Google Shape;6209;p37"/>
          <p:cNvGrpSpPr/>
          <p:nvPr/>
        </p:nvGrpSpPr>
        <p:grpSpPr>
          <a:xfrm>
            <a:off x="2693955" y="8771279"/>
            <a:ext cx="959418" cy="1012919"/>
            <a:chOff x="-61784125" y="3377700"/>
            <a:chExt cx="316650" cy="317450"/>
          </a:xfrm>
        </p:grpSpPr>
        <p:sp>
          <p:nvSpPr>
            <p:cNvPr id="6210" name="Google Shape;6210;p3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1" name="Google Shape;6211;p3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2" name="Google Shape;6212;p3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3" name="Google Shape;6213;p3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4" name="Google Shape;6214;p3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5" name="Google Shape;6215;p3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6" name="Google Shape;6216;p3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17" name="Google Shape;6217;p37"/>
          <p:cNvGrpSpPr/>
          <p:nvPr/>
        </p:nvGrpSpPr>
        <p:grpSpPr>
          <a:xfrm>
            <a:off x="2693955" y="10013469"/>
            <a:ext cx="959418" cy="1012919"/>
            <a:chOff x="-61783350" y="3743950"/>
            <a:chExt cx="316650" cy="317450"/>
          </a:xfrm>
        </p:grpSpPr>
        <p:sp>
          <p:nvSpPr>
            <p:cNvPr id="6218" name="Google Shape;6218;p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19" name="Google Shape;6219;p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220" name="Google Shape;6220;p37"/>
          <p:cNvSpPr/>
          <p:nvPr/>
        </p:nvSpPr>
        <p:spPr>
          <a:xfrm>
            <a:off x="2701094" y="11290171"/>
            <a:ext cx="959418" cy="1011243"/>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21" name="Google Shape;6221;p37"/>
          <p:cNvSpPr/>
          <p:nvPr/>
        </p:nvSpPr>
        <p:spPr>
          <a:xfrm>
            <a:off x="8698145" y="8807765"/>
            <a:ext cx="959418" cy="958517"/>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22" name="Google Shape;6222;p37"/>
          <p:cNvSpPr/>
          <p:nvPr/>
        </p:nvSpPr>
        <p:spPr>
          <a:xfrm>
            <a:off x="8695759" y="10134434"/>
            <a:ext cx="964190" cy="79171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223" name="Google Shape;6223;p37"/>
          <p:cNvGrpSpPr/>
          <p:nvPr/>
        </p:nvGrpSpPr>
        <p:grpSpPr>
          <a:xfrm>
            <a:off x="8687632" y="11281713"/>
            <a:ext cx="966614" cy="1005660"/>
            <a:chOff x="-59869425" y="4102225"/>
            <a:chExt cx="319025" cy="315175"/>
          </a:xfrm>
        </p:grpSpPr>
        <p:sp>
          <p:nvSpPr>
            <p:cNvPr id="6224" name="Google Shape;6224;p3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25" name="Google Shape;6225;p3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26" name="Google Shape;6226;p3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27" name="Google Shape;6227;p3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28" name="Google Shape;6228;p37"/>
          <p:cNvGrpSpPr/>
          <p:nvPr/>
        </p:nvGrpSpPr>
        <p:grpSpPr>
          <a:xfrm>
            <a:off x="6228376" y="12576835"/>
            <a:ext cx="959418" cy="1007894"/>
            <a:chOff x="-59029025" y="3711650"/>
            <a:chExt cx="316650" cy="315875"/>
          </a:xfrm>
        </p:grpSpPr>
        <p:sp>
          <p:nvSpPr>
            <p:cNvPr id="6229" name="Google Shape;6229;p3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0" name="Google Shape;6230;p3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1" name="Google Shape;6231;p3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2" name="Google Shape;6232;p3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3" name="Google Shape;6233;p3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4" name="Google Shape;6234;p3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5" name="Google Shape;6235;p3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36" name="Google Shape;6236;p37"/>
          <p:cNvGrpSpPr/>
          <p:nvPr/>
        </p:nvGrpSpPr>
        <p:grpSpPr>
          <a:xfrm>
            <a:off x="12496506" y="5055333"/>
            <a:ext cx="917368" cy="964881"/>
            <a:chOff x="581525" y="3254850"/>
            <a:chExt cx="297750" cy="294575"/>
          </a:xfrm>
        </p:grpSpPr>
        <p:sp>
          <p:nvSpPr>
            <p:cNvPr id="6237" name="Google Shape;6237;p3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8" name="Google Shape;6238;p3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39" name="Google Shape;6239;p3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40" name="Google Shape;6240;p37"/>
          <p:cNvGrpSpPr/>
          <p:nvPr/>
        </p:nvGrpSpPr>
        <p:grpSpPr>
          <a:xfrm>
            <a:off x="12494080" y="6271584"/>
            <a:ext cx="922220" cy="974052"/>
            <a:chOff x="580725" y="3617925"/>
            <a:chExt cx="299325" cy="297375"/>
          </a:xfrm>
        </p:grpSpPr>
        <p:sp>
          <p:nvSpPr>
            <p:cNvPr id="6241" name="Google Shape;6241;p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2" name="Google Shape;6242;p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3" name="Google Shape;6243;p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4" name="Google Shape;6244;p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5" name="Google Shape;6245;p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46" name="Google Shape;6246;p37"/>
          <p:cNvGrpSpPr/>
          <p:nvPr/>
        </p:nvGrpSpPr>
        <p:grpSpPr>
          <a:xfrm>
            <a:off x="12498929" y="7510640"/>
            <a:ext cx="912515" cy="970120"/>
            <a:chOff x="583100" y="3982600"/>
            <a:chExt cx="296175" cy="296175"/>
          </a:xfrm>
        </p:grpSpPr>
        <p:sp>
          <p:nvSpPr>
            <p:cNvPr id="6247" name="Google Shape;6247;p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8" name="Google Shape;6248;p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49" name="Google Shape;6249;p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0" name="Google Shape;6250;p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1" name="Google Shape;6251;p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2" name="Google Shape;6252;p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3" name="Google Shape;6253;p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54" name="Google Shape;6254;p37"/>
          <p:cNvGrpSpPr/>
          <p:nvPr/>
        </p:nvGrpSpPr>
        <p:grpSpPr>
          <a:xfrm>
            <a:off x="18318734" y="5054280"/>
            <a:ext cx="800830" cy="966272"/>
            <a:chOff x="2423775" y="3226875"/>
            <a:chExt cx="259925" cy="295000"/>
          </a:xfrm>
        </p:grpSpPr>
        <p:sp>
          <p:nvSpPr>
            <p:cNvPr id="6255" name="Google Shape;6255;p3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6" name="Google Shape;6256;p3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57" name="Google Shape;6257;p3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58" name="Google Shape;6258;p37"/>
          <p:cNvGrpSpPr/>
          <p:nvPr/>
        </p:nvGrpSpPr>
        <p:grpSpPr>
          <a:xfrm>
            <a:off x="18259268" y="6277050"/>
            <a:ext cx="919756" cy="962425"/>
            <a:chOff x="2404875" y="3592725"/>
            <a:chExt cx="298525" cy="293825"/>
          </a:xfrm>
        </p:grpSpPr>
        <p:sp>
          <p:nvSpPr>
            <p:cNvPr id="6259" name="Google Shape;6259;p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0" name="Google Shape;6260;p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1" name="Google Shape;6261;p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62" name="Google Shape;6262;p37"/>
          <p:cNvGrpSpPr/>
          <p:nvPr/>
        </p:nvGrpSpPr>
        <p:grpSpPr>
          <a:xfrm>
            <a:off x="18261700" y="7511600"/>
            <a:ext cx="914903" cy="967500"/>
            <a:chOff x="2404875" y="3955825"/>
            <a:chExt cx="296950" cy="295375"/>
          </a:xfrm>
        </p:grpSpPr>
        <p:sp>
          <p:nvSpPr>
            <p:cNvPr id="6263" name="Google Shape;6263;p3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4" name="Google Shape;6264;p3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5" name="Google Shape;6265;p3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6" name="Google Shape;6266;p3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67" name="Google Shape;6267;p37"/>
          <p:cNvGrpSpPr/>
          <p:nvPr/>
        </p:nvGrpSpPr>
        <p:grpSpPr>
          <a:xfrm>
            <a:off x="14840498" y="8783545"/>
            <a:ext cx="910127" cy="970120"/>
            <a:chOff x="4263650" y="3235150"/>
            <a:chExt cx="295400" cy="296175"/>
          </a:xfrm>
        </p:grpSpPr>
        <p:sp>
          <p:nvSpPr>
            <p:cNvPr id="6268" name="Google Shape;6268;p3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69" name="Google Shape;6269;p3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0" name="Google Shape;6270;p3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1" name="Google Shape;6271;p3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2" name="Google Shape;6272;p3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73" name="Google Shape;6273;p37"/>
          <p:cNvGrpSpPr/>
          <p:nvPr/>
        </p:nvGrpSpPr>
        <p:grpSpPr>
          <a:xfrm>
            <a:off x="14834425" y="10055762"/>
            <a:ext cx="922220" cy="908214"/>
            <a:chOff x="4266025" y="3609275"/>
            <a:chExt cx="299325" cy="277275"/>
          </a:xfrm>
        </p:grpSpPr>
        <p:sp>
          <p:nvSpPr>
            <p:cNvPr id="6274" name="Google Shape;6274;p3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5" name="Google Shape;6275;p3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76" name="Google Shape;6276;p37"/>
          <p:cNvGrpSpPr/>
          <p:nvPr/>
        </p:nvGrpSpPr>
        <p:grpSpPr>
          <a:xfrm>
            <a:off x="14835636" y="11344912"/>
            <a:ext cx="919834" cy="967500"/>
            <a:chOff x="4263650" y="3963700"/>
            <a:chExt cx="298550" cy="295375"/>
          </a:xfrm>
        </p:grpSpPr>
        <p:sp>
          <p:nvSpPr>
            <p:cNvPr id="6277" name="Google Shape;6277;p3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8" name="Google Shape;6278;p3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79" name="Google Shape;6279;p3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0" name="Google Shape;6280;p3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1" name="Google Shape;6281;p3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2" name="Google Shape;6282;p3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3" name="Google Shape;6283;p3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84" name="Google Shape;6284;p37"/>
          <p:cNvGrpSpPr/>
          <p:nvPr/>
        </p:nvGrpSpPr>
        <p:grpSpPr>
          <a:xfrm>
            <a:off x="20774495" y="8783241"/>
            <a:ext cx="589780" cy="970120"/>
            <a:chOff x="6164975" y="3211525"/>
            <a:chExt cx="191425" cy="296175"/>
          </a:xfrm>
        </p:grpSpPr>
        <p:sp>
          <p:nvSpPr>
            <p:cNvPr id="6285" name="Google Shape;6285;p3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6" name="Google Shape;6286;p3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7" name="Google Shape;6287;p3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8" name="Google Shape;6288;p3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89" name="Google Shape;6289;p3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0" name="Google Shape;6290;p3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1" name="Google Shape;6291;p3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92" name="Google Shape;6292;p37"/>
          <p:cNvGrpSpPr/>
          <p:nvPr/>
        </p:nvGrpSpPr>
        <p:grpSpPr>
          <a:xfrm>
            <a:off x="13654305" y="5052743"/>
            <a:ext cx="919834" cy="970039"/>
            <a:chOff x="946175" y="3253275"/>
            <a:chExt cx="298550" cy="296150"/>
          </a:xfrm>
        </p:grpSpPr>
        <p:sp>
          <p:nvSpPr>
            <p:cNvPr id="6293" name="Google Shape;6293;p3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4" name="Google Shape;6294;p3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5" name="Google Shape;6295;p3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6" name="Google Shape;6296;p3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297" name="Google Shape;6297;p3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298" name="Google Shape;6298;p37"/>
          <p:cNvGrpSpPr/>
          <p:nvPr/>
        </p:nvGrpSpPr>
        <p:grpSpPr>
          <a:xfrm>
            <a:off x="13656735" y="6277394"/>
            <a:ext cx="914980" cy="962425"/>
            <a:chOff x="946175" y="3619500"/>
            <a:chExt cx="296975" cy="293825"/>
          </a:xfrm>
        </p:grpSpPr>
        <p:sp>
          <p:nvSpPr>
            <p:cNvPr id="6299" name="Google Shape;6299;p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0" name="Google Shape;6300;p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1" name="Google Shape;6301;p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2" name="Google Shape;6302;p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3" name="Google Shape;6303;p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4" name="Google Shape;6304;p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05" name="Google Shape;6305;p37"/>
          <p:cNvGrpSpPr/>
          <p:nvPr/>
        </p:nvGrpSpPr>
        <p:grpSpPr>
          <a:xfrm>
            <a:off x="13655548" y="7509363"/>
            <a:ext cx="917368" cy="972660"/>
            <a:chOff x="944600" y="3981825"/>
            <a:chExt cx="297750" cy="296950"/>
          </a:xfrm>
        </p:grpSpPr>
        <p:sp>
          <p:nvSpPr>
            <p:cNvPr id="6306" name="Google Shape;6306;p3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7" name="Google Shape;6307;p3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8" name="Google Shape;6308;p3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09" name="Google Shape;6309;p3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10" name="Google Shape;6310;p37"/>
          <p:cNvGrpSpPr/>
          <p:nvPr/>
        </p:nvGrpSpPr>
        <p:grpSpPr>
          <a:xfrm>
            <a:off x="19434507" y="5053674"/>
            <a:ext cx="912515" cy="967500"/>
            <a:chOff x="2768750" y="3227275"/>
            <a:chExt cx="296175" cy="295375"/>
          </a:xfrm>
        </p:grpSpPr>
        <p:sp>
          <p:nvSpPr>
            <p:cNvPr id="6311" name="Google Shape;6311;p3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2" name="Google Shape;6312;p3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3" name="Google Shape;6313;p3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4" name="Google Shape;6314;p3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5" name="Google Shape;6315;p3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6" name="Google Shape;6316;p3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7" name="Google Shape;6317;p3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18" name="Google Shape;6318;p3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19" name="Google Shape;6319;p37"/>
          <p:cNvGrpSpPr/>
          <p:nvPr/>
        </p:nvGrpSpPr>
        <p:grpSpPr>
          <a:xfrm>
            <a:off x="19489119" y="6275287"/>
            <a:ext cx="803294" cy="965944"/>
            <a:chOff x="2786075" y="3591800"/>
            <a:chExt cx="260725" cy="294900"/>
          </a:xfrm>
        </p:grpSpPr>
        <p:sp>
          <p:nvSpPr>
            <p:cNvPr id="6320" name="Google Shape;6320;p3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1" name="Google Shape;6321;p3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2" name="Google Shape;6322;p3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3" name="Google Shape;6323;p3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4" name="Google Shape;6324;p3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25" name="Google Shape;6325;p37"/>
          <p:cNvGrpSpPr/>
          <p:nvPr/>
        </p:nvGrpSpPr>
        <p:grpSpPr>
          <a:xfrm>
            <a:off x="19594688" y="7510285"/>
            <a:ext cx="592168" cy="970120"/>
            <a:chOff x="2819150" y="3955025"/>
            <a:chExt cx="192200" cy="296175"/>
          </a:xfrm>
        </p:grpSpPr>
        <p:sp>
          <p:nvSpPr>
            <p:cNvPr id="6326" name="Google Shape;6326;p3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7" name="Google Shape;6327;p3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8" name="Google Shape;6328;p3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29" name="Google Shape;6329;p3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30" name="Google Shape;6330;p37"/>
          <p:cNvGrpSpPr/>
          <p:nvPr/>
        </p:nvGrpSpPr>
        <p:grpSpPr>
          <a:xfrm>
            <a:off x="15990425" y="8786112"/>
            <a:ext cx="910050" cy="964962"/>
            <a:chOff x="4629125" y="3235150"/>
            <a:chExt cx="295375" cy="294600"/>
          </a:xfrm>
        </p:grpSpPr>
        <p:sp>
          <p:nvSpPr>
            <p:cNvPr id="6331" name="Google Shape;6331;p3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2" name="Google Shape;6332;p3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3" name="Google Shape;6333;p3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4" name="Google Shape;6334;p3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5" name="Google Shape;6335;p3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36" name="Google Shape;6336;p37"/>
          <p:cNvGrpSpPr/>
          <p:nvPr/>
        </p:nvGrpSpPr>
        <p:grpSpPr>
          <a:xfrm>
            <a:off x="15990391" y="10026113"/>
            <a:ext cx="910127" cy="967500"/>
            <a:chOff x="4628325" y="3599825"/>
            <a:chExt cx="295400" cy="295375"/>
          </a:xfrm>
        </p:grpSpPr>
        <p:sp>
          <p:nvSpPr>
            <p:cNvPr id="6337" name="Google Shape;6337;p3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8" name="Google Shape;6338;p3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39" name="Google Shape;6339;p3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0" name="Google Shape;6340;p3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1" name="Google Shape;6341;p3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2" name="Google Shape;6342;p3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3" name="Google Shape;6343;p3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4" name="Google Shape;6344;p3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5" name="Google Shape;6345;p3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6" name="Google Shape;6346;p3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7" name="Google Shape;6347;p3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48" name="Google Shape;6348;p3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49" name="Google Shape;6349;p37"/>
          <p:cNvGrpSpPr/>
          <p:nvPr/>
        </p:nvGrpSpPr>
        <p:grpSpPr>
          <a:xfrm>
            <a:off x="16045004" y="11343597"/>
            <a:ext cx="800906" cy="970120"/>
            <a:chOff x="4645650" y="3962900"/>
            <a:chExt cx="259950" cy="296175"/>
          </a:xfrm>
        </p:grpSpPr>
        <p:sp>
          <p:nvSpPr>
            <p:cNvPr id="6350" name="Google Shape;6350;p3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1" name="Google Shape;6351;p3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2" name="Google Shape;6352;p3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3" name="Google Shape;6353;p3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4" name="Google Shape;6354;p3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5" name="Google Shape;6355;p3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56" name="Google Shape;6356;p37"/>
          <p:cNvGrpSpPr/>
          <p:nvPr/>
        </p:nvGrpSpPr>
        <p:grpSpPr>
          <a:xfrm>
            <a:off x="20614183" y="10027198"/>
            <a:ext cx="910050" cy="964881"/>
            <a:chOff x="6143725" y="3582500"/>
            <a:chExt cx="295375" cy="294575"/>
          </a:xfrm>
        </p:grpSpPr>
        <p:sp>
          <p:nvSpPr>
            <p:cNvPr id="6357" name="Google Shape;6357;p3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8" name="Google Shape;6358;p3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59" name="Google Shape;6359;p3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0" name="Google Shape;6360;p3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1" name="Google Shape;6361;p3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2" name="Google Shape;6362;p3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3" name="Google Shape;6363;p3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64" name="Google Shape;6364;p37"/>
          <p:cNvGrpSpPr/>
          <p:nvPr/>
        </p:nvGrpSpPr>
        <p:grpSpPr>
          <a:xfrm>
            <a:off x="14815240" y="5052743"/>
            <a:ext cx="914903" cy="970039"/>
            <a:chOff x="1310075" y="3253275"/>
            <a:chExt cx="296950" cy="296150"/>
          </a:xfrm>
        </p:grpSpPr>
        <p:sp>
          <p:nvSpPr>
            <p:cNvPr id="6365" name="Google Shape;6365;p3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6" name="Google Shape;6366;p3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67" name="Google Shape;6367;p3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368" name="Google Shape;6368;p37"/>
          <p:cNvSpPr/>
          <p:nvPr/>
        </p:nvSpPr>
        <p:spPr>
          <a:xfrm>
            <a:off x="14826435" y="6230902"/>
            <a:ext cx="907663" cy="96234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369" name="Google Shape;6369;p37"/>
          <p:cNvGrpSpPr/>
          <p:nvPr/>
        </p:nvGrpSpPr>
        <p:grpSpPr>
          <a:xfrm>
            <a:off x="14814002" y="7508407"/>
            <a:ext cx="917368" cy="974543"/>
            <a:chOff x="1310075" y="3980250"/>
            <a:chExt cx="297750" cy="297525"/>
          </a:xfrm>
        </p:grpSpPr>
        <p:sp>
          <p:nvSpPr>
            <p:cNvPr id="6370" name="Google Shape;6370;p3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1" name="Google Shape;6371;p3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2" name="Google Shape;6372;p3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3" name="Google Shape;6373;p3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74" name="Google Shape;6374;p37"/>
          <p:cNvGrpSpPr/>
          <p:nvPr/>
        </p:nvGrpSpPr>
        <p:grpSpPr>
          <a:xfrm>
            <a:off x="20717735" y="5053674"/>
            <a:ext cx="694149" cy="967500"/>
            <a:chOff x="3167275" y="3227275"/>
            <a:chExt cx="225300" cy="295375"/>
          </a:xfrm>
        </p:grpSpPr>
        <p:sp>
          <p:nvSpPr>
            <p:cNvPr id="6375" name="Google Shape;6375;p3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6" name="Google Shape;6376;p3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7" name="Google Shape;6377;p3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8" name="Google Shape;6378;p3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79" name="Google Shape;6379;p3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380" name="Google Shape;6380;p37"/>
          <p:cNvSpPr/>
          <p:nvPr/>
        </p:nvSpPr>
        <p:spPr>
          <a:xfrm>
            <a:off x="20603529" y="6226091"/>
            <a:ext cx="958653" cy="972004"/>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381" name="Google Shape;6381;p37"/>
          <p:cNvGrpSpPr/>
          <p:nvPr/>
        </p:nvGrpSpPr>
        <p:grpSpPr>
          <a:xfrm>
            <a:off x="20606111" y="7511548"/>
            <a:ext cx="917368" cy="967583"/>
            <a:chOff x="3133425" y="3955025"/>
            <a:chExt cx="297750" cy="295400"/>
          </a:xfrm>
        </p:grpSpPr>
        <p:sp>
          <p:nvSpPr>
            <p:cNvPr id="6382" name="Google Shape;6382;p3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83" name="Google Shape;6383;p3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84" name="Google Shape;6384;p3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85" name="Google Shape;6385;p37"/>
          <p:cNvGrpSpPr/>
          <p:nvPr/>
        </p:nvGrpSpPr>
        <p:grpSpPr>
          <a:xfrm>
            <a:off x="17148859" y="8781825"/>
            <a:ext cx="912515" cy="973560"/>
            <a:chOff x="4991425" y="3234750"/>
            <a:chExt cx="296175" cy="297225"/>
          </a:xfrm>
        </p:grpSpPr>
        <p:sp>
          <p:nvSpPr>
            <p:cNvPr id="6386" name="Google Shape;6386;p3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87" name="Google Shape;6387;p3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88" name="Google Shape;6388;p3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89" name="Google Shape;6389;p3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0" name="Google Shape;6390;p3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1" name="Google Shape;6391;p3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392" name="Google Shape;6392;p37"/>
          <p:cNvGrpSpPr/>
          <p:nvPr/>
        </p:nvGrpSpPr>
        <p:grpSpPr>
          <a:xfrm>
            <a:off x="17148859" y="10082863"/>
            <a:ext cx="912515" cy="854004"/>
            <a:chOff x="4991425" y="3617150"/>
            <a:chExt cx="296175" cy="260725"/>
          </a:xfrm>
        </p:grpSpPr>
        <p:sp>
          <p:nvSpPr>
            <p:cNvPr id="6393" name="Google Shape;6393;p3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4" name="Google Shape;6394;p3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5" name="Google Shape;6395;p3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6" name="Google Shape;6396;p3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7" name="Google Shape;6397;p3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8" name="Google Shape;6398;p3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399" name="Google Shape;6399;p3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00" name="Google Shape;6400;p37"/>
          <p:cNvGrpSpPr/>
          <p:nvPr/>
        </p:nvGrpSpPr>
        <p:grpSpPr>
          <a:xfrm>
            <a:off x="17350281" y="11344860"/>
            <a:ext cx="509674" cy="967583"/>
            <a:chOff x="5056800" y="3962900"/>
            <a:chExt cx="165425" cy="295400"/>
          </a:xfrm>
        </p:grpSpPr>
        <p:sp>
          <p:nvSpPr>
            <p:cNvPr id="6401" name="Google Shape;6401;p3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2" name="Google Shape;6402;p3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3" name="Google Shape;6403;p3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04" name="Google Shape;6404;p37"/>
          <p:cNvGrpSpPr/>
          <p:nvPr/>
        </p:nvGrpSpPr>
        <p:grpSpPr>
          <a:xfrm>
            <a:off x="20611606" y="11344568"/>
            <a:ext cx="914903" cy="967500"/>
            <a:chOff x="6168925" y="3936925"/>
            <a:chExt cx="296950" cy="295375"/>
          </a:xfrm>
        </p:grpSpPr>
        <p:sp>
          <p:nvSpPr>
            <p:cNvPr id="6405" name="Google Shape;6405;p3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6" name="Google Shape;6406;p3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7" name="Google Shape;6407;p3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8" name="Google Shape;6408;p3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09" name="Google Shape;6409;p3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10" name="Google Shape;6410;p3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11" name="Google Shape;6411;p37"/>
          <p:cNvGrpSpPr/>
          <p:nvPr/>
        </p:nvGrpSpPr>
        <p:grpSpPr>
          <a:xfrm>
            <a:off x="15972464" y="5054020"/>
            <a:ext cx="907586" cy="967500"/>
            <a:chOff x="1674750" y="3254050"/>
            <a:chExt cx="294575" cy="295375"/>
          </a:xfrm>
        </p:grpSpPr>
        <p:sp>
          <p:nvSpPr>
            <p:cNvPr id="6412" name="Google Shape;6412;p3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13" name="Google Shape;6413;p3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14" name="Google Shape;6414;p3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15" name="Google Shape;6415;p37"/>
          <p:cNvGrpSpPr/>
          <p:nvPr/>
        </p:nvGrpSpPr>
        <p:grpSpPr>
          <a:xfrm>
            <a:off x="16010051" y="6274857"/>
            <a:ext cx="832409" cy="967500"/>
            <a:chOff x="1687350" y="3618725"/>
            <a:chExt cx="270175" cy="295375"/>
          </a:xfrm>
        </p:grpSpPr>
        <p:sp>
          <p:nvSpPr>
            <p:cNvPr id="6416" name="Google Shape;6416;p3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17" name="Google Shape;6417;p3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18" name="Google Shape;6418;p3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19" name="Google Shape;6419;p37"/>
          <p:cNvGrpSpPr/>
          <p:nvPr/>
        </p:nvGrpSpPr>
        <p:grpSpPr>
          <a:xfrm>
            <a:off x="15967577" y="7511944"/>
            <a:ext cx="917368" cy="967500"/>
            <a:chOff x="1672375" y="3982600"/>
            <a:chExt cx="297750" cy="295375"/>
          </a:xfrm>
        </p:grpSpPr>
        <p:sp>
          <p:nvSpPr>
            <p:cNvPr id="6420" name="Google Shape;6420;p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1" name="Google Shape;6421;p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2" name="Google Shape;6422;p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23" name="Google Shape;6423;p37"/>
          <p:cNvGrpSpPr/>
          <p:nvPr/>
        </p:nvGrpSpPr>
        <p:grpSpPr>
          <a:xfrm>
            <a:off x="12541379" y="8783444"/>
            <a:ext cx="912515" cy="970120"/>
            <a:chOff x="3497300" y="3227275"/>
            <a:chExt cx="296175" cy="296175"/>
          </a:xfrm>
        </p:grpSpPr>
        <p:sp>
          <p:nvSpPr>
            <p:cNvPr id="6424" name="Google Shape;6424;p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5" name="Google Shape;6425;p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6" name="Google Shape;6426;p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7" name="Google Shape;6427;p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8" name="Google Shape;6428;p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29" name="Google Shape;6429;p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0" name="Google Shape;6430;p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1" name="Google Shape;6431;p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32" name="Google Shape;6432;p37"/>
          <p:cNvGrpSpPr/>
          <p:nvPr/>
        </p:nvGrpSpPr>
        <p:grpSpPr>
          <a:xfrm>
            <a:off x="12542612" y="10028583"/>
            <a:ext cx="910050" cy="962342"/>
            <a:chOff x="3497300" y="3591950"/>
            <a:chExt cx="295375" cy="293800"/>
          </a:xfrm>
        </p:grpSpPr>
        <p:sp>
          <p:nvSpPr>
            <p:cNvPr id="6433" name="Google Shape;6433;p3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4" name="Google Shape;6434;p3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5" name="Google Shape;6435;p3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6" name="Google Shape;6436;p3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7" name="Google Shape;6437;p3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8" name="Google Shape;6438;p3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39" name="Google Shape;6439;p3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0" name="Google Shape;6440;p3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41" name="Google Shape;6441;p37"/>
          <p:cNvGrpSpPr/>
          <p:nvPr/>
        </p:nvGrpSpPr>
        <p:grpSpPr>
          <a:xfrm>
            <a:off x="12542612" y="11344759"/>
            <a:ext cx="910050" cy="967583"/>
            <a:chOff x="3497300" y="3955025"/>
            <a:chExt cx="295375" cy="295400"/>
          </a:xfrm>
        </p:grpSpPr>
        <p:sp>
          <p:nvSpPr>
            <p:cNvPr id="6442" name="Google Shape;6442;p3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3" name="Google Shape;6443;p3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4" name="Google Shape;6444;p3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45" name="Google Shape;6445;p37"/>
          <p:cNvGrpSpPr/>
          <p:nvPr/>
        </p:nvGrpSpPr>
        <p:grpSpPr>
          <a:xfrm>
            <a:off x="18341263" y="8785543"/>
            <a:ext cx="854284" cy="966108"/>
            <a:chOff x="5364750" y="3235150"/>
            <a:chExt cx="277275" cy="294950"/>
          </a:xfrm>
        </p:grpSpPr>
        <p:sp>
          <p:nvSpPr>
            <p:cNvPr id="6446" name="Google Shape;6446;p3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7" name="Google Shape;6447;p3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8" name="Google Shape;6448;p3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49" name="Google Shape;6449;p3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0" name="Google Shape;6450;p3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1" name="Google Shape;6451;p3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2" name="Google Shape;6452;p3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3" name="Google Shape;6453;p3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54" name="Google Shape;6454;p37"/>
          <p:cNvGrpSpPr/>
          <p:nvPr/>
        </p:nvGrpSpPr>
        <p:grpSpPr>
          <a:xfrm>
            <a:off x="18310914" y="10022219"/>
            <a:ext cx="914980" cy="975280"/>
            <a:chOff x="5355300" y="3598250"/>
            <a:chExt cx="296975" cy="297750"/>
          </a:xfrm>
        </p:grpSpPr>
        <p:sp>
          <p:nvSpPr>
            <p:cNvPr id="6455" name="Google Shape;6455;p3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6" name="Google Shape;6456;p3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7" name="Google Shape;6457;p3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8" name="Google Shape;6458;p3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59" name="Google Shape;6459;p3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0" name="Google Shape;6460;p3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1" name="Google Shape;6461;p3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2" name="Google Shape;6462;p3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63" name="Google Shape;6463;p37"/>
          <p:cNvGrpSpPr/>
          <p:nvPr/>
        </p:nvGrpSpPr>
        <p:grpSpPr>
          <a:xfrm>
            <a:off x="18321854" y="11515155"/>
            <a:ext cx="893105" cy="627014"/>
            <a:chOff x="5358450" y="4015675"/>
            <a:chExt cx="289875" cy="191425"/>
          </a:xfrm>
        </p:grpSpPr>
        <p:sp>
          <p:nvSpPr>
            <p:cNvPr id="6464" name="Google Shape;6464;p3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5" name="Google Shape;6465;p3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6" name="Google Shape;6466;p3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67" name="Google Shape;6467;p3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68" name="Google Shape;6468;p37"/>
          <p:cNvGrpSpPr/>
          <p:nvPr/>
        </p:nvGrpSpPr>
        <p:grpSpPr>
          <a:xfrm>
            <a:off x="16033950" y="12560493"/>
            <a:ext cx="914980" cy="901909"/>
            <a:chOff x="6543825" y="3202075"/>
            <a:chExt cx="296975" cy="275350"/>
          </a:xfrm>
        </p:grpSpPr>
        <p:sp>
          <p:nvSpPr>
            <p:cNvPr id="6469" name="Google Shape;6469;p3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0" name="Google Shape;6470;p3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1" name="Google Shape;6471;p3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2" name="Google Shape;6472;p3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3" name="Google Shape;6473;p3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4" name="Google Shape;6474;p3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5" name="Google Shape;6475;p3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76" name="Google Shape;6476;p37"/>
          <p:cNvGrpSpPr/>
          <p:nvPr/>
        </p:nvGrpSpPr>
        <p:grpSpPr>
          <a:xfrm>
            <a:off x="17122495" y="5052714"/>
            <a:ext cx="912515" cy="970120"/>
            <a:chOff x="2037825" y="3254050"/>
            <a:chExt cx="296175" cy="296175"/>
          </a:xfrm>
        </p:grpSpPr>
        <p:sp>
          <p:nvSpPr>
            <p:cNvPr id="6477" name="Google Shape;6477;p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8" name="Google Shape;6478;p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79" name="Google Shape;6479;p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0" name="Google Shape;6480;p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1" name="Google Shape;6481;p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2" name="Google Shape;6482;p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83" name="Google Shape;6483;p37"/>
          <p:cNvGrpSpPr/>
          <p:nvPr/>
        </p:nvGrpSpPr>
        <p:grpSpPr>
          <a:xfrm>
            <a:off x="17117652" y="6275131"/>
            <a:ext cx="922220" cy="966928"/>
            <a:chOff x="2034675" y="3617925"/>
            <a:chExt cx="299325" cy="295200"/>
          </a:xfrm>
        </p:grpSpPr>
        <p:sp>
          <p:nvSpPr>
            <p:cNvPr id="6484" name="Google Shape;6484;p3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5" name="Google Shape;6485;p3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6" name="Google Shape;6486;p3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7" name="Google Shape;6487;p3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88" name="Google Shape;6488;p3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89" name="Google Shape;6489;p37"/>
          <p:cNvGrpSpPr/>
          <p:nvPr/>
        </p:nvGrpSpPr>
        <p:grpSpPr>
          <a:xfrm>
            <a:off x="17122495" y="7511932"/>
            <a:ext cx="912515" cy="967500"/>
            <a:chOff x="2037825" y="3981825"/>
            <a:chExt cx="296175" cy="295375"/>
          </a:xfrm>
        </p:grpSpPr>
        <p:sp>
          <p:nvSpPr>
            <p:cNvPr id="6490" name="Google Shape;6490;p3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1" name="Google Shape;6491;p3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2" name="Google Shape;6492;p3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493" name="Google Shape;6493;p37"/>
          <p:cNvGrpSpPr/>
          <p:nvPr/>
        </p:nvGrpSpPr>
        <p:grpSpPr>
          <a:xfrm>
            <a:off x="13678096" y="8872448"/>
            <a:ext cx="912515" cy="792098"/>
            <a:chOff x="3860400" y="3254050"/>
            <a:chExt cx="296175" cy="241825"/>
          </a:xfrm>
        </p:grpSpPr>
        <p:sp>
          <p:nvSpPr>
            <p:cNvPr id="6494" name="Google Shape;6494;p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5" name="Google Shape;6495;p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6" name="Google Shape;6496;p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7" name="Google Shape;6497;p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8" name="Google Shape;6498;p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499" name="Google Shape;6499;p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0" name="Google Shape;6500;p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01" name="Google Shape;6501;p37"/>
          <p:cNvGrpSpPr/>
          <p:nvPr/>
        </p:nvGrpSpPr>
        <p:grpSpPr>
          <a:xfrm>
            <a:off x="13676867" y="10024710"/>
            <a:ext cx="914980" cy="970120"/>
            <a:chOff x="3859600" y="3591950"/>
            <a:chExt cx="296975" cy="296175"/>
          </a:xfrm>
        </p:grpSpPr>
        <p:sp>
          <p:nvSpPr>
            <p:cNvPr id="6502" name="Google Shape;6502;p3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3" name="Google Shape;6503;p3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4" name="Google Shape;6504;p3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05" name="Google Shape;6505;p37"/>
          <p:cNvGrpSpPr/>
          <p:nvPr/>
        </p:nvGrpSpPr>
        <p:grpSpPr>
          <a:xfrm>
            <a:off x="13678096" y="11343497"/>
            <a:ext cx="912515" cy="970120"/>
            <a:chOff x="3860400" y="3955025"/>
            <a:chExt cx="296175" cy="296175"/>
          </a:xfrm>
        </p:grpSpPr>
        <p:sp>
          <p:nvSpPr>
            <p:cNvPr id="6506" name="Google Shape;6506;p3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7" name="Google Shape;6507;p3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8" name="Google Shape;6508;p3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09" name="Google Shape;6509;p3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0" name="Google Shape;6510;p3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11" name="Google Shape;6511;p37"/>
          <p:cNvGrpSpPr/>
          <p:nvPr/>
        </p:nvGrpSpPr>
        <p:grpSpPr>
          <a:xfrm>
            <a:off x="19452377" y="8784859"/>
            <a:ext cx="927073" cy="967500"/>
            <a:chOff x="5716825" y="3235950"/>
            <a:chExt cx="300900" cy="295375"/>
          </a:xfrm>
        </p:grpSpPr>
        <p:sp>
          <p:nvSpPr>
            <p:cNvPr id="6512" name="Google Shape;6512;p3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3" name="Google Shape;6513;p3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4" name="Google Shape;6514;p3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5" name="Google Shape;6515;p3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16" name="Google Shape;6516;p37"/>
          <p:cNvGrpSpPr/>
          <p:nvPr/>
        </p:nvGrpSpPr>
        <p:grpSpPr>
          <a:xfrm>
            <a:off x="19486343" y="10055762"/>
            <a:ext cx="859138" cy="908214"/>
            <a:chOff x="5727850" y="3609275"/>
            <a:chExt cx="278850" cy="277275"/>
          </a:xfrm>
        </p:grpSpPr>
        <p:sp>
          <p:nvSpPr>
            <p:cNvPr id="6517" name="Google Shape;6517;p3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8" name="Google Shape;6518;p3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19" name="Google Shape;6519;p3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0" name="Google Shape;6520;p3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1" name="Google Shape;6521;p3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22" name="Google Shape;6522;p37"/>
          <p:cNvGrpSpPr/>
          <p:nvPr/>
        </p:nvGrpSpPr>
        <p:grpSpPr>
          <a:xfrm>
            <a:off x="19515503" y="11344912"/>
            <a:ext cx="800830" cy="967500"/>
            <a:chOff x="5736525" y="3963700"/>
            <a:chExt cx="259925" cy="295375"/>
          </a:xfrm>
        </p:grpSpPr>
        <p:sp>
          <p:nvSpPr>
            <p:cNvPr id="6523" name="Google Shape;6523;p3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4" name="Google Shape;6524;p3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5" name="Google Shape;6525;p3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6" name="Google Shape;6526;p3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7" name="Google Shape;6527;p3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8" name="Google Shape;6528;p3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29" name="Google Shape;6529;p3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30" name="Google Shape;6530;p37"/>
          <p:cNvGrpSpPr/>
          <p:nvPr/>
        </p:nvGrpSpPr>
        <p:grpSpPr>
          <a:xfrm>
            <a:off x="17138559" y="12580499"/>
            <a:ext cx="914980" cy="970120"/>
            <a:chOff x="6553275" y="3604550"/>
            <a:chExt cx="296975" cy="296175"/>
          </a:xfrm>
        </p:grpSpPr>
        <p:sp>
          <p:nvSpPr>
            <p:cNvPr id="6531" name="Google Shape;6531;p3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32" name="Google Shape;6532;p3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33" name="Google Shape;6533;p3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34" name="Google Shape;6534;p3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35" name="Google Shape;6535;p3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36" name="Google Shape;6536;p3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0"/>
        <p:cNvGrpSpPr/>
        <p:nvPr/>
      </p:nvGrpSpPr>
      <p:grpSpPr>
        <a:xfrm>
          <a:off x="0" y="0"/>
          <a:ext cx="0" cy="0"/>
          <a:chOff x="0" y="0"/>
          <a:chExt cx="0" cy="0"/>
        </a:xfrm>
      </p:grpSpPr>
      <p:sp>
        <p:nvSpPr>
          <p:cNvPr id="6541" name="Google Shape;6541;p38"/>
          <p:cNvSpPr txBox="1">
            <a:spLocks noGrp="1"/>
          </p:cNvSpPr>
          <p:nvPr>
            <p:ph type="title" idx="4294967295"/>
          </p:nvPr>
        </p:nvSpPr>
        <p:spPr>
          <a:xfrm>
            <a:off x="1558573" y="3101496"/>
            <a:ext cx="92472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2" name="Google Shape;6542;p38"/>
          <p:cNvSpPr txBox="1">
            <a:spLocks noGrp="1"/>
          </p:cNvSpPr>
          <p:nvPr>
            <p:ph type="title" idx="4294967295"/>
          </p:nvPr>
        </p:nvSpPr>
        <p:spPr>
          <a:xfrm>
            <a:off x="12336646" y="3101496"/>
            <a:ext cx="92472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3" name="Google Shape;6543;p38"/>
          <p:cNvGrpSpPr/>
          <p:nvPr/>
        </p:nvGrpSpPr>
        <p:grpSpPr>
          <a:xfrm>
            <a:off x="1570322" y="5008964"/>
            <a:ext cx="792996" cy="951526"/>
            <a:chOff x="-35814600" y="3202075"/>
            <a:chExt cx="242625" cy="291450"/>
          </a:xfrm>
        </p:grpSpPr>
        <p:sp>
          <p:nvSpPr>
            <p:cNvPr id="6544" name="Google Shape;6544;p3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45" name="Google Shape;6545;p3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46" name="Google Shape;6546;p3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47" name="Google Shape;6547;p3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48" name="Google Shape;6548;p3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49" name="Google Shape;6549;p3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0" name="Google Shape;6550;p3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51" name="Google Shape;6551;p38"/>
          <p:cNvGrpSpPr/>
          <p:nvPr/>
        </p:nvGrpSpPr>
        <p:grpSpPr>
          <a:xfrm>
            <a:off x="1490534" y="6195309"/>
            <a:ext cx="952575" cy="952179"/>
            <a:chOff x="-35839800" y="3561025"/>
            <a:chExt cx="291450" cy="291650"/>
          </a:xfrm>
        </p:grpSpPr>
        <p:sp>
          <p:nvSpPr>
            <p:cNvPr id="6552" name="Google Shape;6552;p3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3" name="Google Shape;6553;p3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4" name="Google Shape;6554;p3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5" name="Google Shape;6555;p3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6" name="Google Shape;6556;p3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7" name="Google Shape;6557;p3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58" name="Google Shape;6558;p3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559" name="Google Shape;6559;p38"/>
          <p:cNvSpPr/>
          <p:nvPr/>
        </p:nvSpPr>
        <p:spPr>
          <a:xfrm>
            <a:off x="1452726" y="7364611"/>
            <a:ext cx="957723" cy="951526"/>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560" name="Google Shape;6560;p38"/>
          <p:cNvGrpSpPr/>
          <p:nvPr/>
        </p:nvGrpSpPr>
        <p:grpSpPr>
          <a:xfrm>
            <a:off x="7517566" y="5008978"/>
            <a:ext cx="952575" cy="951526"/>
            <a:chOff x="-34003850" y="3227275"/>
            <a:chExt cx="291450" cy="291450"/>
          </a:xfrm>
        </p:grpSpPr>
        <p:sp>
          <p:nvSpPr>
            <p:cNvPr id="6561" name="Google Shape;6561;p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2" name="Google Shape;6562;p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3" name="Google Shape;6563;p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4" name="Google Shape;6564;p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5" name="Google Shape;6565;p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66" name="Google Shape;6566;p38"/>
          <p:cNvGrpSpPr/>
          <p:nvPr/>
        </p:nvGrpSpPr>
        <p:grpSpPr>
          <a:xfrm>
            <a:off x="7516303" y="6194711"/>
            <a:ext cx="955107" cy="953403"/>
            <a:chOff x="-34004625" y="3585850"/>
            <a:chExt cx="292225" cy="292025"/>
          </a:xfrm>
        </p:grpSpPr>
        <p:sp>
          <p:nvSpPr>
            <p:cNvPr id="6567" name="Google Shape;6567;p3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8" name="Google Shape;6568;p3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69" name="Google Shape;6569;p3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0" name="Google Shape;6570;p3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1" name="Google Shape;6571;p3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72" name="Google Shape;6572;p38"/>
          <p:cNvGrpSpPr/>
          <p:nvPr/>
        </p:nvGrpSpPr>
        <p:grpSpPr>
          <a:xfrm>
            <a:off x="7514995" y="7365672"/>
            <a:ext cx="957723" cy="954138"/>
            <a:chOff x="-34005425" y="3945575"/>
            <a:chExt cx="293025" cy="292250"/>
          </a:xfrm>
        </p:grpSpPr>
        <p:sp>
          <p:nvSpPr>
            <p:cNvPr id="6573" name="Google Shape;6573;p3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4" name="Google Shape;6574;p3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5" name="Google Shape;6575;p3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76" name="Google Shape;6576;p38"/>
          <p:cNvGrpSpPr/>
          <p:nvPr/>
        </p:nvGrpSpPr>
        <p:grpSpPr>
          <a:xfrm>
            <a:off x="3868077" y="8638062"/>
            <a:ext cx="965404" cy="956667"/>
            <a:chOff x="-32174975" y="3192625"/>
            <a:chExt cx="295375" cy="293025"/>
          </a:xfrm>
        </p:grpSpPr>
        <p:sp>
          <p:nvSpPr>
            <p:cNvPr id="6577" name="Google Shape;6577;p3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8" name="Google Shape;6578;p3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79" name="Google Shape;6579;p3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0" name="Google Shape;6580;p3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581" name="Google Shape;6581;p38"/>
          <p:cNvSpPr/>
          <p:nvPr/>
        </p:nvSpPr>
        <p:spPr>
          <a:xfrm>
            <a:off x="3829988" y="9903175"/>
            <a:ext cx="978314" cy="954791"/>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2" name="Google Shape;6582;p38"/>
          <p:cNvSpPr/>
          <p:nvPr/>
        </p:nvSpPr>
        <p:spPr>
          <a:xfrm>
            <a:off x="3842863" y="11154290"/>
            <a:ext cx="952575" cy="954055"/>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583" name="Google Shape;6583;p38"/>
          <p:cNvGrpSpPr/>
          <p:nvPr/>
        </p:nvGrpSpPr>
        <p:grpSpPr>
          <a:xfrm>
            <a:off x="9899441" y="8640627"/>
            <a:ext cx="955107" cy="951526"/>
            <a:chOff x="-30345325" y="3184750"/>
            <a:chExt cx="292225" cy="291450"/>
          </a:xfrm>
        </p:grpSpPr>
        <p:sp>
          <p:nvSpPr>
            <p:cNvPr id="6584" name="Google Shape;6584;p3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5" name="Google Shape;6585;p3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6" name="Google Shape;6586;p3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7" name="Google Shape;6587;p3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88" name="Google Shape;6588;p3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89" name="Google Shape;6589;p38"/>
          <p:cNvGrpSpPr/>
          <p:nvPr/>
        </p:nvGrpSpPr>
        <p:grpSpPr>
          <a:xfrm>
            <a:off x="2696170" y="5008964"/>
            <a:ext cx="952575" cy="951526"/>
            <a:chOff x="-35481425" y="3202075"/>
            <a:chExt cx="291450" cy="291450"/>
          </a:xfrm>
        </p:grpSpPr>
        <p:sp>
          <p:nvSpPr>
            <p:cNvPr id="6590" name="Google Shape;6590;p3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1" name="Google Shape;6591;p3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2" name="Google Shape;6592;p3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3" name="Google Shape;6593;p3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4" name="Google Shape;6594;p3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5" name="Google Shape;6595;p3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6" name="Google Shape;6596;p3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597" name="Google Shape;6597;p38"/>
          <p:cNvGrpSpPr/>
          <p:nvPr/>
        </p:nvGrpSpPr>
        <p:grpSpPr>
          <a:xfrm>
            <a:off x="2694906" y="6196939"/>
            <a:ext cx="955107" cy="948914"/>
            <a:chOff x="-35482200" y="3561225"/>
            <a:chExt cx="292225" cy="290650"/>
          </a:xfrm>
        </p:grpSpPr>
        <p:sp>
          <p:nvSpPr>
            <p:cNvPr id="6598" name="Google Shape;6598;p3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599" name="Google Shape;6599;p3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0" name="Google Shape;6600;p3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01" name="Google Shape;6601;p38"/>
          <p:cNvGrpSpPr/>
          <p:nvPr/>
        </p:nvGrpSpPr>
        <p:grpSpPr>
          <a:xfrm>
            <a:off x="2696170" y="7367004"/>
            <a:ext cx="952575" cy="951443"/>
            <a:chOff x="-35481425" y="3919600"/>
            <a:chExt cx="291450" cy="291425"/>
          </a:xfrm>
        </p:grpSpPr>
        <p:sp>
          <p:nvSpPr>
            <p:cNvPr id="6602" name="Google Shape;6602;p3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3" name="Google Shape;6603;p3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4" name="Google Shape;6604;p3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5" name="Google Shape;6605;p3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6" name="Google Shape;6606;p3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7" name="Google Shape;6607;p3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8" name="Google Shape;6608;p3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09" name="Google Shape;6609;p3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10" name="Google Shape;6610;p38"/>
          <p:cNvGrpSpPr/>
          <p:nvPr/>
        </p:nvGrpSpPr>
        <p:grpSpPr>
          <a:xfrm>
            <a:off x="8718054" y="5010284"/>
            <a:ext cx="962871" cy="948914"/>
            <a:chOff x="-33645475" y="3228075"/>
            <a:chExt cx="294600" cy="290650"/>
          </a:xfrm>
        </p:grpSpPr>
        <p:sp>
          <p:nvSpPr>
            <p:cNvPr id="6611" name="Google Shape;6611;p3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2" name="Google Shape;6612;p3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3" name="Google Shape;6613;p3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4" name="Google Shape;6614;p3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5" name="Google Shape;6615;p3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6" name="Google Shape;6616;p3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17" name="Google Shape;6617;p3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18" name="Google Shape;6618;p38"/>
          <p:cNvGrpSpPr/>
          <p:nvPr/>
        </p:nvGrpSpPr>
        <p:grpSpPr>
          <a:xfrm>
            <a:off x="8720672" y="6194385"/>
            <a:ext cx="957641" cy="954055"/>
            <a:chOff x="-33646250" y="3586425"/>
            <a:chExt cx="293000" cy="292225"/>
          </a:xfrm>
        </p:grpSpPr>
        <p:sp>
          <p:nvSpPr>
            <p:cNvPr id="6619" name="Google Shape;6619;p3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0" name="Google Shape;6620;p3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21" name="Google Shape;6621;p38"/>
          <p:cNvGrpSpPr/>
          <p:nvPr/>
        </p:nvGrpSpPr>
        <p:grpSpPr>
          <a:xfrm>
            <a:off x="8721938" y="7364410"/>
            <a:ext cx="955107" cy="956667"/>
            <a:chOff x="-33645475" y="3944800"/>
            <a:chExt cx="292225" cy="293025"/>
          </a:xfrm>
        </p:grpSpPr>
        <p:sp>
          <p:nvSpPr>
            <p:cNvPr id="6622" name="Google Shape;6622;p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3" name="Google Shape;6623;p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4" name="Google Shape;6624;p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5" name="Google Shape;6625;p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6" name="Google Shape;6626;p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7" name="Google Shape;6627;p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8" name="Google Shape;6628;p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29" name="Google Shape;6629;p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0" name="Google Shape;6630;p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1" name="Google Shape;6631;p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32" name="Google Shape;6632;p38"/>
          <p:cNvGrpSpPr/>
          <p:nvPr/>
        </p:nvGrpSpPr>
        <p:grpSpPr>
          <a:xfrm>
            <a:off x="5091503" y="8638306"/>
            <a:ext cx="949960" cy="956178"/>
            <a:chOff x="-31809525" y="3192625"/>
            <a:chExt cx="290650" cy="292875"/>
          </a:xfrm>
        </p:grpSpPr>
        <p:sp>
          <p:nvSpPr>
            <p:cNvPr id="6633" name="Google Shape;6633;p3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4" name="Google Shape;6634;p3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5" name="Google Shape;6635;p3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6" name="Google Shape;6636;p3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37" name="Google Shape;6637;p38"/>
          <p:cNvGrpSpPr/>
          <p:nvPr/>
        </p:nvGrpSpPr>
        <p:grpSpPr>
          <a:xfrm>
            <a:off x="5090198" y="9904367"/>
            <a:ext cx="952575" cy="956667"/>
            <a:chOff x="-31811100" y="3550975"/>
            <a:chExt cx="291450" cy="293025"/>
          </a:xfrm>
        </p:grpSpPr>
        <p:sp>
          <p:nvSpPr>
            <p:cNvPr id="6638" name="Google Shape;6638;p3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39" name="Google Shape;6639;p3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0" name="Google Shape;6640;p3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1" name="Google Shape;6641;p3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2" name="Google Shape;6642;p3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3" name="Google Shape;6643;p3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4" name="Google Shape;6644;p3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45" name="Google Shape;6645;p38"/>
          <p:cNvGrpSpPr/>
          <p:nvPr/>
        </p:nvGrpSpPr>
        <p:grpSpPr>
          <a:xfrm>
            <a:off x="5073491" y="11153616"/>
            <a:ext cx="985995" cy="960097"/>
            <a:chOff x="-31817400" y="3910025"/>
            <a:chExt cx="301675" cy="294075"/>
          </a:xfrm>
        </p:grpSpPr>
        <p:sp>
          <p:nvSpPr>
            <p:cNvPr id="6646" name="Google Shape;6646;p3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7" name="Google Shape;6647;p3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48" name="Google Shape;6648;p3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49" name="Google Shape;6649;p38"/>
          <p:cNvGrpSpPr/>
          <p:nvPr/>
        </p:nvGrpSpPr>
        <p:grpSpPr>
          <a:xfrm>
            <a:off x="9899408" y="9905683"/>
            <a:ext cx="955190" cy="954055"/>
            <a:chOff x="-30354000" y="3569100"/>
            <a:chExt cx="292250" cy="292225"/>
          </a:xfrm>
        </p:grpSpPr>
        <p:sp>
          <p:nvSpPr>
            <p:cNvPr id="6650" name="Google Shape;6650;p3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1" name="Google Shape;6651;p3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2" name="Google Shape;6652;p3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3" name="Google Shape;6653;p3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4" name="Google Shape;6654;p3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5" name="Google Shape;6655;p3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56" name="Google Shape;6656;p38"/>
          <p:cNvGrpSpPr/>
          <p:nvPr/>
        </p:nvGrpSpPr>
        <p:grpSpPr>
          <a:xfrm>
            <a:off x="3918560" y="5008964"/>
            <a:ext cx="921607" cy="951526"/>
            <a:chOff x="-35118325" y="3202075"/>
            <a:chExt cx="281975" cy="291450"/>
          </a:xfrm>
        </p:grpSpPr>
        <p:sp>
          <p:nvSpPr>
            <p:cNvPr id="6657" name="Google Shape;6657;p3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8" name="Google Shape;6658;p3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59" name="Google Shape;6659;p3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60" name="Google Shape;6660;p3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61" name="Google Shape;6661;p38"/>
          <p:cNvGrpSpPr/>
          <p:nvPr/>
        </p:nvGrpSpPr>
        <p:grpSpPr>
          <a:xfrm>
            <a:off x="3901810" y="6196206"/>
            <a:ext cx="955107" cy="950384"/>
            <a:chOff x="-35123050" y="3561225"/>
            <a:chExt cx="292225" cy="291100"/>
          </a:xfrm>
        </p:grpSpPr>
        <p:sp>
          <p:nvSpPr>
            <p:cNvPr id="6662" name="Google Shape;6662;p3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63" name="Google Shape;6663;p3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64" name="Google Shape;6664;p38"/>
          <p:cNvGrpSpPr/>
          <p:nvPr/>
        </p:nvGrpSpPr>
        <p:grpSpPr>
          <a:xfrm>
            <a:off x="4015100" y="7367004"/>
            <a:ext cx="728526" cy="951443"/>
            <a:chOff x="-35089175" y="3919600"/>
            <a:chExt cx="222900" cy="291425"/>
          </a:xfrm>
        </p:grpSpPr>
        <p:sp>
          <p:nvSpPr>
            <p:cNvPr id="6665" name="Google Shape;6665;p3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66" name="Google Shape;6666;p3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67" name="Google Shape;6667;p38"/>
          <p:cNvGrpSpPr/>
          <p:nvPr/>
        </p:nvGrpSpPr>
        <p:grpSpPr>
          <a:xfrm>
            <a:off x="9932900" y="5008326"/>
            <a:ext cx="906246" cy="952831"/>
            <a:chOff x="-33277650" y="3226875"/>
            <a:chExt cx="277275" cy="291850"/>
          </a:xfrm>
        </p:grpSpPr>
        <p:sp>
          <p:nvSpPr>
            <p:cNvPr id="6668" name="Google Shape;6668;p3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69" name="Google Shape;6669;p3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0" name="Google Shape;6670;p3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1" name="Google Shape;6671;p3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2" name="Google Shape;6672;p3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3" name="Google Shape;6673;p3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4" name="Google Shape;6674;p3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75" name="Google Shape;6675;p38"/>
          <p:cNvGrpSpPr/>
          <p:nvPr/>
        </p:nvGrpSpPr>
        <p:grpSpPr>
          <a:xfrm>
            <a:off x="9909738" y="6195651"/>
            <a:ext cx="952575" cy="951526"/>
            <a:chOff x="-33286325" y="3586425"/>
            <a:chExt cx="291450" cy="291450"/>
          </a:xfrm>
        </p:grpSpPr>
        <p:sp>
          <p:nvSpPr>
            <p:cNvPr id="6676" name="Google Shape;6676;p3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7" name="Google Shape;6677;p3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8" name="Google Shape;6678;p3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79" name="Google Shape;6679;p3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0" name="Google Shape;6680;p3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81" name="Google Shape;6681;p38"/>
          <p:cNvGrpSpPr/>
          <p:nvPr/>
        </p:nvGrpSpPr>
        <p:grpSpPr>
          <a:xfrm>
            <a:off x="9909738" y="7364410"/>
            <a:ext cx="952575" cy="956667"/>
            <a:chOff x="-33286325" y="3944800"/>
            <a:chExt cx="291450" cy="293025"/>
          </a:xfrm>
        </p:grpSpPr>
        <p:sp>
          <p:nvSpPr>
            <p:cNvPr id="6682" name="Google Shape;6682;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3" name="Google Shape;6683;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4" name="Google Shape;6684;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5" name="Google Shape;6685;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86" name="Google Shape;6686;p38"/>
          <p:cNvGrpSpPr/>
          <p:nvPr/>
        </p:nvGrpSpPr>
        <p:grpSpPr>
          <a:xfrm>
            <a:off x="6293261" y="8636755"/>
            <a:ext cx="952575" cy="959281"/>
            <a:chOff x="-31452725" y="3191825"/>
            <a:chExt cx="291450" cy="293825"/>
          </a:xfrm>
        </p:grpSpPr>
        <p:sp>
          <p:nvSpPr>
            <p:cNvPr id="6687" name="Google Shape;6687;p3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8" name="Google Shape;6688;p3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89" name="Google Shape;6689;p3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90" name="Google Shape;6690;p3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91" name="Google Shape;6691;p38"/>
          <p:cNvGrpSpPr/>
          <p:nvPr/>
        </p:nvGrpSpPr>
        <p:grpSpPr>
          <a:xfrm>
            <a:off x="6291994" y="9905672"/>
            <a:ext cx="955107" cy="954055"/>
            <a:chOff x="-31452725" y="3551775"/>
            <a:chExt cx="292225" cy="292225"/>
          </a:xfrm>
        </p:grpSpPr>
        <p:sp>
          <p:nvSpPr>
            <p:cNvPr id="6692" name="Google Shape;6692;p3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93" name="Google Shape;6693;p3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94" name="Google Shape;6694;p3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95" name="Google Shape;6695;p3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96" name="Google Shape;6696;p38"/>
          <p:cNvGrpSpPr/>
          <p:nvPr/>
        </p:nvGrpSpPr>
        <p:grpSpPr>
          <a:xfrm>
            <a:off x="6288113" y="11154064"/>
            <a:ext cx="962871" cy="959198"/>
            <a:chOff x="-31455100" y="3909350"/>
            <a:chExt cx="294600" cy="293800"/>
          </a:xfrm>
        </p:grpSpPr>
        <p:sp>
          <p:nvSpPr>
            <p:cNvPr id="6697" name="Google Shape;6697;p3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698" name="Google Shape;6698;p3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699" name="Google Shape;6699;p38"/>
          <p:cNvGrpSpPr/>
          <p:nvPr/>
        </p:nvGrpSpPr>
        <p:grpSpPr>
          <a:xfrm>
            <a:off x="9900707" y="11156641"/>
            <a:ext cx="952575" cy="954055"/>
            <a:chOff x="-30345325" y="3918800"/>
            <a:chExt cx="291450" cy="292225"/>
          </a:xfrm>
        </p:grpSpPr>
        <p:sp>
          <p:nvSpPr>
            <p:cNvPr id="6700" name="Google Shape;6700;p3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1" name="Google Shape;6701;p3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2" name="Google Shape;6702;p3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3" name="Google Shape;6703;p3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4" name="Google Shape;6704;p3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05" name="Google Shape;6705;p38"/>
          <p:cNvGrpSpPr/>
          <p:nvPr/>
        </p:nvGrpSpPr>
        <p:grpSpPr>
          <a:xfrm>
            <a:off x="5135798" y="5008964"/>
            <a:ext cx="895867" cy="951526"/>
            <a:chOff x="-34755225" y="3202075"/>
            <a:chExt cx="274100" cy="291450"/>
          </a:xfrm>
        </p:grpSpPr>
        <p:sp>
          <p:nvSpPr>
            <p:cNvPr id="6706" name="Google Shape;6706;p3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7" name="Google Shape;6707;p3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8" name="Google Shape;6708;p3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09" name="Google Shape;6709;p3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10" name="Google Shape;6710;p3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11" name="Google Shape;6711;p3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12" name="Google Shape;6712;p3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13" name="Google Shape;6713;p38"/>
          <p:cNvGrpSpPr/>
          <p:nvPr/>
        </p:nvGrpSpPr>
        <p:grpSpPr>
          <a:xfrm>
            <a:off x="5107443" y="6195635"/>
            <a:ext cx="952575" cy="951526"/>
            <a:chOff x="-34763900" y="3561225"/>
            <a:chExt cx="291450" cy="291450"/>
          </a:xfrm>
        </p:grpSpPr>
        <p:sp>
          <p:nvSpPr>
            <p:cNvPr id="6714" name="Google Shape;6714;p3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15" name="Google Shape;6715;p3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16" name="Google Shape;6716;p3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717" name="Google Shape;6717;p38"/>
          <p:cNvSpPr/>
          <p:nvPr/>
        </p:nvSpPr>
        <p:spPr>
          <a:xfrm>
            <a:off x="5073266" y="7364653"/>
            <a:ext cx="952575" cy="951443"/>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718" name="Google Shape;6718;p38"/>
          <p:cNvGrpSpPr/>
          <p:nvPr/>
        </p:nvGrpSpPr>
        <p:grpSpPr>
          <a:xfrm>
            <a:off x="1481535" y="8639388"/>
            <a:ext cx="955107" cy="954055"/>
            <a:chOff x="-32927950" y="3227275"/>
            <a:chExt cx="292225" cy="292225"/>
          </a:xfrm>
        </p:grpSpPr>
        <p:sp>
          <p:nvSpPr>
            <p:cNvPr id="6719" name="Google Shape;6719;p3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0" name="Google Shape;6720;p3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1" name="Google Shape;6721;p3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2" name="Google Shape;6722;p3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3" name="Google Shape;6723;p3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24" name="Google Shape;6724;p38"/>
          <p:cNvGrpSpPr/>
          <p:nvPr/>
        </p:nvGrpSpPr>
        <p:grpSpPr>
          <a:xfrm>
            <a:off x="1480225" y="9906959"/>
            <a:ext cx="957723" cy="951526"/>
            <a:chOff x="-32927950" y="3586425"/>
            <a:chExt cx="293025" cy="291450"/>
          </a:xfrm>
        </p:grpSpPr>
        <p:sp>
          <p:nvSpPr>
            <p:cNvPr id="6725" name="Google Shape;6725;p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6" name="Google Shape;6726;p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7" name="Google Shape;6727;p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8" name="Google Shape;6728;p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29" name="Google Shape;6729;p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30" name="Google Shape;6730;p38"/>
          <p:cNvGrpSpPr/>
          <p:nvPr/>
        </p:nvGrpSpPr>
        <p:grpSpPr>
          <a:xfrm>
            <a:off x="1481535" y="11155351"/>
            <a:ext cx="955107" cy="956667"/>
            <a:chOff x="-32927950" y="3944800"/>
            <a:chExt cx="292225" cy="293025"/>
          </a:xfrm>
        </p:grpSpPr>
        <p:sp>
          <p:nvSpPr>
            <p:cNvPr id="6731" name="Google Shape;6731;p3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2" name="Google Shape;6732;p3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3" name="Google Shape;6733;p3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4" name="Google Shape;6734;p3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5" name="Google Shape;6735;p3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6" name="Google Shape;6736;p3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7" name="Google Shape;6737;p3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8" name="Google Shape;6738;p3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39" name="Google Shape;6739;p3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40" name="Google Shape;6740;p38"/>
          <p:cNvGrpSpPr/>
          <p:nvPr/>
        </p:nvGrpSpPr>
        <p:grpSpPr>
          <a:xfrm>
            <a:off x="7484985" y="8640309"/>
            <a:ext cx="955107" cy="952179"/>
            <a:chOff x="-31094350" y="3194000"/>
            <a:chExt cx="292225" cy="291650"/>
          </a:xfrm>
        </p:grpSpPr>
        <p:sp>
          <p:nvSpPr>
            <p:cNvPr id="6741" name="Google Shape;6741;p3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2" name="Google Shape;6742;p3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3" name="Google Shape;6743;p3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4" name="Google Shape;6744;p3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5" name="Google Shape;6745;p3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6" name="Google Shape;6746;p3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7" name="Google Shape;6747;p3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48" name="Google Shape;6748;p3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49" name="Google Shape;6749;p38"/>
          <p:cNvGrpSpPr/>
          <p:nvPr/>
        </p:nvGrpSpPr>
        <p:grpSpPr>
          <a:xfrm>
            <a:off x="7486250" y="9906205"/>
            <a:ext cx="952575" cy="952995"/>
            <a:chOff x="-31093575" y="3552550"/>
            <a:chExt cx="291450" cy="291900"/>
          </a:xfrm>
        </p:grpSpPr>
        <p:sp>
          <p:nvSpPr>
            <p:cNvPr id="6750" name="Google Shape;6750;p3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51" name="Google Shape;6751;p3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52" name="Google Shape;6752;p3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53" name="Google Shape;6753;p3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54" name="Google Shape;6754;p38"/>
          <p:cNvGrpSpPr/>
          <p:nvPr/>
        </p:nvGrpSpPr>
        <p:grpSpPr>
          <a:xfrm>
            <a:off x="7486250" y="11157943"/>
            <a:ext cx="952575" cy="951443"/>
            <a:chOff x="-31093575" y="3911725"/>
            <a:chExt cx="291450" cy="291425"/>
          </a:xfrm>
        </p:grpSpPr>
        <p:sp>
          <p:nvSpPr>
            <p:cNvPr id="6755" name="Google Shape;6755;p3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56" name="Google Shape;6756;p3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57" name="Google Shape;6757;p38"/>
          <p:cNvGrpSpPr/>
          <p:nvPr/>
        </p:nvGrpSpPr>
        <p:grpSpPr>
          <a:xfrm>
            <a:off x="5085660" y="12386742"/>
            <a:ext cx="960257" cy="954055"/>
            <a:chOff x="-29946000" y="3183175"/>
            <a:chExt cx="293800" cy="292225"/>
          </a:xfrm>
        </p:grpSpPr>
        <p:sp>
          <p:nvSpPr>
            <p:cNvPr id="6758" name="Google Shape;6758;p3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59" name="Google Shape;6759;p3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0" name="Google Shape;6760;p3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1" name="Google Shape;6761;p3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2" name="Google Shape;6762;p3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3" name="Google Shape;6763;p3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64" name="Google Shape;6764;p38"/>
          <p:cNvGrpSpPr/>
          <p:nvPr/>
        </p:nvGrpSpPr>
        <p:grpSpPr>
          <a:xfrm>
            <a:off x="6287564" y="5008272"/>
            <a:ext cx="965404" cy="952913"/>
            <a:chOff x="-34408675" y="3202075"/>
            <a:chExt cx="295375" cy="291875"/>
          </a:xfrm>
        </p:grpSpPr>
        <p:sp>
          <p:nvSpPr>
            <p:cNvPr id="6765" name="Google Shape;6765;p3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6" name="Google Shape;6766;p3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7" name="Google Shape;6767;p3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68" name="Google Shape;6768;p3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69" name="Google Shape;6769;p38"/>
          <p:cNvGrpSpPr/>
          <p:nvPr/>
        </p:nvGrpSpPr>
        <p:grpSpPr>
          <a:xfrm>
            <a:off x="6292711" y="6192126"/>
            <a:ext cx="955107" cy="958545"/>
            <a:chOff x="-34405525" y="3558075"/>
            <a:chExt cx="292225" cy="293600"/>
          </a:xfrm>
        </p:grpSpPr>
        <p:sp>
          <p:nvSpPr>
            <p:cNvPr id="6770" name="Google Shape;6770;p3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1" name="Google Shape;6771;p3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2" name="Google Shape;6772;p3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73" name="Google Shape;6773;p38"/>
          <p:cNvGrpSpPr/>
          <p:nvPr/>
        </p:nvGrpSpPr>
        <p:grpSpPr>
          <a:xfrm>
            <a:off x="6291406" y="7367004"/>
            <a:ext cx="957723" cy="951443"/>
            <a:chOff x="-34406325" y="3919600"/>
            <a:chExt cx="293025" cy="291425"/>
          </a:xfrm>
        </p:grpSpPr>
        <p:sp>
          <p:nvSpPr>
            <p:cNvPr id="6774" name="Google Shape;6774;p3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5" name="Google Shape;6775;p3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6" name="Google Shape;6776;p3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7" name="Google Shape;6777;p3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8" name="Google Shape;6778;p3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79" name="Google Shape;6779;p3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80" name="Google Shape;6780;p3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81" name="Google Shape;6781;p38"/>
          <p:cNvGrpSpPr/>
          <p:nvPr/>
        </p:nvGrpSpPr>
        <p:grpSpPr>
          <a:xfrm>
            <a:off x="2689745" y="8656080"/>
            <a:ext cx="952575" cy="920674"/>
            <a:chOff x="-32568800" y="3232000"/>
            <a:chExt cx="291450" cy="282000"/>
          </a:xfrm>
        </p:grpSpPr>
        <p:sp>
          <p:nvSpPr>
            <p:cNvPr id="6782" name="Google Shape;6782;p3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83" name="Google Shape;6783;p3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84" name="Google Shape;6784;p38"/>
          <p:cNvGrpSpPr/>
          <p:nvPr/>
        </p:nvGrpSpPr>
        <p:grpSpPr>
          <a:xfrm>
            <a:off x="2688478" y="9906959"/>
            <a:ext cx="955107" cy="951526"/>
            <a:chOff x="-32569575" y="3586425"/>
            <a:chExt cx="292225" cy="291450"/>
          </a:xfrm>
        </p:grpSpPr>
        <p:sp>
          <p:nvSpPr>
            <p:cNvPr id="6785" name="Google Shape;6785;p3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86" name="Google Shape;6786;p3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87" name="Google Shape;6787;p38"/>
          <p:cNvGrpSpPr/>
          <p:nvPr/>
        </p:nvGrpSpPr>
        <p:grpSpPr>
          <a:xfrm>
            <a:off x="2664004" y="11156984"/>
            <a:ext cx="1004052" cy="953403"/>
            <a:chOff x="-32576675" y="3944600"/>
            <a:chExt cx="307200" cy="292025"/>
          </a:xfrm>
        </p:grpSpPr>
        <p:sp>
          <p:nvSpPr>
            <p:cNvPr id="6788" name="Google Shape;6788;p3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89" name="Google Shape;6789;p3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90" name="Google Shape;6790;p38"/>
          <p:cNvGrpSpPr/>
          <p:nvPr/>
        </p:nvGrpSpPr>
        <p:grpSpPr>
          <a:xfrm>
            <a:off x="8711031" y="8639368"/>
            <a:ext cx="955107" cy="954055"/>
            <a:chOff x="-30735200" y="3192625"/>
            <a:chExt cx="292225" cy="292225"/>
          </a:xfrm>
        </p:grpSpPr>
        <p:sp>
          <p:nvSpPr>
            <p:cNvPr id="6791" name="Google Shape;6791;p3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2" name="Google Shape;6792;p3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3" name="Google Shape;6793;p3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4" name="Google Shape;6794;p3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5" name="Google Shape;6795;p3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6" name="Google Shape;6796;p3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797" name="Google Shape;6797;p3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798" name="Google Shape;6798;p38"/>
          <p:cNvGrpSpPr/>
          <p:nvPr/>
        </p:nvGrpSpPr>
        <p:grpSpPr>
          <a:xfrm>
            <a:off x="8711031" y="9907795"/>
            <a:ext cx="955107" cy="949812"/>
            <a:chOff x="-30735200" y="3552550"/>
            <a:chExt cx="292225" cy="290925"/>
          </a:xfrm>
        </p:grpSpPr>
        <p:sp>
          <p:nvSpPr>
            <p:cNvPr id="6799" name="Google Shape;6799;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00" name="Google Shape;6800;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01" name="Google Shape;6801;p38"/>
          <p:cNvGrpSpPr/>
          <p:nvPr/>
        </p:nvGrpSpPr>
        <p:grpSpPr>
          <a:xfrm>
            <a:off x="8711031" y="11157901"/>
            <a:ext cx="955107" cy="951526"/>
            <a:chOff x="-30735200" y="3910925"/>
            <a:chExt cx="292225" cy="291450"/>
          </a:xfrm>
        </p:grpSpPr>
        <p:sp>
          <p:nvSpPr>
            <p:cNvPr id="6802" name="Google Shape;6802;p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03" name="Google Shape;6803;p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6804" name="Google Shape;6804;p38"/>
          <p:cNvSpPr/>
          <p:nvPr/>
        </p:nvSpPr>
        <p:spPr>
          <a:xfrm>
            <a:off x="6265716" y="12384945"/>
            <a:ext cx="955107" cy="951526"/>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6805" name="Google Shape;6805;p38"/>
          <p:cNvGrpSpPr/>
          <p:nvPr/>
        </p:nvGrpSpPr>
        <p:grpSpPr>
          <a:xfrm>
            <a:off x="12374235" y="5005486"/>
            <a:ext cx="966952" cy="966612"/>
            <a:chOff x="-57956275" y="3197925"/>
            <a:chExt cx="319000" cy="319225"/>
          </a:xfrm>
        </p:grpSpPr>
        <p:sp>
          <p:nvSpPr>
            <p:cNvPr id="6806" name="Google Shape;6806;p3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07" name="Google Shape;6807;p3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08" name="Google Shape;6808;p3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09" name="Google Shape;6809;p3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0" name="Google Shape;6810;p3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1" name="Google Shape;6811;p3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2" name="Google Shape;6812;p3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13" name="Google Shape;6813;p38"/>
          <p:cNvGrpSpPr/>
          <p:nvPr/>
        </p:nvGrpSpPr>
        <p:grpSpPr>
          <a:xfrm>
            <a:off x="12433914" y="6233641"/>
            <a:ext cx="847599" cy="965932"/>
            <a:chOff x="-57940525" y="3590375"/>
            <a:chExt cx="279625" cy="319000"/>
          </a:xfrm>
        </p:grpSpPr>
        <p:sp>
          <p:nvSpPr>
            <p:cNvPr id="6814" name="Google Shape;6814;p3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5" name="Google Shape;6815;p3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6" name="Google Shape;6816;p3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7" name="Google Shape;6817;p3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18" name="Google Shape;6818;p3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19" name="Google Shape;6819;p38"/>
          <p:cNvGrpSpPr/>
          <p:nvPr/>
        </p:nvGrpSpPr>
        <p:grpSpPr>
          <a:xfrm>
            <a:off x="12355469" y="7421298"/>
            <a:ext cx="964605" cy="966008"/>
            <a:chOff x="-57959425" y="3982600"/>
            <a:chExt cx="318225" cy="319025"/>
          </a:xfrm>
        </p:grpSpPr>
        <p:sp>
          <p:nvSpPr>
            <p:cNvPr id="6820" name="Google Shape;6820;p3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1" name="Google Shape;6821;p3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2" name="Google Shape;6822;p3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3" name="Google Shape;6823;p3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24" name="Google Shape;6824;p38"/>
          <p:cNvGrpSpPr/>
          <p:nvPr/>
        </p:nvGrpSpPr>
        <p:grpSpPr>
          <a:xfrm>
            <a:off x="18282007" y="5008514"/>
            <a:ext cx="962254" cy="961239"/>
            <a:chOff x="-55987225" y="3198925"/>
            <a:chExt cx="317450" cy="317450"/>
          </a:xfrm>
        </p:grpSpPr>
        <p:sp>
          <p:nvSpPr>
            <p:cNvPr id="6825" name="Google Shape;6825;p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6" name="Google Shape;6826;p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7" name="Google Shape;6827;p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28" name="Google Shape;6828;p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29" name="Google Shape;6829;p38"/>
          <p:cNvGrpSpPr/>
          <p:nvPr/>
        </p:nvGrpSpPr>
        <p:grpSpPr>
          <a:xfrm>
            <a:off x="18282007" y="6235610"/>
            <a:ext cx="962254" cy="961617"/>
            <a:chOff x="-55987225" y="3591025"/>
            <a:chExt cx="317450" cy="317575"/>
          </a:xfrm>
        </p:grpSpPr>
        <p:sp>
          <p:nvSpPr>
            <p:cNvPr id="6830" name="Google Shape;6830;p3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1" name="Google Shape;6831;p3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2" name="Google Shape;6832;p3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3" name="Google Shape;6833;p3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4" name="Google Shape;6834;p3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35" name="Google Shape;6835;p38"/>
          <p:cNvGrpSpPr/>
          <p:nvPr/>
        </p:nvGrpSpPr>
        <p:grpSpPr>
          <a:xfrm>
            <a:off x="18319502" y="7421298"/>
            <a:ext cx="967028" cy="966008"/>
            <a:chOff x="-55988800" y="3982600"/>
            <a:chExt cx="319025" cy="319025"/>
          </a:xfrm>
        </p:grpSpPr>
        <p:sp>
          <p:nvSpPr>
            <p:cNvPr id="6836" name="Google Shape;6836;p3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7" name="Google Shape;6837;p3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8" name="Google Shape;6838;p3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39" name="Google Shape;6839;p3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0" name="Google Shape;6840;p3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41" name="Google Shape;6841;p38"/>
          <p:cNvGrpSpPr/>
          <p:nvPr/>
        </p:nvGrpSpPr>
        <p:grpSpPr>
          <a:xfrm>
            <a:off x="14703570" y="8652568"/>
            <a:ext cx="959829" cy="965932"/>
            <a:chOff x="-54026025" y="3192625"/>
            <a:chExt cx="316650" cy="319000"/>
          </a:xfrm>
        </p:grpSpPr>
        <p:sp>
          <p:nvSpPr>
            <p:cNvPr id="6842" name="Google Shape;6842;p3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3" name="Google Shape;6843;p3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4" name="Google Shape;6844;p3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5" name="Google Shape;6845;p3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6" name="Google Shape;6846;p3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7" name="Google Shape;6847;p3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8" name="Google Shape;6848;p3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49" name="Google Shape;6849;p3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50" name="Google Shape;6850;p38"/>
          <p:cNvGrpSpPr/>
          <p:nvPr/>
        </p:nvGrpSpPr>
        <p:grpSpPr>
          <a:xfrm>
            <a:off x="14757299" y="9919860"/>
            <a:ext cx="852372" cy="963585"/>
            <a:chOff x="-54007925" y="3584850"/>
            <a:chExt cx="281200" cy="318225"/>
          </a:xfrm>
        </p:grpSpPr>
        <p:sp>
          <p:nvSpPr>
            <p:cNvPr id="6851" name="Google Shape;6851;p3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2" name="Google Shape;6852;p3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3" name="Google Shape;6853;p3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4" name="Google Shape;6854;p3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5" name="Google Shape;6855;p3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6" name="Google Shape;6856;p3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57" name="Google Shape;6857;p38"/>
          <p:cNvGrpSpPr/>
          <p:nvPr/>
        </p:nvGrpSpPr>
        <p:grpSpPr>
          <a:xfrm>
            <a:off x="14757299" y="11162701"/>
            <a:ext cx="852372" cy="965780"/>
            <a:chOff x="-54007925" y="3975575"/>
            <a:chExt cx="281200" cy="318950"/>
          </a:xfrm>
        </p:grpSpPr>
        <p:sp>
          <p:nvSpPr>
            <p:cNvPr id="6858" name="Google Shape;6858;p3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59" name="Google Shape;6859;p3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0" name="Google Shape;6860;p3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1" name="Google Shape;6861;p3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62" name="Google Shape;6862;p38"/>
          <p:cNvGrpSpPr/>
          <p:nvPr/>
        </p:nvGrpSpPr>
        <p:grpSpPr>
          <a:xfrm>
            <a:off x="20777304" y="8699201"/>
            <a:ext cx="740143" cy="964645"/>
            <a:chOff x="-52005775" y="3208025"/>
            <a:chExt cx="244175" cy="318575"/>
          </a:xfrm>
        </p:grpSpPr>
        <p:sp>
          <p:nvSpPr>
            <p:cNvPr id="6863" name="Google Shape;6863;p3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4" name="Google Shape;6864;p3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5" name="Google Shape;6865;p3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6" name="Google Shape;6866;p3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7" name="Google Shape;6867;p3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8" name="Google Shape;6868;p3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69" name="Google Shape;6869;p3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0" name="Google Shape;6870;p3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1" name="Google Shape;6871;p3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2" name="Google Shape;6872;p3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3" name="Google Shape;6873;p3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74" name="Google Shape;6874;p38"/>
          <p:cNvGrpSpPr/>
          <p:nvPr/>
        </p:nvGrpSpPr>
        <p:grpSpPr>
          <a:xfrm>
            <a:off x="13524201" y="5008514"/>
            <a:ext cx="964605" cy="963585"/>
            <a:chOff x="-57568775" y="3198925"/>
            <a:chExt cx="318225" cy="318225"/>
          </a:xfrm>
        </p:grpSpPr>
        <p:sp>
          <p:nvSpPr>
            <p:cNvPr id="6875" name="Google Shape;6875;p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6" name="Google Shape;6876;p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7" name="Google Shape;6877;p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8" name="Google Shape;6878;p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79" name="Google Shape;6879;p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0" name="Google Shape;6880;p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81" name="Google Shape;6881;p38"/>
          <p:cNvGrpSpPr/>
          <p:nvPr/>
        </p:nvGrpSpPr>
        <p:grpSpPr>
          <a:xfrm>
            <a:off x="13582704" y="6233642"/>
            <a:ext cx="847599" cy="963585"/>
            <a:chOff x="-57549075" y="3590375"/>
            <a:chExt cx="279625" cy="318225"/>
          </a:xfrm>
        </p:grpSpPr>
        <p:sp>
          <p:nvSpPr>
            <p:cNvPr id="6882" name="Google Shape;6882;p3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3" name="Google Shape;6883;p3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4" name="Google Shape;6884;p3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5" name="Google Shape;6885;p3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86" name="Google Shape;6886;p38"/>
          <p:cNvGrpSpPr/>
          <p:nvPr/>
        </p:nvGrpSpPr>
        <p:grpSpPr>
          <a:xfrm>
            <a:off x="13561694" y="7421297"/>
            <a:ext cx="969378" cy="968354"/>
            <a:chOff x="-57570350" y="3982600"/>
            <a:chExt cx="319800" cy="319800"/>
          </a:xfrm>
        </p:grpSpPr>
        <p:sp>
          <p:nvSpPr>
            <p:cNvPr id="6887" name="Google Shape;6887;p3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8" name="Google Shape;6888;p3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89" name="Google Shape;6889;p3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0" name="Google Shape;6890;p3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91" name="Google Shape;6891;p38"/>
          <p:cNvGrpSpPr/>
          <p:nvPr/>
        </p:nvGrpSpPr>
        <p:grpSpPr>
          <a:xfrm>
            <a:off x="19528286" y="5006091"/>
            <a:ext cx="847599" cy="966008"/>
            <a:chOff x="-55576850" y="3198125"/>
            <a:chExt cx="279625" cy="319025"/>
          </a:xfrm>
        </p:grpSpPr>
        <p:sp>
          <p:nvSpPr>
            <p:cNvPr id="6892" name="Google Shape;6892;p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3" name="Google Shape;6893;p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4" name="Google Shape;6894;p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5" name="Google Shape;6895;p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896" name="Google Shape;6896;p38"/>
          <p:cNvGrpSpPr/>
          <p:nvPr/>
        </p:nvGrpSpPr>
        <p:grpSpPr>
          <a:xfrm>
            <a:off x="19467395" y="6233035"/>
            <a:ext cx="969378" cy="964191"/>
            <a:chOff x="-55596550" y="3590175"/>
            <a:chExt cx="319800" cy="318425"/>
          </a:xfrm>
        </p:grpSpPr>
        <p:sp>
          <p:nvSpPr>
            <p:cNvPr id="6897" name="Google Shape;6897;p3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8" name="Google Shape;6898;p3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899" name="Google Shape;6899;p3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0" name="Google Shape;6900;p3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01" name="Google Shape;6901;p38"/>
          <p:cNvGrpSpPr/>
          <p:nvPr/>
        </p:nvGrpSpPr>
        <p:grpSpPr>
          <a:xfrm>
            <a:off x="19508452" y="7420619"/>
            <a:ext cx="967028" cy="966688"/>
            <a:chOff x="-55595775" y="3982375"/>
            <a:chExt cx="319025" cy="319250"/>
          </a:xfrm>
        </p:grpSpPr>
        <p:sp>
          <p:nvSpPr>
            <p:cNvPr id="6902" name="Google Shape;6902;p3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3" name="Google Shape;6903;p3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4" name="Google Shape;6904;p3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5" name="Google Shape;6905;p3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6" name="Google Shape;6906;p3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07" name="Google Shape;6907;p3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08" name="Google Shape;6908;p38"/>
          <p:cNvGrpSpPr/>
          <p:nvPr/>
        </p:nvGrpSpPr>
        <p:grpSpPr>
          <a:xfrm>
            <a:off x="15888922" y="8652570"/>
            <a:ext cx="967028" cy="963585"/>
            <a:chOff x="-53635375" y="3192625"/>
            <a:chExt cx="319025" cy="318225"/>
          </a:xfrm>
        </p:grpSpPr>
        <p:sp>
          <p:nvSpPr>
            <p:cNvPr id="6909" name="Google Shape;6909;p3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0" name="Google Shape;6910;p3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1" name="Google Shape;6911;p3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12" name="Google Shape;6912;p38"/>
          <p:cNvGrpSpPr/>
          <p:nvPr/>
        </p:nvGrpSpPr>
        <p:grpSpPr>
          <a:xfrm>
            <a:off x="15948636" y="9919859"/>
            <a:ext cx="847599" cy="966008"/>
            <a:chOff x="-53615675" y="3584850"/>
            <a:chExt cx="279625" cy="319025"/>
          </a:xfrm>
        </p:grpSpPr>
        <p:sp>
          <p:nvSpPr>
            <p:cNvPr id="6913" name="Google Shape;6913;p3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4" name="Google Shape;6914;p3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5" name="Google Shape;6915;p3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16" name="Google Shape;6916;p38"/>
          <p:cNvGrpSpPr/>
          <p:nvPr/>
        </p:nvGrpSpPr>
        <p:grpSpPr>
          <a:xfrm>
            <a:off x="15888961" y="11165500"/>
            <a:ext cx="966952" cy="962981"/>
            <a:chOff x="-53634575" y="3976500"/>
            <a:chExt cx="319000" cy="318025"/>
          </a:xfrm>
        </p:grpSpPr>
        <p:sp>
          <p:nvSpPr>
            <p:cNvPr id="6917" name="Google Shape;6917;p3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8" name="Google Shape;6918;p3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19" name="Google Shape;6919;p3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0" name="Google Shape;6920;p3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1" name="Google Shape;6921;p3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2" name="Google Shape;6922;p3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3" name="Google Shape;6923;p3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4" name="Google Shape;6924;p3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25" name="Google Shape;6925;p38"/>
          <p:cNvGrpSpPr/>
          <p:nvPr/>
        </p:nvGrpSpPr>
        <p:grpSpPr>
          <a:xfrm>
            <a:off x="20723577" y="9935681"/>
            <a:ext cx="847599" cy="964494"/>
            <a:chOff x="-52023900" y="3590075"/>
            <a:chExt cx="279625" cy="318525"/>
          </a:xfrm>
        </p:grpSpPr>
        <p:sp>
          <p:nvSpPr>
            <p:cNvPr id="6926" name="Google Shape;6926;p3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7" name="Google Shape;6927;p3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8" name="Google Shape;6928;p3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29" name="Google Shape;6929;p3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0" name="Google Shape;6930;p3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1" name="Google Shape;6931;p3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2" name="Google Shape;6932;p3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33" name="Google Shape;6933;p38"/>
          <p:cNvGrpSpPr/>
          <p:nvPr/>
        </p:nvGrpSpPr>
        <p:grpSpPr>
          <a:xfrm>
            <a:off x="14700878" y="5008513"/>
            <a:ext cx="966952" cy="965932"/>
            <a:chOff x="-57173375" y="3198925"/>
            <a:chExt cx="319000" cy="319000"/>
          </a:xfrm>
        </p:grpSpPr>
        <p:sp>
          <p:nvSpPr>
            <p:cNvPr id="6934" name="Google Shape;6934;p3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5" name="Google Shape;6935;p3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6" name="Google Shape;6936;p3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37" name="Google Shape;6937;p3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38" name="Google Shape;6938;p38"/>
          <p:cNvGrpSpPr/>
          <p:nvPr/>
        </p:nvGrpSpPr>
        <p:grpSpPr>
          <a:xfrm>
            <a:off x="14703267" y="6293216"/>
            <a:ext cx="962179" cy="846781"/>
            <a:chOff x="-57176525" y="3610050"/>
            <a:chExt cx="317425" cy="279650"/>
          </a:xfrm>
        </p:grpSpPr>
        <p:sp>
          <p:nvSpPr>
            <p:cNvPr id="6939" name="Google Shape;6939;p3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0" name="Google Shape;6940;p3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1" name="Google Shape;6941;p3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2" name="Google Shape;6942;p3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3" name="Google Shape;6943;p3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44" name="Google Shape;6944;p38"/>
          <p:cNvGrpSpPr/>
          <p:nvPr/>
        </p:nvGrpSpPr>
        <p:grpSpPr>
          <a:xfrm>
            <a:off x="14788500" y="7419480"/>
            <a:ext cx="871471" cy="965402"/>
            <a:chOff x="-57162350" y="3982000"/>
            <a:chExt cx="287500" cy="318825"/>
          </a:xfrm>
        </p:grpSpPr>
        <p:sp>
          <p:nvSpPr>
            <p:cNvPr id="6945" name="Google Shape;6945;p3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6" name="Google Shape;6946;p3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7" name="Google Shape;6947;p3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8" name="Google Shape;6948;p3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49" name="Google Shape;6949;p3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0" name="Google Shape;6950;p3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1" name="Google Shape;6951;p3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2" name="Google Shape;6952;p3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53" name="Google Shape;6953;p38"/>
          <p:cNvGrpSpPr/>
          <p:nvPr/>
        </p:nvGrpSpPr>
        <p:grpSpPr>
          <a:xfrm>
            <a:off x="20657519" y="5008512"/>
            <a:ext cx="964605" cy="958817"/>
            <a:chOff x="-55202750" y="3198925"/>
            <a:chExt cx="318225" cy="316650"/>
          </a:xfrm>
        </p:grpSpPr>
        <p:sp>
          <p:nvSpPr>
            <p:cNvPr id="6954" name="Google Shape;6954;p3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5" name="Google Shape;6955;p3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56" name="Google Shape;6956;p38"/>
          <p:cNvGrpSpPr/>
          <p:nvPr/>
        </p:nvGrpSpPr>
        <p:grpSpPr>
          <a:xfrm>
            <a:off x="20686167" y="6233642"/>
            <a:ext cx="907314" cy="963585"/>
            <a:chOff x="-55194875" y="3590375"/>
            <a:chExt cx="299325" cy="318225"/>
          </a:xfrm>
        </p:grpSpPr>
        <p:sp>
          <p:nvSpPr>
            <p:cNvPr id="6957" name="Google Shape;6957;p3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8" name="Google Shape;6958;p3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59" name="Google Shape;6959;p3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0" name="Google Shape;6960;p3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1" name="Google Shape;6961;p3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62" name="Google Shape;6962;p38"/>
          <p:cNvGrpSpPr/>
          <p:nvPr/>
        </p:nvGrpSpPr>
        <p:grpSpPr>
          <a:xfrm>
            <a:off x="20698615" y="7423722"/>
            <a:ext cx="962179" cy="961163"/>
            <a:chOff x="-55203525" y="3983400"/>
            <a:chExt cx="317425" cy="317425"/>
          </a:xfrm>
        </p:grpSpPr>
        <p:sp>
          <p:nvSpPr>
            <p:cNvPr id="6963" name="Google Shape;6963;p3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4" name="Google Shape;6964;p3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5" name="Google Shape;6965;p3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66" name="Google Shape;6966;p38"/>
          <p:cNvGrpSpPr/>
          <p:nvPr/>
        </p:nvGrpSpPr>
        <p:grpSpPr>
          <a:xfrm>
            <a:off x="17104128" y="8652568"/>
            <a:ext cx="904889" cy="965932"/>
            <a:chOff x="-53232900" y="3192625"/>
            <a:chExt cx="298525" cy="319000"/>
          </a:xfrm>
        </p:grpSpPr>
        <p:sp>
          <p:nvSpPr>
            <p:cNvPr id="6967" name="Google Shape;6967;p3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8" name="Google Shape;6968;p3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69" name="Google Shape;6969;p3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0" name="Google Shape;6970;p3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1" name="Google Shape;6971;p3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2" name="Google Shape;6972;p3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3" name="Google Shape;6973;p3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4" name="Google Shape;6974;p3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75" name="Google Shape;6975;p38"/>
          <p:cNvGrpSpPr/>
          <p:nvPr/>
        </p:nvGrpSpPr>
        <p:grpSpPr>
          <a:xfrm>
            <a:off x="17075485" y="9919860"/>
            <a:ext cx="962179" cy="958817"/>
            <a:chOff x="-53242350" y="3584850"/>
            <a:chExt cx="317425" cy="316650"/>
          </a:xfrm>
        </p:grpSpPr>
        <p:sp>
          <p:nvSpPr>
            <p:cNvPr id="6976" name="Google Shape;6976;p3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7" name="Google Shape;6977;p3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8" name="Google Shape;6978;p3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79" name="Google Shape;6979;p3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0" name="Google Shape;6980;p3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81" name="Google Shape;6981;p38"/>
          <p:cNvGrpSpPr/>
          <p:nvPr/>
        </p:nvGrpSpPr>
        <p:grpSpPr>
          <a:xfrm>
            <a:off x="17132775" y="11164896"/>
            <a:ext cx="847599" cy="966008"/>
            <a:chOff x="-53224225" y="3976300"/>
            <a:chExt cx="279625" cy="319025"/>
          </a:xfrm>
        </p:grpSpPr>
        <p:sp>
          <p:nvSpPr>
            <p:cNvPr id="6982" name="Google Shape;6982;p3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3" name="Google Shape;6983;p3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4" name="Google Shape;6984;p3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5" name="Google Shape;6985;p3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6" name="Google Shape;6986;p3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7" name="Google Shape;6987;p3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88" name="Google Shape;6988;p3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89" name="Google Shape;6989;p38"/>
          <p:cNvGrpSpPr/>
          <p:nvPr/>
        </p:nvGrpSpPr>
        <p:grpSpPr>
          <a:xfrm>
            <a:off x="20663902" y="11185561"/>
            <a:ext cx="966952" cy="964418"/>
            <a:chOff x="-52043575" y="3983125"/>
            <a:chExt cx="319000" cy="318500"/>
          </a:xfrm>
        </p:grpSpPr>
        <p:sp>
          <p:nvSpPr>
            <p:cNvPr id="6990" name="Google Shape;6990;p3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1" name="Google Shape;6991;p3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2" name="Google Shape;6992;p3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3" name="Google Shape;6993;p3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4" name="Google Shape;6994;p3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5" name="Google Shape;6995;p3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6" name="Google Shape;6996;p3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7" name="Google Shape;6997;p3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6998" name="Google Shape;6998;p3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6999" name="Google Shape;6999;p38"/>
          <p:cNvGrpSpPr/>
          <p:nvPr/>
        </p:nvGrpSpPr>
        <p:grpSpPr>
          <a:xfrm>
            <a:off x="15962993" y="5008513"/>
            <a:ext cx="847599" cy="965932"/>
            <a:chOff x="-56766175" y="3198925"/>
            <a:chExt cx="279625" cy="319000"/>
          </a:xfrm>
        </p:grpSpPr>
        <p:sp>
          <p:nvSpPr>
            <p:cNvPr id="7000" name="Google Shape;7000;p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1" name="Google Shape;7001;p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2" name="Google Shape;7002;p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3" name="Google Shape;7003;p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4" name="Google Shape;7004;p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5" name="Google Shape;7005;p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6" name="Google Shape;7006;p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07" name="Google Shape;7007;p38"/>
          <p:cNvGrpSpPr/>
          <p:nvPr/>
        </p:nvGrpSpPr>
        <p:grpSpPr>
          <a:xfrm>
            <a:off x="15960606" y="6233642"/>
            <a:ext cx="852372" cy="963585"/>
            <a:chOff x="-56766175" y="3590375"/>
            <a:chExt cx="281200" cy="318225"/>
          </a:xfrm>
        </p:grpSpPr>
        <p:sp>
          <p:nvSpPr>
            <p:cNvPr id="7008" name="Google Shape;7008;p3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09" name="Google Shape;7009;p3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0" name="Google Shape;7010;p3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1" name="Google Shape;7011;p3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12" name="Google Shape;7012;p38"/>
          <p:cNvGrpSpPr/>
          <p:nvPr/>
        </p:nvGrpSpPr>
        <p:grpSpPr>
          <a:xfrm>
            <a:off x="16060163" y="7421299"/>
            <a:ext cx="733020" cy="963585"/>
            <a:chOff x="-56747275" y="3982600"/>
            <a:chExt cx="241825" cy="318225"/>
          </a:xfrm>
        </p:grpSpPr>
        <p:sp>
          <p:nvSpPr>
            <p:cNvPr id="7013" name="Google Shape;7013;p3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4" name="Google Shape;7014;p3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5" name="Google Shape;7015;p3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6" name="Google Shape;7016;p3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7" name="Google Shape;7017;p3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8" name="Google Shape;7018;p3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19" name="Google Shape;7019;p3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20" name="Google Shape;7020;p38"/>
          <p:cNvGrpSpPr/>
          <p:nvPr/>
        </p:nvGrpSpPr>
        <p:grpSpPr>
          <a:xfrm>
            <a:off x="12367181" y="8671645"/>
            <a:ext cx="847599" cy="965932"/>
            <a:chOff x="-54793175" y="3198925"/>
            <a:chExt cx="279625" cy="319000"/>
          </a:xfrm>
        </p:grpSpPr>
        <p:sp>
          <p:nvSpPr>
            <p:cNvPr id="7021" name="Google Shape;7021;p3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2" name="Google Shape;7022;p3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3" name="Google Shape;7023;p3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4" name="Google Shape;7024;p3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5" name="Google Shape;7025;p3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6" name="Google Shape;7026;p3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27" name="Google Shape;7027;p3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28" name="Google Shape;7028;p38"/>
          <p:cNvGrpSpPr/>
          <p:nvPr/>
        </p:nvGrpSpPr>
        <p:grpSpPr>
          <a:xfrm>
            <a:off x="12307465" y="9955666"/>
            <a:ext cx="967028" cy="922933"/>
            <a:chOff x="-54812875" y="3596675"/>
            <a:chExt cx="319025" cy="304800"/>
          </a:xfrm>
        </p:grpSpPr>
        <p:sp>
          <p:nvSpPr>
            <p:cNvPr id="7029" name="Google Shape;7029;p3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0" name="Google Shape;7030;p3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1" name="Google Shape;7031;p3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2" name="Google Shape;7032;p3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3" name="Google Shape;7033;p3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4" name="Google Shape;7034;p3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5" name="Google Shape;7035;p3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7036" name="Google Shape;7036;p38"/>
          <p:cNvSpPr/>
          <p:nvPr/>
        </p:nvSpPr>
        <p:spPr>
          <a:xfrm>
            <a:off x="12736843" y="10959426"/>
            <a:ext cx="21597" cy="2423"/>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37" name="Google Shape;7037;p38"/>
          <p:cNvSpPr/>
          <p:nvPr/>
        </p:nvSpPr>
        <p:spPr>
          <a:xfrm>
            <a:off x="12738056" y="10961770"/>
            <a:ext cx="19172" cy="2499"/>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038" name="Google Shape;7038;p38"/>
          <p:cNvGrpSpPr/>
          <p:nvPr/>
        </p:nvGrpSpPr>
        <p:grpSpPr>
          <a:xfrm>
            <a:off x="12367181" y="11183974"/>
            <a:ext cx="847599" cy="963585"/>
            <a:chOff x="-54793175" y="3982600"/>
            <a:chExt cx="279625" cy="318225"/>
          </a:xfrm>
        </p:grpSpPr>
        <p:sp>
          <p:nvSpPr>
            <p:cNvPr id="7039" name="Google Shape;7039;p3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0" name="Google Shape;7040;p3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1" name="Google Shape;7041;p3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2" name="Google Shape;7042;p3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3" name="Google Shape;7043;p3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4" name="Google Shape;7044;p3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5" name="Google Shape;7045;p3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46" name="Google Shape;7046;p38"/>
          <p:cNvGrpSpPr/>
          <p:nvPr/>
        </p:nvGrpSpPr>
        <p:grpSpPr>
          <a:xfrm>
            <a:off x="18324151" y="8652570"/>
            <a:ext cx="847599" cy="963585"/>
            <a:chOff x="-52832000" y="3192625"/>
            <a:chExt cx="279625" cy="318225"/>
          </a:xfrm>
        </p:grpSpPr>
        <p:sp>
          <p:nvSpPr>
            <p:cNvPr id="7047" name="Google Shape;7047;p3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8" name="Google Shape;7048;p3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49" name="Google Shape;7049;p3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0" name="Google Shape;7050;p3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1" name="Google Shape;7051;p3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2" name="Google Shape;7052;p3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3" name="Google Shape;7053;p3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4" name="Google Shape;7054;p3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55" name="Google Shape;7055;p38"/>
          <p:cNvGrpSpPr/>
          <p:nvPr/>
        </p:nvGrpSpPr>
        <p:grpSpPr>
          <a:xfrm>
            <a:off x="18264475" y="9922283"/>
            <a:ext cx="966952" cy="961163"/>
            <a:chOff x="-52851675" y="3585650"/>
            <a:chExt cx="319000" cy="317425"/>
          </a:xfrm>
        </p:grpSpPr>
        <p:sp>
          <p:nvSpPr>
            <p:cNvPr id="7056" name="Google Shape;7056;p3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7" name="Google Shape;7057;p3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8" name="Google Shape;7058;p3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59" name="Google Shape;7059;p3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0" name="Google Shape;7060;p3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1" name="Google Shape;7061;p3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62" name="Google Shape;7062;p38"/>
          <p:cNvGrpSpPr/>
          <p:nvPr/>
        </p:nvGrpSpPr>
        <p:grpSpPr>
          <a:xfrm>
            <a:off x="18324151" y="11164896"/>
            <a:ext cx="847599" cy="966008"/>
            <a:chOff x="-52832000" y="3976300"/>
            <a:chExt cx="279625" cy="319025"/>
          </a:xfrm>
        </p:grpSpPr>
        <p:sp>
          <p:nvSpPr>
            <p:cNvPr id="7063" name="Google Shape;7063;p3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4" name="Google Shape;7064;p3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5" name="Google Shape;7065;p3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6" name="Google Shape;7066;p3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67" name="Google Shape;7067;p3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68" name="Google Shape;7068;p38"/>
          <p:cNvGrpSpPr/>
          <p:nvPr/>
        </p:nvGrpSpPr>
        <p:grpSpPr>
          <a:xfrm>
            <a:off x="15944670" y="12387275"/>
            <a:ext cx="852372" cy="963585"/>
            <a:chOff x="-51633225" y="3198925"/>
            <a:chExt cx="281200" cy="318225"/>
          </a:xfrm>
        </p:grpSpPr>
        <p:sp>
          <p:nvSpPr>
            <p:cNvPr id="7069" name="Google Shape;7069;p3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0" name="Google Shape;7070;p3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1" name="Google Shape;7071;p3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2" name="Google Shape;7072;p3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3" name="Google Shape;7073;p3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4" name="Google Shape;7074;p3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5" name="Google Shape;7075;p3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76" name="Google Shape;7076;p38"/>
          <p:cNvGrpSpPr/>
          <p:nvPr/>
        </p:nvGrpSpPr>
        <p:grpSpPr>
          <a:xfrm>
            <a:off x="17076766" y="5010859"/>
            <a:ext cx="983700" cy="961239"/>
            <a:chOff x="-56396775" y="3199700"/>
            <a:chExt cx="324525" cy="317450"/>
          </a:xfrm>
        </p:grpSpPr>
        <p:sp>
          <p:nvSpPr>
            <p:cNvPr id="7077" name="Google Shape;7077;p3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8" name="Google Shape;7078;p3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79" name="Google Shape;7079;p3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0" name="Google Shape;7080;p3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1" name="Google Shape;7081;p3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2" name="Google Shape;7082;p3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83" name="Google Shape;7083;p38"/>
          <p:cNvGrpSpPr/>
          <p:nvPr/>
        </p:nvGrpSpPr>
        <p:grpSpPr>
          <a:xfrm>
            <a:off x="17085105" y="6264602"/>
            <a:ext cx="967028" cy="904009"/>
            <a:chOff x="-56394425" y="3600600"/>
            <a:chExt cx="319025" cy="298550"/>
          </a:xfrm>
        </p:grpSpPr>
        <p:sp>
          <p:nvSpPr>
            <p:cNvPr id="7084" name="Google Shape;7084;p3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5" name="Google Shape;7085;p3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6" name="Google Shape;7086;p3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87" name="Google Shape;7087;p38"/>
          <p:cNvGrpSpPr/>
          <p:nvPr/>
        </p:nvGrpSpPr>
        <p:grpSpPr>
          <a:xfrm>
            <a:off x="17167989" y="7423722"/>
            <a:ext cx="881018" cy="961163"/>
            <a:chOff x="-56379450" y="3983400"/>
            <a:chExt cx="290650" cy="317425"/>
          </a:xfrm>
        </p:grpSpPr>
        <p:sp>
          <p:nvSpPr>
            <p:cNvPr id="7088" name="Google Shape;7088;p3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89" name="Google Shape;7089;p3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0" name="Google Shape;7090;p3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1" name="Google Shape;7091;p3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2" name="Google Shape;7092;p3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3" name="Google Shape;7093;p3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4" name="Google Shape;7094;p3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5" name="Google Shape;7095;p3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096" name="Google Shape;7096;p38"/>
          <p:cNvGrpSpPr/>
          <p:nvPr/>
        </p:nvGrpSpPr>
        <p:grpSpPr>
          <a:xfrm>
            <a:off x="13566019" y="8671645"/>
            <a:ext cx="852372" cy="965932"/>
            <a:chOff x="-54401725" y="3198925"/>
            <a:chExt cx="281200" cy="319000"/>
          </a:xfrm>
        </p:grpSpPr>
        <p:sp>
          <p:nvSpPr>
            <p:cNvPr id="7097" name="Google Shape;7097;p3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8" name="Google Shape;7098;p3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099" name="Google Shape;7099;p3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0" name="Google Shape;7100;p3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1" name="Google Shape;7101;p3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2" name="Google Shape;7102;p3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3" name="Google Shape;7103;p3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4" name="Google Shape;7104;p3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5" name="Google Shape;7105;p3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6" name="Google Shape;7106;p3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07" name="Google Shape;7107;p3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08" name="Google Shape;7108;p38"/>
          <p:cNvGrpSpPr/>
          <p:nvPr/>
        </p:nvGrpSpPr>
        <p:grpSpPr>
          <a:xfrm>
            <a:off x="13568406" y="9936590"/>
            <a:ext cx="847599" cy="963585"/>
            <a:chOff x="-54401725" y="3590375"/>
            <a:chExt cx="279625" cy="318225"/>
          </a:xfrm>
        </p:grpSpPr>
        <p:sp>
          <p:nvSpPr>
            <p:cNvPr id="7109" name="Google Shape;7109;p3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0" name="Google Shape;7110;p3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1" name="Google Shape;7111;p3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2" name="Google Shape;7112;p3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3" name="Google Shape;7113;p3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4" name="Google Shape;7114;p3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15" name="Google Shape;7115;p38"/>
          <p:cNvGrpSpPr/>
          <p:nvPr/>
        </p:nvGrpSpPr>
        <p:grpSpPr>
          <a:xfrm>
            <a:off x="13562456" y="11183974"/>
            <a:ext cx="859498" cy="963585"/>
            <a:chOff x="-54403300" y="3982600"/>
            <a:chExt cx="283550" cy="318225"/>
          </a:xfrm>
        </p:grpSpPr>
        <p:sp>
          <p:nvSpPr>
            <p:cNvPr id="7116" name="Google Shape;7116;p3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7" name="Google Shape;7117;p3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8" name="Google Shape;7118;p3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19" name="Google Shape;7119;p3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0" name="Google Shape;7120;p3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21" name="Google Shape;7121;p38"/>
          <p:cNvGrpSpPr/>
          <p:nvPr/>
        </p:nvGrpSpPr>
        <p:grpSpPr>
          <a:xfrm>
            <a:off x="19454596" y="8657943"/>
            <a:ext cx="959754" cy="960557"/>
            <a:chOff x="-52458650" y="3194400"/>
            <a:chExt cx="316625" cy="317225"/>
          </a:xfrm>
        </p:grpSpPr>
        <p:sp>
          <p:nvSpPr>
            <p:cNvPr id="7122" name="Google Shape;7122;p3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3" name="Google Shape;7123;p3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4" name="Google Shape;7124;p3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5" name="Google Shape;7125;p3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6" name="Google Shape;7126;p3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7" name="Google Shape;7127;p3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8" name="Google Shape;7128;p3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29" name="Google Shape;7129;p3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30" name="Google Shape;7130;p38"/>
          <p:cNvGrpSpPr/>
          <p:nvPr/>
        </p:nvGrpSpPr>
        <p:grpSpPr>
          <a:xfrm>
            <a:off x="19479643" y="9919859"/>
            <a:ext cx="909663" cy="962905"/>
            <a:chOff x="-52450000" y="3584850"/>
            <a:chExt cx="300100" cy="318000"/>
          </a:xfrm>
        </p:grpSpPr>
        <p:sp>
          <p:nvSpPr>
            <p:cNvPr id="7131" name="Google Shape;7131;p3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2" name="Google Shape;7132;p3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3" name="Google Shape;7133;p3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4" name="Google Shape;7134;p3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5" name="Google Shape;7135;p3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6" name="Google Shape;7136;p3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37" name="Google Shape;7137;p3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38" name="Google Shape;7138;p38"/>
          <p:cNvGrpSpPr/>
          <p:nvPr/>
        </p:nvGrpSpPr>
        <p:grpSpPr>
          <a:xfrm>
            <a:off x="19510676" y="11169664"/>
            <a:ext cx="847599" cy="961239"/>
            <a:chOff x="-52440550" y="3977875"/>
            <a:chExt cx="279625" cy="317450"/>
          </a:xfrm>
        </p:grpSpPr>
        <p:sp>
          <p:nvSpPr>
            <p:cNvPr id="7139" name="Google Shape;7139;p3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0" name="Google Shape;7140;p3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1" name="Google Shape;7141;p3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2" name="Google Shape;7142;p3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3" name="Google Shape;7143;p3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4" name="Google Shape;7144;p3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5" name="Google Shape;7145;p3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6" name="Google Shape;7146;p3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47" name="Google Shape;7147;p38"/>
          <p:cNvGrpSpPr/>
          <p:nvPr/>
        </p:nvGrpSpPr>
        <p:grpSpPr>
          <a:xfrm>
            <a:off x="17117283" y="12396562"/>
            <a:ext cx="847599" cy="966008"/>
            <a:chOff x="-51623775" y="3584850"/>
            <a:chExt cx="279625" cy="319025"/>
          </a:xfrm>
        </p:grpSpPr>
        <p:sp>
          <p:nvSpPr>
            <p:cNvPr id="7148" name="Google Shape;7148;p3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49" name="Google Shape;7149;p3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0" name="Google Shape;7150;p3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1" name="Google Shape;7151;p3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2" name="Google Shape;7152;p3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3" name="Google Shape;7153;p3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4" name="Google Shape;7154;p3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5" name="Google Shape;7155;p3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56" name="Google Shape;7156;p3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0"/>
        <p:cNvGrpSpPr/>
        <p:nvPr/>
      </p:nvGrpSpPr>
      <p:grpSpPr>
        <a:xfrm>
          <a:off x="0" y="0"/>
          <a:ext cx="0" cy="0"/>
          <a:chOff x="0" y="0"/>
          <a:chExt cx="0" cy="0"/>
        </a:xfrm>
      </p:grpSpPr>
      <p:sp>
        <p:nvSpPr>
          <p:cNvPr id="7161" name="Google Shape;7161;p39"/>
          <p:cNvSpPr txBox="1">
            <a:spLocks noGrp="1"/>
          </p:cNvSpPr>
          <p:nvPr>
            <p:ph type="title" idx="4294967295"/>
          </p:nvPr>
        </p:nvSpPr>
        <p:spPr>
          <a:xfrm>
            <a:off x="1424109" y="3078395"/>
            <a:ext cx="93069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2" name="Google Shape;7162;p39"/>
          <p:cNvSpPr txBox="1">
            <a:spLocks noGrp="1"/>
          </p:cNvSpPr>
          <p:nvPr>
            <p:ph type="title" idx="4294967295"/>
          </p:nvPr>
        </p:nvSpPr>
        <p:spPr>
          <a:xfrm>
            <a:off x="12253146" y="3078395"/>
            <a:ext cx="9306900" cy="1620300"/>
          </a:xfrm>
          <a:prstGeom prst="rect">
            <a:avLst/>
          </a:prstGeom>
        </p:spPr>
        <p:txBody>
          <a:bodyPr spcFirstLastPara="1" wrap="square" lIns="255150" tIns="255150" rIns="255150" bIns="255150" anchor="t" anchorCtr="0">
            <a:noAutofit/>
          </a:bodyPr>
          <a:lstStyle/>
          <a:p>
            <a:pPr>
              <a:buClr>
                <a:srgbClr val="000000"/>
              </a:buClr>
              <a:buSzPts val="3100"/>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3" name="Google Shape;7163;p39"/>
          <p:cNvGrpSpPr/>
          <p:nvPr/>
        </p:nvGrpSpPr>
        <p:grpSpPr>
          <a:xfrm>
            <a:off x="1559127" y="5027217"/>
            <a:ext cx="740554" cy="958174"/>
            <a:chOff x="-50469125" y="3183175"/>
            <a:chExt cx="233150" cy="301825"/>
          </a:xfrm>
        </p:grpSpPr>
        <p:sp>
          <p:nvSpPr>
            <p:cNvPr id="7164" name="Google Shape;7164;p3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65" name="Google Shape;7165;p3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66" name="Google Shape;7166;p3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67" name="Google Shape;7167;p39"/>
          <p:cNvGrpSpPr/>
          <p:nvPr/>
        </p:nvGrpSpPr>
        <p:grpSpPr>
          <a:xfrm>
            <a:off x="1451529" y="6194836"/>
            <a:ext cx="955749" cy="952777"/>
            <a:chOff x="-50504575" y="3550975"/>
            <a:chExt cx="300900" cy="300125"/>
          </a:xfrm>
        </p:grpSpPr>
        <p:sp>
          <p:nvSpPr>
            <p:cNvPr id="7168" name="Google Shape;7168;p3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69" name="Google Shape;7169;p3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0" name="Google Shape;7170;p3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1" name="Google Shape;7171;p3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72" name="Google Shape;7172;p39"/>
          <p:cNvGrpSpPr/>
          <p:nvPr/>
        </p:nvGrpSpPr>
        <p:grpSpPr>
          <a:xfrm>
            <a:off x="1451532" y="7370071"/>
            <a:ext cx="955749" cy="950237"/>
            <a:chOff x="-50503000" y="3921175"/>
            <a:chExt cx="300900" cy="299325"/>
          </a:xfrm>
        </p:grpSpPr>
        <p:sp>
          <p:nvSpPr>
            <p:cNvPr id="7173" name="Google Shape;7173;p3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4" name="Google Shape;7174;p3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5" name="Google Shape;7175;p3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6" name="Google Shape;7176;p3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77" name="Google Shape;7177;p3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78" name="Google Shape;7178;p39"/>
          <p:cNvGrpSpPr/>
          <p:nvPr/>
        </p:nvGrpSpPr>
        <p:grpSpPr>
          <a:xfrm>
            <a:off x="7365323" y="5079677"/>
            <a:ext cx="953207" cy="955237"/>
            <a:chOff x="-48630025" y="3199700"/>
            <a:chExt cx="300100" cy="300900"/>
          </a:xfrm>
        </p:grpSpPr>
        <p:sp>
          <p:nvSpPr>
            <p:cNvPr id="7179" name="Google Shape;7179;p3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0" name="Google Shape;7180;p3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1" name="Google Shape;7181;p3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82" name="Google Shape;7182;p39"/>
          <p:cNvGrpSpPr/>
          <p:nvPr/>
        </p:nvGrpSpPr>
        <p:grpSpPr>
          <a:xfrm>
            <a:off x="7365323" y="6252375"/>
            <a:ext cx="953207" cy="952697"/>
            <a:chOff x="-48630025" y="3569100"/>
            <a:chExt cx="300100" cy="300100"/>
          </a:xfrm>
        </p:grpSpPr>
        <p:sp>
          <p:nvSpPr>
            <p:cNvPr id="7183" name="Google Shape;7183;p3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4" name="Google Shape;7184;p3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5" name="Google Shape;7185;p3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6" name="Google Shape;7186;p3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7" name="Google Shape;7187;p3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8" name="Google Shape;7188;p3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89" name="Google Shape;7189;p3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0" name="Google Shape;7190;p3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1" name="Google Shape;7191;p3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2" name="Google Shape;7192;p3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93" name="Google Shape;7193;p39"/>
          <p:cNvGrpSpPr/>
          <p:nvPr/>
        </p:nvGrpSpPr>
        <p:grpSpPr>
          <a:xfrm>
            <a:off x="7366596" y="7425074"/>
            <a:ext cx="950667" cy="947697"/>
            <a:chOff x="-48629225" y="3938500"/>
            <a:chExt cx="299300" cy="298525"/>
          </a:xfrm>
        </p:grpSpPr>
        <p:sp>
          <p:nvSpPr>
            <p:cNvPr id="7194" name="Google Shape;7194;p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5" name="Google Shape;7195;p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6" name="Google Shape;7196;p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197" name="Google Shape;7197;p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198" name="Google Shape;7198;p39"/>
          <p:cNvGrpSpPr/>
          <p:nvPr/>
        </p:nvGrpSpPr>
        <p:grpSpPr>
          <a:xfrm>
            <a:off x="3976723" y="8689397"/>
            <a:ext cx="835685" cy="950237"/>
            <a:chOff x="-46762575" y="3200500"/>
            <a:chExt cx="263100" cy="299325"/>
          </a:xfrm>
        </p:grpSpPr>
        <p:sp>
          <p:nvSpPr>
            <p:cNvPr id="7199" name="Google Shape;7199;p3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0" name="Google Shape;7200;p3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1" name="Google Shape;7201;p3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2" name="Google Shape;7202;p3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3" name="Google Shape;7203;p3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04" name="Google Shape;7204;p39"/>
          <p:cNvGrpSpPr/>
          <p:nvPr/>
        </p:nvGrpSpPr>
        <p:grpSpPr>
          <a:xfrm>
            <a:off x="3917923" y="9919554"/>
            <a:ext cx="953287" cy="837698"/>
            <a:chOff x="-46779900" y="3588000"/>
            <a:chExt cx="300125" cy="263875"/>
          </a:xfrm>
        </p:grpSpPr>
        <p:sp>
          <p:nvSpPr>
            <p:cNvPr id="7205" name="Google Shape;7205;p3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6" name="Google Shape;7206;p3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7" name="Google Shape;7207;p3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08" name="Google Shape;7208;p3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09" name="Google Shape;7209;p39"/>
          <p:cNvGrpSpPr/>
          <p:nvPr/>
        </p:nvGrpSpPr>
        <p:grpSpPr>
          <a:xfrm>
            <a:off x="3919193" y="11032253"/>
            <a:ext cx="950746" cy="947697"/>
            <a:chOff x="-46779100" y="3938500"/>
            <a:chExt cx="299325" cy="298525"/>
          </a:xfrm>
        </p:grpSpPr>
        <p:sp>
          <p:nvSpPr>
            <p:cNvPr id="7210" name="Google Shape;7210;p3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11" name="Google Shape;7211;p3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12" name="Google Shape;7212;p39"/>
          <p:cNvGrpSpPr/>
          <p:nvPr/>
        </p:nvGrpSpPr>
        <p:grpSpPr>
          <a:xfrm>
            <a:off x="9842850" y="8706859"/>
            <a:ext cx="953207" cy="952777"/>
            <a:chOff x="-44924250" y="3206000"/>
            <a:chExt cx="300100" cy="300125"/>
          </a:xfrm>
        </p:grpSpPr>
        <p:sp>
          <p:nvSpPr>
            <p:cNvPr id="7213" name="Google Shape;7213;p3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14" name="Google Shape;7214;p3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15" name="Google Shape;7215;p3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16" name="Google Shape;7216;p3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17" name="Google Shape;7217;p3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18" name="Google Shape;7218;p39"/>
          <p:cNvGrpSpPr/>
          <p:nvPr/>
        </p:nvGrpSpPr>
        <p:grpSpPr>
          <a:xfrm>
            <a:off x="2634017" y="5027218"/>
            <a:ext cx="953207" cy="952697"/>
            <a:chOff x="-50134375" y="3183175"/>
            <a:chExt cx="300100" cy="300100"/>
          </a:xfrm>
        </p:grpSpPr>
        <p:sp>
          <p:nvSpPr>
            <p:cNvPr id="7219" name="Google Shape;7219;p3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0" name="Google Shape;7220;p3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1" name="Google Shape;7221;p3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2" name="Google Shape;7222;p3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3" name="Google Shape;7223;p3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4" name="Google Shape;7224;p3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5" name="Google Shape;7225;p3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6" name="Google Shape;7226;p3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7" name="Google Shape;7227;p3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28" name="Google Shape;7228;p3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29" name="Google Shape;7229;p39"/>
          <p:cNvGrpSpPr/>
          <p:nvPr/>
        </p:nvGrpSpPr>
        <p:grpSpPr>
          <a:xfrm>
            <a:off x="2634017" y="6194836"/>
            <a:ext cx="953207" cy="952777"/>
            <a:chOff x="-50134375" y="3550975"/>
            <a:chExt cx="300100" cy="300125"/>
          </a:xfrm>
        </p:grpSpPr>
        <p:sp>
          <p:nvSpPr>
            <p:cNvPr id="7230" name="Google Shape;7230;p3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31" name="Google Shape;7231;p3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32" name="Google Shape;7232;p39"/>
          <p:cNvGrpSpPr/>
          <p:nvPr/>
        </p:nvGrpSpPr>
        <p:grpSpPr>
          <a:xfrm>
            <a:off x="2634017" y="7368167"/>
            <a:ext cx="953207" cy="952142"/>
            <a:chOff x="-50134375" y="3920575"/>
            <a:chExt cx="300100" cy="299925"/>
          </a:xfrm>
        </p:grpSpPr>
        <p:sp>
          <p:nvSpPr>
            <p:cNvPr id="7233" name="Google Shape;7233;p3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34" name="Google Shape;7234;p3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35" name="Google Shape;7235;p3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36" name="Google Shape;7236;p39"/>
          <p:cNvGrpSpPr/>
          <p:nvPr/>
        </p:nvGrpSpPr>
        <p:grpSpPr>
          <a:xfrm>
            <a:off x="8565701" y="5082218"/>
            <a:ext cx="958210" cy="952697"/>
            <a:chOff x="-48262200" y="3200500"/>
            <a:chExt cx="301675" cy="300100"/>
          </a:xfrm>
        </p:grpSpPr>
        <p:sp>
          <p:nvSpPr>
            <p:cNvPr id="7237" name="Google Shape;7237;p3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38" name="Google Shape;7238;p3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39" name="Google Shape;7239;p3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0" name="Google Shape;7240;p3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1" name="Google Shape;7241;p3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2" name="Google Shape;7242;p3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3" name="Google Shape;7243;p3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4" name="Google Shape;7244;p3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5" name="Google Shape;7245;p3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46" name="Google Shape;7246;p39"/>
          <p:cNvGrpSpPr/>
          <p:nvPr/>
        </p:nvGrpSpPr>
        <p:grpSpPr>
          <a:xfrm>
            <a:off x="8644519" y="6254360"/>
            <a:ext cx="800586" cy="950713"/>
            <a:chOff x="-48233050" y="3569725"/>
            <a:chExt cx="252050" cy="299475"/>
          </a:xfrm>
        </p:grpSpPr>
        <p:sp>
          <p:nvSpPr>
            <p:cNvPr id="7247" name="Google Shape;7247;p3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8" name="Google Shape;7248;p3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49" name="Google Shape;7249;p3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50" name="Google Shape;7250;p39"/>
          <p:cNvGrpSpPr/>
          <p:nvPr/>
        </p:nvGrpSpPr>
        <p:grpSpPr>
          <a:xfrm>
            <a:off x="8708279" y="7417532"/>
            <a:ext cx="673058" cy="960237"/>
            <a:chOff x="-48216525" y="3936125"/>
            <a:chExt cx="211900" cy="302475"/>
          </a:xfrm>
        </p:grpSpPr>
        <p:sp>
          <p:nvSpPr>
            <p:cNvPr id="7251" name="Google Shape;7251;p3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2" name="Google Shape;7252;p3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3" name="Google Shape;7253;p3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4" name="Google Shape;7254;p3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55" name="Google Shape;7255;p39"/>
          <p:cNvGrpSpPr/>
          <p:nvPr/>
        </p:nvGrpSpPr>
        <p:grpSpPr>
          <a:xfrm>
            <a:off x="5104611" y="8691858"/>
            <a:ext cx="953207" cy="952777"/>
            <a:chOff x="-46410500" y="3201275"/>
            <a:chExt cx="300100" cy="300125"/>
          </a:xfrm>
        </p:grpSpPr>
        <p:sp>
          <p:nvSpPr>
            <p:cNvPr id="7256" name="Google Shape;7256;p3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7" name="Google Shape;7257;p3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8" name="Google Shape;7258;p3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59" name="Google Shape;7259;p3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0" name="Google Shape;7260;p3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61" name="Google Shape;7261;p39"/>
          <p:cNvGrpSpPr/>
          <p:nvPr/>
        </p:nvGrpSpPr>
        <p:grpSpPr>
          <a:xfrm>
            <a:off x="5104611" y="9859556"/>
            <a:ext cx="953207" cy="955237"/>
            <a:chOff x="-46409700" y="3569100"/>
            <a:chExt cx="300100" cy="300900"/>
          </a:xfrm>
        </p:grpSpPr>
        <p:sp>
          <p:nvSpPr>
            <p:cNvPr id="7262" name="Google Shape;7262;p3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3" name="Google Shape;7263;p3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4" name="Google Shape;7264;p3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5" name="Google Shape;7265;p3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6" name="Google Shape;7266;p3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67" name="Google Shape;7267;p39"/>
          <p:cNvGrpSpPr/>
          <p:nvPr/>
        </p:nvGrpSpPr>
        <p:grpSpPr>
          <a:xfrm>
            <a:off x="5072092" y="11027251"/>
            <a:ext cx="1018242" cy="960237"/>
            <a:chOff x="-46422300" y="3936925"/>
            <a:chExt cx="320575" cy="302475"/>
          </a:xfrm>
        </p:grpSpPr>
        <p:sp>
          <p:nvSpPr>
            <p:cNvPr id="7268" name="Google Shape;7268;p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69" name="Google Shape;7269;p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70" name="Google Shape;7270;p39"/>
          <p:cNvGrpSpPr/>
          <p:nvPr/>
        </p:nvGrpSpPr>
        <p:grpSpPr>
          <a:xfrm>
            <a:off x="9841591" y="9832096"/>
            <a:ext cx="955749" cy="952697"/>
            <a:chOff x="-44914800" y="3560450"/>
            <a:chExt cx="300900" cy="300100"/>
          </a:xfrm>
        </p:grpSpPr>
        <p:sp>
          <p:nvSpPr>
            <p:cNvPr id="7271" name="Google Shape;7271;p3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2" name="Google Shape;7272;p3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3" name="Google Shape;7273;p3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4" name="Google Shape;7274;p3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5" name="Google Shape;7275;p3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76" name="Google Shape;7276;p39"/>
          <p:cNvGrpSpPr/>
          <p:nvPr/>
        </p:nvGrpSpPr>
        <p:grpSpPr>
          <a:xfrm>
            <a:off x="3814844" y="5027851"/>
            <a:ext cx="950667" cy="949602"/>
            <a:chOff x="-49764975" y="3183375"/>
            <a:chExt cx="299300" cy="299125"/>
          </a:xfrm>
        </p:grpSpPr>
        <p:sp>
          <p:nvSpPr>
            <p:cNvPr id="7277" name="Google Shape;7277;p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8" name="Google Shape;7278;p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79" name="Google Shape;7279;p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0" name="Google Shape;7280;p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1" name="Google Shape;7281;p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2" name="Google Shape;7282;p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3" name="Google Shape;7283;p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4" name="Google Shape;7284;p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5" name="Google Shape;7285;p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86" name="Google Shape;7286;p39"/>
          <p:cNvGrpSpPr/>
          <p:nvPr/>
        </p:nvGrpSpPr>
        <p:grpSpPr>
          <a:xfrm>
            <a:off x="3814844" y="6195630"/>
            <a:ext cx="950667" cy="954443"/>
            <a:chOff x="-49764975" y="3551225"/>
            <a:chExt cx="299300" cy="300650"/>
          </a:xfrm>
        </p:grpSpPr>
        <p:sp>
          <p:nvSpPr>
            <p:cNvPr id="7287" name="Google Shape;7287;p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8" name="Google Shape;7288;p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89" name="Google Shape;7289;p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0" name="Google Shape;7290;p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1" name="Google Shape;7291;p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2" name="Google Shape;7292;p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3" name="Google Shape;7293;p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4" name="Google Shape;7294;p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5" name="Google Shape;7295;p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6" name="Google Shape;7296;p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297" name="Google Shape;7297;p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298" name="Google Shape;7298;p39"/>
          <p:cNvGrpSpPr/>
          <p:nvPr/>
        </p:nvGrpSpPr>
        <p:grpSpPr>
          <a:xfrm>
            <a:off x="3808571" y="7366898"/>
            <a:ext cx="963213" cy="953411"/>
            <a:chOff x="-49766550" y="3920175"/>
            <a:chExt cx="303250" cy="300325"/>
          </a:xfrm>
        </p:grpSpPr>
        <p:sp>
          <p:nvSpPr>
            <p:cNvPr id="7299" name="Google Shape;7299;p3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0" name="Google Shape;7300;p3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1" name="Google Shape;7301;p3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2" name="Google Shape;7302;p3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03" name="Google Shape;7303;p39"/>
          <p:cNvGrpSpPr/>
          <p:nvPr/>
        </p:nvGrpSpPr>
        <p:grpSpPr>
          <a:xfrm>
            <a:off x="9753149" y="5082217"/>
            <a:ext cx="958210" cy="950237"/>
            <a:chOff x="-47892800" y="3200500"/>
            <a:chExt cx="301675" cy="299325"/>
          </a:xfrm>
        </p:grpSpPr>
        <p:sp>
          <p:nvSpPr>
            <p:cNvPr id="7304" name="Google Shape;7304;p3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5" name="Google Shape;7305;p3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6" name="Google Shape;7306;p3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7" name="Google Shape;7307;p3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8" name="Google Shape;7308;p3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09" name="Google Shape;7309;p3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10" name="Google Shape;7310;p39"/>
          <p:cNvGrpSpPr/>
          <p:nvPr/>
        </p:nvGrpSpPr>
        <p:grpSpPr>
          <a:xfrm>
            <a:off x="9924510" y="6252375"/>
            <a:ext cx="615489" cy="952697"/>
            <a:chOff x="-47839250" y="3569100"/>
            <a:chExt cx="193775" cy="300100"/>
          </a:xfrm>
        </p:grpSpPr>
        <p:sp>
          <p:nvSpPr>
            <p:cNvPr id="7311" name="Google Shape;7311;p3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2" name="Google Shape;7312;p3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3" name="Google Shape;7313;p3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4" name="Google Shape;7314;p3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5" name="Google Shape;7315;p3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6" name="Google Shape;7316;p3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17" name="Google Shape;7317;p39"/>
          <p:cNvGrpSpPr/>
          <p:nvPr/>
        </p:nvGrpSpPr>
        <p:grpSpPr>
          <a:xfrm>
            <a:off x="9755651" y="7422533"/>
            <a:ext cx="953207" cy="955237"/>
            <a:chOff x="-47892800" y="3937700"/>
            <a:chExt cx="300100" cy="300900"/>
          </a:xfrm>
        </p:grpSpPr>
        <p:sp>
          <p:nvSpPr>
            <p:cNvPr id="7318" name="Google Shape;7318;p3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19" name="Google Shape;7319;p3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0" name="Google Shape;7320;p3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1" name="Google Shape;7321;p3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2" name="Google Shape;7322;p3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3" name="Google Shape;7323;p3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4" name="Google Shape;7324;p3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5" name="Google Shape;7325;p3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26" name="Google Shape;7326;p39"/>
          <p:cNvGrpSpPr/>
          <p:nvPr/>
        </p:nvGrpSpPr>
        <p:grpSpPr>
          <a:xfrm>
            <a:off x="6285005" y="8746857"/>
            <a:ext cx="953207" cy="835237"/>
            <a:chOff x="-46042675" y="3218600"/>
            <a:chExt cx="300100" cy="263100"/>
          </a:xfrm>
        </p:grpSpPr>
        <p:sp>
          <p:nvSpPr>
            <p:cNvPr id="7327" name="Google Shape;7327;p3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8" name="Google Shape;7328;p3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29" name="Google Shape;7329;p3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0" name="Google Shape;7330;p3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1" name="Google Shape;7331;p3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2" name="Google Shape;7332;p3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33" name="Google Shape;7333;p39"/>
          <p:cNvGrpSpPr/>
          <p:nvPr/>
        </p:nvGrpSpPr>
        <p:grpSpPr>
          <a:xfrm>
            <a:off x="6285005" y="9858286"/>
            <a:ext cx="953207" cy="866507"/>
            <a:chOff x="-46042675" y="3568700"/>
            <a:chExt cx="300100" cy="272950"/>
          </a:xfrm>
        </p:grpSpPr>
        <p:sp>
          <p:nvSpPr>
            <p:cNvPr id="7334" name="Google Shape;7334;p3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5" name="Google Shape;7335;p3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6" name="Google Shape;7336;p3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37" name="Google Shape;7337;p3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38" name="Google Shape;7338;p39"/>
          <p:cNvGrpSpPr/>
          <p:nvPr/>
        </p:nvGrpSpPr>
        <p:grpSpPr>
          <a:xfrm>
            <a:off x="6397565" y="11030109"/>
            <a:ext cx="728087" cy="954839"/>
            <a:chOff x="-46007225" y="3937825"/>
            <a:chExt cx="229225" cy="300775"/>
          </a:xfrm>
        </p:grpSpPr>
        <p:sp>
          <p:nvSpPr>
            <p:cNvPr id="7339" name="Google Shape;7339;p3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0" name="Google Shape;7340;p3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1" name="Google Shape;7341;p3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2" name="Google Shape;7342;p3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3" name="Google Shape;7343;p3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4" name="Google Shape;7344;p3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5" name="Google Shape;7345;p3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6" name="Google Shape;7346;p3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7" name="Google Shape;7347;p3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48" name="Google Shape;7348;p3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49" name="Google Shape;7349;p39"/>
          <p:cNvGrpSpPr/>
          <p:nvPr/>
        </p:nvGrpSpPr>
        <p:grpSpPr>
          <a:xfrm>
            <a:off x="9900391" y="11003523"/>
            <a:ext cx="838146" cy="958967"/>
            <a:chOff x="-44895900" y="3929450"/>
            <a:chExt cx="263875" cy="302075"/>
          </a:xfrm>
        </p:grpSpPr>
        <p:sp>
          <p:nvSpPr>
            <p:cNvPr id="7350" name="Google Shape;7350;p3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1" name="Google Shape;7351;p3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2" name="Google Shape;7352;p3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3" name="Google Shape;7353;p3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4" name="Google Shape;7354;p3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5" name="Google Shape;7355;p3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56" name="Google Shape;7356;p39"/>
          <p:cNvGrpSpPr/>
          <p:nvPr/>
        </p:nvGrpSpPr>
        <p:grpSpPr>
          <a:xfrm>
            <a:off x="4997249" y="5057216"/>
            <a:ext cx="955749" cy="892698"/>
            <a:chOff x="-49397175" y="3192625"/>
            <a:chExt cx="300900" cy="281200"/>
          </a:xfrm>
        </p:grpSpPr>
        <p:sp>
          <p:nvSpPr>
            <p:cNvPr id="7357" name="Google Shape;7357;p3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8" name="Google Shape;7358;p3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59" name="Google Shape;7359;p3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0" name="Google Shape;7360;p3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1" name="Google Shape;7361;p3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2" name="Google Shape;7362;p3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3" name="Google Shape;7363;p3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64" name="Google Shape;7364;p39"/>
          <p:cNvGrpSpPr/>
          <p:nvPr/>
        </p:nvGrpSpPr>
        <p:grpSpPr>
          <a:xfrm>
            <a:off x="5067285" y="6194836"/>
            <a:ext cx="815675" cy="955237"/>
            <a:chOff x="-49375900" y="3550975"/>
            <a:chExt cx="256800" cy="300900"/>
          </a:xfrm>
        </p:grpSpPr>
        <p:sp>
          <p:nvSpPr>
            <p:cNvPr id="7365" name="Google Shape;7365;p3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6" name="Google Shape;7366;p3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7" name="Google Shape;7367;p3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8" name="Google Shape;7368;p3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69" name="Google Shape;7369;p3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0" name="Google Shape;7370;p3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1" name="Google Shape;7371;p3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2" name="Google Shape;7372;p3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3" name="Google Shape;7373;p3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4" name="Google Shape;7374;p3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5" name="Google Shape;7375;p3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76" name="Google Shape;7376;p39"/>
          <p:cNvGrpSpPr/>
          <p:nvPr/>
        </p:nvGrpSpPr>
        <p:grpSpPr>
          <a:xfrm>
            <a:off x="5054820" y="7367533"/>
            <a:ext cx="840607" cy="955237"/>
            <a:chOff x="-49378250" y="3920375"/>
            <a:chExt cx="264650" cy="300900"/>
          </a:xfrm>
        </p:grpSpPr>
        <p:sp>
          <p:nvSpPr>
            <p:cNvPr id="7377" name="Google Shape;7377;p3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8" name="Google Shape;7378;p3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79" name="Google Shape;7379;p3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0" name="Google Shape;7380;p3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1" name="Google Shape;7381;p3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2" name="Google Shape;7382;p3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3" name="Google Shape;7383;p3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84" name="Google Shape;7384;p39"/>
          <p:cNvGrpSpPr/>
          <p:nvPr/>
        </p:nvGrpSpPr>
        <p:grpSpPr>
          <a:xfrm>
            <a:off x="1620925" y="8689398"/>
            <a:ext cx="838146" cy="957697"/>
            <a:chOff x="-47505300" y="3200500"/>
            <a:chExt cx="263875" cy="301675"/>
          </a:xfrm>
        </p:grpSpPr>
        <p:sp>
          <p:nvSpPr>
            <p:cNvPr id="7385" name="Google Shape;7385;p3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6" name="Google Shape;7386;p3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7" name="Google Shape;7387;p3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8" name="Google Shape;7388;p3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89" name="Google Shape;7389;p3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0" name="Google Shape;7390;p3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1" name="Google Shape;7391;p3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2" name="Google Shape;7392;p3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3" name="Google Shape;7393;p3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4" name="Google Shape;7394;p3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5" name="Google Shape;7395;p3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6" name="Google Shape;7396;p3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397" name="Google Shape;7397;p3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398" name="Google Shape;7398;p39"/>
          <p:cNvGrpSpPr/>
          <p:nvPr/>
        </p:nvGrpSpPr>
        <p:grpSpPr>
          <a:xfrm>
            <a:off x="1562164" y="9859555"/>
            <a:ext cx="955669" cy="952142"/>
            <a:chOff x="-47524975" y="3569100"/>
            <a:chExt cx="300875" cy="299925"/>
          </a:xfrm>
        </p:grpSpPr>
        <p:sp>
          <p:nvSpPr>
            <p:cNvPr id="7399" name="Google Shape;7399;p3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0" name="Google Shape;7400;p3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1" name="Google Shape;7401;p3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2" name="Google Shape;7402;p3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3" name="Google Shape;7403;p3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04" name="Google Shape;7404;p39"/>
          <p:cNvGrpSpPr/>
          <p:nvPr/>
        </p:nvGrpSpPr>
        <p:grpSpPr>
          <a:xfrm>
            <a:off x="1563395" y="11144791"/>
            <a:ext cx="953207" cy="725158"/>
            <a:chOff x="-47523400" y="3973950"/>
            <a:chExt cx="300100" cy="228425"/>
          </a:xfrm>
        </p:grpSpPr>
        <p:sp>
          <p:nvSpPr>
            <p:cNvPr id="7405" name="Google Shape;7405;p3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6" name="Google Shape;7406;p3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7" name="Google Shape;7407;p3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8" name="Google Shape;7408;p3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09" name="Google Shape;7409;p3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10" name="Google Shape;7410;p39"/>
          <p:cNvGrpSpPr/>
          <p:nvPr/>
        </p:nvGrpSpPr>
        <p:grpSpPr>
          <a:xfrm>
            <a:off x="7480026" y="8685668"/>
            <a:ext cx="950746" cy="958967"/>
            <a:chOff x="-45673275" y="3199325"/>
            <a:chExt cx="299325" cy="302075"/>
          </a:xfrm>
        </p:grpSpPr>
        <p:sp>
          <p:nvSpPr>
            <p:cNvPr id="7411" name="Google Shape;7411;p3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12" name="Google Shape;7412;p3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13" name="Google Shape;7413;p3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14" name="Google Shape;7414;p39"/>
          <p:cNvGrpSpPr/>
          <p:nvPr/>
        </p:nvGrpSpPr>
        <p:grpSpPr>
          <a:xfrm>
            <a:off x="7477525" y="9914554"/>
            <a:ext cx="955749" cy="842698"/>
            <a:chOff x="-45674075" y="3586425"/>
            <a:chExt cx="300900" cy="265450"/>
          </a:xfrm>
        </p:grpSpPr>
        <p:sp>
          <p:nvSpPr>
            <p:cNvPr id="7415" name="Google Shape;7415;p3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16" name="Google Shape;7416;p3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17" name="Google Shape;7417;p39"/>
          <p:cNvGrpSpPr/>
          <p:nvPr/>
        </p:nvGrpSpPr>
        <p:grpSpPr>
          <a:xfrm>
            <a:off x="7480026" y="11029713"/>
            <a:ext cx="950746" cy="955237"/>
            <a:chOff x="-45673275" y="3937700"/>
            <a:chExt cx="299325" cy="300900"/>
          </a:xfrm>
        </p:grpSpPr>
        <p:sp>
          <p:nvSpPr>
            <p:cNvPr id="7418" name="Google Shape;7418;p3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19" name="Google Shape;7419;p3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0" name="Google Shape;7420;p3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1" name="Google Shape;7421;p3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2" name="Google Shape;7422;p3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3" name="Google Shape;7423;p3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24" name="Google Shape;7424;p39"/>
          <p:cNvGrpSpPr/>
          <p:nvPr/>
        </p:nvGrpSpPr>
        <p:grpSpPr>
          <a:xfrm>
            <a:off x="5105304" y="12351553"/>
            <a:ext cx="955749" cy="955237"/>
            <a:chOff x="-44512325" y="3176075"/>
            <a:chExt cx="300900" cy="300900"/>
          </a:xfrm>
        </p:grpSpPr>
        <p:sp>
          <p:nvSpPr>
            <p:cNvPr id="7425" name="Google Shape;7425;p3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6" name="Google Shape;7426;p3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27" name="Google Shape;7427;p3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28" name="Google Shape;7428;p39"/>
          <p:cNvGrpSpPr/>
          <p:nvPr/>
        </p:nvGrpSpPr>
        <p:grpSpPr>
          <a:xfrm>
            <a:off x="6182195" y="5027217"/>
            <a:ext cx="950746" cy="950237"/>
            <a:chOff x="-49027775" y="3183175"/>
            <a:chExt cx="299325" cy="299325"/>
          </a:xfrm>
        </p:grpSpPr>
        <p:sp>
          <p:nvSpPr>
            <p:cNvPr id="7429" name="Google Shape;7429;p3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0" name="Google Shape;7430;p3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1" name="Google Shape;7431;p3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2" name="Google Shape;7432;p3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33" name="Google Shape;7433;p39"/>
          <p:cNvGrpSpPr/>
          <p:nvPr/>
        </p:nvGrpSpPr>
        <p:grpSpPr>
          <a:xfrm>
            <a:off x="6180965" y="6194836"/>
            <a:ext cx="953207" cy="957777"/>
            <a:chOff x="-49027775" y="3550975"/>
            <a:chExt cx="300100" cy="301700"/>
          </a:xfrm>
        </p:grpSpPr>
        <p:sp>
          <p:nvSpPr>
            <p:cNvPr id="7434" name="Google Shape;7434;p3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5" name="Google Shape;7435;p3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6" name="Google Shape;7436;p3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7" name="Google Shape;7437;p3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8" name="Google Shape;7438;p3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39" name="Google Shape;7439;p3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0" name="Google Shape;7440;p3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1" name="Google Shape;7441;p3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2" name="Google Shape;7442;p3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3" name="Google Shape;7443;p3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44" name="Google Shape;7444;p39"/>
          <p:cNvGrpSpPr/>
          <p:nvPr/>
        </p:nvGrpSpPr>
        <p:grpSpPr>
          <a:xfrm>
            <a:off x="6175804" y="7366898"/>
            <a:ext cx="963531" cy="953411"/>
            <a:chOff x="-49031025" y="3920175"/>
            <a:chExt cx="303350" cy="300325"/>
          </a:xfrm>
        </p:grpSpPr>
        <p:sp>
          <p:nvSpPr>
            <p:cNvPr id="7445" name="Google Shape;7445;p3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6" name="Google Shape;7446;p3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7" name="Google Shape;7447;p3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8" name="Google Shape;7448;p3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49" name="Google Shape;7449;p3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0" name="Google Shape;7450;p3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51" name="Google Shape;7451;p39"/>
          <p:cNvGrpSpPr/>
          <p:nvPr/>
        </p:nvGrpSpPr>
        <p:grpSpPr>
          <a:xfrm>
            <a:off x="2734180" y="8689397"/>
            <a:ext cx="955669" cy="950237"/>
            <a:chOff x="-47155575" y="3200500"/>
            <a:chExt cx="300875" cy="299325"/>
          </a:xfrm>
        </p:grpSpPr>
        <p:sp>
          <p:nvSpPr>
            <p:cNvPr id="7452" name="Google Shape;7452;p3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3" name="Google Shape;7453;p3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4" name="Google Shape;7454;p3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5" name="Google Shape;7455;p3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6" name="Google Shape;7456;p3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57" name="Google Shape;7457;p3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58" name="Google Shape;7458;p39"/>
          <p:cNvGrpSpPr/>
          <p:nvPr/>
        </p:nvGrpSpPr>
        <p:grpSpPr>
          <a:xfrm>
            <a:off x="2735409" y="9859556"/>
            <a:ext cx="953207" cy="952697"/>
            <a:chOff x="-47154800" y="3569100"/>
            <a:chExt cx="300100" cy="300100"/>
          </a:xfrm>
        </p:grpSpPr>
        <p:sp>
          <p:nvSpPr>
            <p:cNvPr id="7459" name="Google Shape;7459;p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0" name="Google Shape;7460;p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1" name="Google Shape;7461;p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2" name="Google Shape;7462;p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3" name="Google Shape;7463;p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4" name="Google Shape;7464;p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65" name="Google Shape;7465;p39"/>
          <p:cNvGrpSpPr/>
          <p:nvPr/>
        </p:nvGrpSpPr>
        <p:grpSpPr>
          <a:xfrm>
            <a:off x="2736682" y="11034712"/>
            <a:ext cx="950667" cy="947777"/>
            <a:chOff x="-47154000" y="3939275"/>
            <a:chExt cx="299300" cy="298550"/>
          </a:xfrm>
        </p:grpSpPr>
        <p:sp>
          <p:nvSpPr>
            <p:cNvPr id="7466" name="Google Shape;7466;p3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7" name="Google Shape;7467;p3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8" name="Google Shape;7468;p3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69" name="Google Shape;7469;p3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70" name="Google Shape;7470;p39"/>
          <p:cNvGrpSpPr/>
          <p:nvPr/>
        </p:nvGrpSpPr>
        <p:grpSpPr>
          <a:xfrm>
            <a:off x="8707429" y="8689397"/>
            <a:ext cx="838146" cy="950237"/>
            <a:chOff x="-45286550" y="3200500"/>
            <a:chExt cx="263875" cy="299325"/>
          </a:xfrm>
        </p:grpSpPr>
        <p:sp>
          <p:nvSpPr>
            <p:cNvPr id="7471" name="Google Shape;7471;p3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2" name="Google Shape;7472;p3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3" name="Google Shape;7473;p3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74" name="Google Shape;7474;p39"/>
          <p:cNvGrpSpPr/>
          <p:nvPr/>
        </p:nvGrpSpPr>
        <p:grpSpPr>
          <a:xfrm>
            <a:off x="8707429" y="9862095"/>
            <a:ext cx="838146" cy="950158"/>
            <a:chOff x="-45286550" y="3569900"/>
            <a:chExt cx="263875" cy="299300"/>
          </a:xfrm>
        </p:grpSpPr>
        <p:sp>
          <p:nvSpPr>
            <p:cNvPr id="7475" name="Google Shape;7475;p3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6" name="Google Shape;7476;p3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7" name="Google Shape;7477;p3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8" name="Google Shape;7478;p3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79" name="Google Shape;7479;p3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0" name="Google Shape;7480;p3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81" name="Google Shape;7481;p39"/>
          <p:cNvGrpSpPr/>
          <p:nvPr/>
        </p:nvGrpSpPr>
        <p:grpSpPr>
          <a:xfrm>
            <a:off x="8737445" y="11032253"/>
            <a:ext cx="778114" cy="952697"/>
            <a:chOff x="-45277900" y="3938500"/>
            <a:chExt cx="244975" cy="300100"/>
          </a:xfrm>
        </p:grpSpPr>
        <p:sp>
          <p:nvSpPr>
            <p:cNvPr id="7482" name="Google Shape;7482;p3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3" name="Google Shape;7483;p3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4" name="Google Shape;7484;p3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5" name="Google Shape;7485;p3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86" name="Google Shape;7486;p39"/>
          <p:cNvGrpSpPr/>
          <p:nvPr/>
        </p:nvGrpSpPr>
        <p:grpSpPr>
          <a:xfrm>
            <a:off x="6286613" y="12290466"/>
            <a:ext cx="953207" cy="952697"/>
            <a:chOff x="-44502875" y="3576975"/>
            <a:chExt cx="300100" cy="300100"/>
          </a:xfrm>
        </p:grpSpPr>
        <p:sp>
          <p:nvSpPr>
            <p:cNvPr id="7487" name="Google Shape;7487;p3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8" name="Google Shape;7488;p3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89" name="Google Shape;7489;p3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90" name="Google Shape;7490;p39"/>
          <p:cNvGrpSpPr/>
          <p:nvPr/>
        </p:nvGrpSpPr>
        <p:grpSpPr>
          <a:xfrm>
            <a:off x="12260872" y="5007426"/>
            <a:ext cx="955735" cy="951797"/>
            <a:chOff x="-13947000" y="3212800"/>
            <a:chExt cx="353675" cy="352400"/>
          </a:xfrm>
        </p:grpSpPr>
        <p:sp>
          <p:nvSpPr>
            <p:cNvPr id="7491" name="Google Shape;7491;p3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2" name="Google Shape;7492;p3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493" name="Google Shape;7493;p39"/>
          <p:cNvGrpSpPr/>
          <p:nvPr/>
        </p:nvGrpSpPr>
        <p:grpSpPr>
          <a:xfrm>
            <a:off x="12260907" y="6189544"/>
            <a:ext cx="955667" cy="950987"/>
            <a:chOff x="-13946200" y="3647075"/>
            <a:chExt cx="353650" cy="352100"/>
          </a:xfrm>
        </p:grpSpPr>
        <p:sp>
          <p:nvSpPr>
            <p:cNvPr id="7494" name="Google Shape;7494;p3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5" name="Google Shape;7495;p3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6" name="Google Shape;7496;p3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7" name="Google Shape;7497;p3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8" name="Google Shape;7498;p3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499" name="Google Shape;7499;p3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7500" name="Google Shape;7500;p39"/>
          <p:cNvSpPr/>
          <p:nvPr/>
        </p:nvSpPr>
        <p:spPr>
          <a:xfrm>
            <a:off x="12387343" y="7384391"/>
            <a:ext cx="728001" cy="94882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501" name="Google Shape;7501;p39"/>
          <p:cNvGrpSpPr/>
          <p:nvPr/>
        </p:nvGrpSpPr>
        <p:grpSpPr>
          <a:xfrm>
            <a:off x="17045729" y="5008370"/>
            <a:ext cx="957830" cy="949908"/>
            <a:chOff x="-12163025" y="3214275"/>
            <a:chExt cx="354450" cy="351700"/>
          </a:xfrm>
        </p:grpSpPr>
        <p:sp>
          <p:nvSpPr>
            <p:cNvPr id="7502" name="Google Shape;7502;p3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03" name="Google Shape;7503;p3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04" name="Google Shape;7504;p3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05" name="Google Shape;7505;p39"/>
          <p:cNvGrpSpPr/>
          <p:nvPr/>
        </p:nvGrpSpPr>
        <p:grpSpPr>
          <a:xfrm>
            <a:off x="17047823" y="6187448"/>
            <a:ext cx="953642" cy="955173"/>
            <a:chOff x="-12160675" y="3647875"/>
            <a:chExt cx="352900" cy="353650"/>
          </a:xfrm>
        </p:grpSpPr>
        <p:sp>
          <p:nvSpPr>
            <p:cNvPr id="7506" name="Google Shape;7506;p3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07" name="Google Shape;7507;p3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08" name="Google Shape;7508;p3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09" name="Google Shape;7509;p3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0" name="Google Shape;7510;p3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1" name="Google Shape;7511;p3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2" name="Google Shape;7512;p3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13" name="Google Shape;7513;p39"/>
          <p:cNvGrpSpPr/>
          <p:nvPr/>
        </p:nvGrpSpPr>
        <p:grpSpPr>
          <a:xfrm>
            <a:off x="17076564" y="7379184"/>
            <a:ext cx="951479" cy="955173"/>
            <a:chOff x="-12160675" y="4081850"/>
            <a:chExt cx="352100" cy="353650"/>
          </a:xfrm>
        </p:grpSpPr>
        <p:sp>
          <p:nvSpPr>
            <p:cNvPr id="7514" name="Google Shape;7514;p3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5" name="Google Shape;7515;p3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6" name="Google Shape;7516;p3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7" name="Google Shape;7517;p3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8" name="Google Shape;7518;p3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19" name="Google Shape;7519;p3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20" name="Google Shape;7520;p39"/>
          <p:cNvGrpSpPr/>
          <p:nvPr/>
        </p:nvGrpSpPr>
        <p:grpSpPr>
          <a:xfrm>
            <a:off x="12263272" y="8652182"/>
            <a:ext cx="953574" cy="953619"/>
            <a:chOff x="-10391650" y="3180600"/>
            <a:chExt cx="352875" cy="353075"/>
          </a:xfrm>
        </p:grpSpPr>
        <p:sp>
          <p:nvSpPr>
            <p:cNvPr id="7521" name="Google Shape;7521;p3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2" name="Google Shape;7522;p3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3" name="Google Shape;7523;p3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4" name="Google Shape;7524;p3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5" name="Google Shape;7525;p3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6" name="Google Shape;7526;p3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27" name="Google Shape;7527;p39"/>
          <p:cNvGrpSpPr/>
          <p:nvPr/>
        </p:nvGrpSpPr>
        <p:grpSpPr>
          <a:xfrm>
            <a:off x="12263272" y="9930657"/>
            <a:ext cx="951479" cy="948894"/>
            <a:chOff x="-10390875" y="3616350"/>
            <a:chExt cx="352100" cy="351325"/>
          </a:xfrm>
        </p:grpSpPr>
        <p:sp>
          <p:nvSpPr>
            <p:cNvPr id="7528" name="Google Shape;7528;p3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29" name="Google Shape;7529;p3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0" name="Google Shape;7530;p3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31" name="Google Shape;7531;p39"/>
          <p:cNvGrpSpPr/>
          <p:nvPr/>
        </p:nvGrpSpPr>
        <p:grpSpPr>
          <a:xfrm>
            <a:off x="19416685" y="8655563"/>
            <a:ext cx="838659" cy="950987"/>
            <a:chOff x="-10370400" y="4049550"/>
            <a:chExt cx="310350" cy="352100"/>
          </a:xfrm>
        </p:grpSpPr>
        <p:sp>
          <p:nvSpPr>
            <p:cNvPr id="7532" name="Google Shape;7532;p3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3" name="Google Shape;7533;p3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4" name="Google Shape;7534;p3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5" name="Google Shape;7535;p3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6" name="Google Shape;7536;p3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37" name="Google Shape;7537;p39"/>
          <p:cNvGrpSpPr/>
          <p:nvPr/>
        </p:nvGrpSpPr>
        <p:grpSpPr>
          <a:xfrm>
            <a:off x="17015419" y="8653247"/>
            <a:ext cx="1017485" cy="951459"/>
            <a:chOff x="-8674650" y="3210975"/>
            <a:chExt cx="376525" cy="352275"/>
          </a:xfrm>
        </p:grpSpPr>
        <p:sp>
          <p:nvSpPr>
            <p:cNvPr id="7538" name="Google Shape;7538;p3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39" name="Google Shape;7539;p3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0" name="Google Shape;7540;p3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1" name="Google Shape;7541;p3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2" name="Google Shape;7542;p3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3" name="Google Shape;7543;p3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44" name="Google Shape;7544;p39"/>
          <p:cNvGrpSpPr/>
          <p:nvPr/>
        </p:nvGrpSpPr>
        <p:grpSpPr>
          <a:xfrm>
            <a:off x="13448343" y="5005705"/>
            <a:ext cx="955735" cy="955241"/>
            <a:chOff x="-13512225" y="3211525"/>
            <a:chExt cx="353675" cy="353675"/>
          </a:xfrm>
        </p:grpSpPr>
        <p:sp>
          <p:nvSpPr>
            <p:cNvPr id="7545" name="Google Shape;7545;p3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6" name="Google Shape;7546;p3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7" name="Google Shape;7547;p3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8" name="Google Shape;7548;p3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49" name="Google Shape;7549;p3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50" name="Google Shape;7550;p39"/>
          <p:cNvGrpSpPr/>
          <p:nvPr/>
        </p:nvGrpSpPr>
        <p:grpSpPr>
          <a:xfrm>
            <a:off x="13448343" y="6189544"/>
            <a:ext cx="955735" cy="950987"/>
            <a:chOff x="-13512225" y="3647075"/>
            <a:chExt cx="353675" cy="352100"/>
          </a:xfrm>
        </p:grpSpPr>
        <p:sp>
          <p:nvSpPr>
            <p:cNvPr id="7551" name="Google Shape;7551;p3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2" name="Google Shape;7552;p3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3" name="Google Shape;7553;p3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4" name="Google Shape;7554;p3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5" name="Google Shape;7555;p3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6" name="Google Shape;7556;p3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7" name="Google Shape;7557;p3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8" name="Google Shape;7558;p3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59" name="Google Shape;7559;p3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0" name="Google Shape;7560;p3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61" name="Google Shape;7561;p39"/>
          <p:cNvGrpSpPr/>
          <p:nvPr/>
        </p:nvGrpSpPr>
        <p:grpSpPr>
          <a:xfrm>
            <a:off x="13476004" y="7380233"/>
            <a:ext cx="955735" cy="953079"/>
            <a:chOff x="-13512225" y="4080275"/>
            <a:chExt cx="353675" cy="352875"/>
          </a:xfrm>
        </p:grpSpPr>
        <p:sp>
          <p:nvSpPr>
            <p:cNvPr id="7562" name="Google Shape;7562;p3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3" name="Google Shape;7563;p3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4" name="Google Shape;7564;p3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5" name="Google Shape;7565;p3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6" name="Google Shape;7566;p3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7" name="Google Shape;7567;p3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8" name="Google Shape;7568;p3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69" name="Google Shape;7569;p3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0" name="Google Shape;7570;p3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1" name="Google Shape;7571;p3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2" name="Google Shape;7572;p3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73" name="Google Shape;7573;p39"/>
          <p:cNvGrpSpPr/>
          <p:nvPr/>
        </p:nvGrpSpPr>
        <p:grpSpPr>
          <a:xfrm>
            <a:off x="18233165" y="5094023"/>
            <a:ext cx="955667" cy="778602"/>
            <a:chOff x="-11728250" y="3245400"/>
            <a:chExt cx="353650" cy="288275"/>
          </a:xfrm>
        </p:grpSpPr>
        <p:sp>
          <p:nvSpPr>
            <p:cNvPr id="7574" name="Google Shape;7574;p3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5" name="Google Shape;7575;p3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6" name="Google Shape;7576;p3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7" name="Google Shape;7577;p3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78" name="Google Shape;7578;p3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7579" name="Google Shape;7579;p39"/>
          <p:cNvSpPr/>
          <p:nvPr/>
        </p:nvSpPr>
        <p:spPr>
          <a:xfrm>
            <a:off x="18664466" y="6554126"/>
            <a:ext cx="108566" cy="225593"/>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580" name="Google Shape;7580;p39"/>
          <p:cNvGrpSpPr/>
          <p:nvPr/>
        </p:nvGrpSpPr>
        <p:grpSpPr>
          <a:xfrm>
            <a:off x="18229955" y="6185560"/>
            <a:ext cx="962086" cy="958955"/>
            <a:chOff x="-11729050" y="3646475"/>
            <a:chExt cx="356025" cy="355050"/>
          </a:xfrm>
        </p:grpSpPr>
        <p:sp>
          <p:nvSpPr>
            <p:cNvPr id="7581" name="Google Shape;7581;p3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2" name="Google Shape;7582;p3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3" name="Google Shape;7583;p3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4" name="Google Shape;7584;p3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5" name="Google Shape;7585;p3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6" name="Google Shape;7586;p3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7" name="Google Shape;7587;p3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8" name="Google Shape;7588;p3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89" name="Google Shape;7589;p3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0" name="Google Shape;7590;p3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1" name="Google Shape;7591;p3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592" name="Google Shape;7592;p39"/>
          <p:cNvGrpSpPr/>
          <p:nvPr/>
        </p:nvGrpSpPr>
        <p:grpSpPr>
          <a:xfrm>
            <a:off x="18320379" y="7380233"/>
            <a:ext cx="836565" cy="953079"/>
            <a:chOff x="-11703850" y="4081850"/>
            <a:chExt cx="309575" cy="352875"/>
          </a:xfrm>
        </p:grpSpPr>
        <p:sp>
          <p:nvSpPr>
            <p:cNvPr id="7593" name="Google Shape;7593;p3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4" name="Google Shape;7594;p3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5" name="Google Shape;7595;p3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6" name="Google Shape;7596;p3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7" name="Google Shape;7597;p3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8" name="Google Shape;7598;p3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599" name="Google Shape;7599;p3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00" name="Google Shape;7600;p3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01" name="Google Shape;7601;p39"/>
          <p:cNvGrpSpPr/>
          <p:nvPr/>
        </p:nvGrpSpPr>
        <p:grpSpPr>
          <a:xfrm>
            <a:off x="13463319" y="8652452"/>
            <a:ext cx="957830" cy="953079"/>
            <a:chOff x="-9958475" y="3180025"/>
            <a:chExt cx="354450" cy="352875"/>
          </a:xfrm>
        </p:grpSpPr>
        <p:sp>
          <p:nvSpPr>
            <p:cNvPr id="7602" name="Google Shape;7602;p3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03" name="Google Shape;7603;p3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04" name="Google Shape;7604;p3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05" name="Google Shape;7605;p39"/>
          <p:cNvGrpSpPr/>
          <p:nvPr/>
        </p:nvGrpSpPr>
        <p:grpSpPr>
          <a:xfrm>
            <a:off x="13487809" y="9928732"/>
            <a:ext cx="906757" cy="952742"/>
            <a:chOff x="-9949025" y="3615575"/>
            <a:chExt cx="335550" cy="352750"/>
          </a:xfrm>
        </p:grpSpPr>
        <p:sp>
          <p:nvSpPr>
            <p:cNvPr id="7606" name="Google Shape;7606;p3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07" name="Google Shape;7607;p3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08" name="Google Shape;7608;p3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09" name="Google Shape;7609;p39"/>
          <p:cNvGrpSpPr/>
          <p:nvPr/>
        </p:nvGrpSpPr>
        <p:grpSpPr>
          <a:xfrm>
            <a:off x="20555015" y="8650531"/>
            <a:ext cx="966342" cy="961049"/>
            <a:chOff x="-9961625" y="4048175"/>
            <a:chExt cx="357600" cy="355825"/>
          </a:xfrm>
        </p:grpSpPr>
        <p:sp>
          <p:nvSpPr>
            <p:cNvPr id="7610" name="Google Shape;7610;p3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1" name="Google Shape;7611;p3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2" name="Google Shape;7612;p3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3" name="Google Shape;7613;p3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4" name="Google Shape;7614;p3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5" name="Google Shape;7615;p3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16" name="Google Shape;7616;p39"/>
          <p:cNvGrpSpPr/>
          <p:nvPr/>
        </p:nvGrpSpPr>
        <p:grpSpPr>
          <a:xfrm>
            <a:off x="17033515" y="9926096"/>
            <a:ext cx="979178" cy="958009"/>
            <a:chOff x="-8680950" y="3624225"/>
            <a:chExt cx="362350" cy="354700"/>
          </a:xfrm>
        </p:grpSpPr>
        <p:sp>
          <p:nvSpPr>
            <p:cNvPr id="7617" name="Google Shape;7617;p3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8" name="Google Shape;7618;p3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19" name="Google Shape;7619;p3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0" name="Google Shape;7620;p3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1" name="Google Shape;7621;p3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2" name="Google Shape;7622;p3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23" name="Google Shape;7623;p39"/>
          <p:cNvGrpSpPr/>
          <p:nvPr/>
        </p:nvGrpSpPr>
        <p:grpSpPr>
          <a:xfrm>
            <a:off x="14713346" y="5006751"/>
            <a:ext cx="840753" cy="953147"/>
            <a:chOff x="-13056975" y="3212300"/>
            <a:chExt cx="311125" cy="352900"/>
          </a:xfrm>
        </p:grpSpPr>
        <p:sp>
          <p:nvSpPr>
            <p:cNvPr id="7624" name="Google Shape;7624;p3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5" name="Google Shape;7625;p3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6" name="Google Shape;7626;p3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27" name="Google Shape;7627;p3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28" name="Google Shape;7628;p39"/>
          <p:cNvGrpSpPr/>
          <p:nvPr/>
        </p:nvGrpSpPr>
        <p:grpSpPr>
          <a:xfrm>
            <a:off x="14652681" y="6188666"/>
            <a:ext cx="962086" cy="952742"/>
            <a:chOff x="-13077450" y="3647075"/>
            <a:chExt cx="356025" cy="352750"/>
          </a:xfrm>
        </p:grpSpPr>
        <p:sp>
          <p:nvSpPr>
            <p:cNvPr id="7629" name="Google Shape;7629;p3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0" name="Google Shape;7630;p3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1" name="Google Shape;7631;p3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32" name="Google Shape;7632;p39"/>
          <p:cNvGrpSpPr/>
          <p:nvPr/>
        </p:nvGrpSpPr>
        <p:grpSpPr>
          <a:xfrm>
            <a:off x="14682467" y="7378105"/>
            <a:ext cx="957830" cy="957334"/>
            <a:chOff x="-13079025" y="4079475"/>
            <a:chExt cx="354450" cy="354450"/>
          </a:xfrm>
        </p:grpSpPr>
        <p:sp>
          <p:nvSpPr>
            <p:cNvPr id="7633" name="Google Shape;7633;p3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4" name="Google Shape;7634;p3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5" name="Google Shape;7635;p3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6" name="Google Shape;7636;p3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37" name="Google Shape;7637;p39"/>
          <p:cNvGrpSpPr/>
          <p:nvPr/>
        </p:nvGrpSpPr>
        <p:grpSpPr>
          <a:xfrm>
            <a:off x="19439596" y="5007831"/>
            <a:ext cx="955735" cy="950987"/>
            <a:chOff x="-11292700" y="3213875"/>
            <a:chExt cx="353675" cy="352100"/>
          </a:xfrm>
        </p:grpSpPr>
        <p:sp>
          <p:nvSpPr>
            <p:cNvPr id="7638" name="Google Shape;7638;p3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39" name="Google Shape;7639;p3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0" name="Google Shape;7640;p3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1" name="Google Shape;7641;p3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2" name="Google Shape;7642;p3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3" name="Google Shape;7643;p3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4" name="Google Shape;7644;p3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45" name="Google Shape;7645;p39"/>
          <p:cNvGrpSpPr/>
          <p:nvPr/>
        </p:nvGrpSpPr>
        <p:grpSpPr>
          <a:xfrm>
            <a:off x="19423652" y="6187448"/>
            <a:ext cx="987623" cy="955173"/>
            <a:chOff x="-11299000" y="3647875"/>
            <a:chExt cx="365475" cy="353650"/>
          </a:xfrm>
        </p:grpSpPr>
        <p:sp>
          <p:nvSpPr>
            <p:cNvPr id="7646" name="Google Shape;7646;p3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7" name="Google Shape;7647;p3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8" name="Google Shape;7648;p3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49" name="Google Shape;7649;p3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0" name="Google Shape;7650;p3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1" name="Google Shape;7651;p3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52" name="Google Shape;7652;p39"/>
          <p:cNvGrpSpPr/>
          <p:nvPr/>
        </p:nvGrpSpPr>
        <p:grpSpPr>
          <a:xfrm>
            <a:off x="19465127" y="7410010"/>
            <a:ext cx="959993" cy="893525"/>
            <a:chOff x="-11295075" y="4092875"/>
            <a:chExt cx="355250" cy="330825"/>
          </a:xfrm>
        </p:grpSpPr>
        <p:sp>
          <p:nvSpPr>
            <p:cNvPr id="7653" name="Google Shape;7653;p3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4" name="Google Shape;7654;p3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5" name="Google Shape;7655;p3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6" name="Google Shape;7656;p3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57" name="Google Shape;7657;p3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58" name="Google Shape;7658;p39"/>
          <p:cNvGrpSpPr/>
          <p:nvPr/>
        </p:nvGrpSpPr>
        <p:grpSpPr>
          <a:xfrm>
            <a:off x="14707203" y="8652452"/>
            <a:ext cx="838659" cy="953079"/>
            <a:chOff x="-9500075" y="3180800"/>
            <a:chExt cx="310350" cy="352875"/>
          </a:xfrm>
        </p:grpSpPr>
        <p:sp>
          <p:nvSpPr>
            <p:cNvPr id="7659" name="Google Shape;7659;p3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0" name="Google Shape;7660;p3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1" name="Google Shape;7661;p3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2" name="Google Shape;7662;p3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3" name="Google Shape;7663;p3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4" name="Google Shape;7664;p3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5" name="Google Shape;7665;p3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6" name="Google Shape;7666;p3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67" name="Google Shape;7667;p3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68" name="Google Shape;7668;p39"/>
          <p:cNvGrpSpPr/>
          <p:nvPr/>
        </p:nvGrpSpPr>
        <p:grpSpPr>
          <a:xfrm>
            <a:off x="14647613" y="9927487"/>
            <a:ext cx="955735" cy="955241"/>
            <a:chOff x="-9523700" y="3614000"/>
            <a:chExt cx="353675" cy="353675"/>
          </a:xfrm>
        </p:grpSpPr>
        <p:sp>
          <p:nvSpPr>
            <p:cNvPr id="7669" name="Google Shape;7669;p3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0" name="Google Shape;7670;p3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1" name="Google Shape;7671;p3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2" name="Google Shape;7672;p3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3" name="Google Shape;7673;p3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4" name="Google Shape;7674;p3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5" name="Google Shape;7675;p3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6" name="Google Shape;7676;p3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77" name="Google Shape;7677;p3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78" name="Google Shape;7678;p39"/>
          <p:cNvGrpSpPr/>
          <p:nvPr/>
        </p:nvGrpSpPr>
        <p:grpSpPr>
          <a:xfrm>
            <a:off x="19435232" y="9987939"/>
            <a:ext cx="955735" cy="950987"/>
            <a:chOff x="-9523700" y="4049550"/>
            <a:chExt cx="353675" cy="352100"/>
          </a:xfrm>
        </p:grpSpPr>
        <p:sp>
          <p:nvSpPr>
            <p:cNvPr id="7679" name="Google Shape;7679;p3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0" name="Google Shape;7680;p3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1" name="Google Shape;7681;p3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2" name="Google Shape;7682;p3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3" name="Google Shape;7683;p3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4" name="Google Shape;7684;p3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5" name="Google Shape;7685;p3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86" name="Google Shape;7686;p39"/>
          <p:cNvGrpSpPr/>
          <p:nvPr/>
        </p:nvGrpSpPr>
        <p:grpSpPr>
          <a:xfrm>
            <a:off x="18245658" y="9988107"/>
            <a:ext cx="957830" cy="833970"/>
            <a:chOff x="-8209150" y="3659675"/>
            <a:chExt cx="354450" cy="308775"/>
          </a:xfrm>
        </p:grpSpPr>
        <p:sp>
          <p:nvSpPr>
            <p:cNvPr id="7687" name="Google Shape;7687;p3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8" name="Google Shape;7688;p3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89" name="Google Shape;7689;p3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0" name="Google Shape;7690;p3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1" name="Google Shape;7691;p3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2" name="Google Shape;7692;p3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693" name="Google Shape;7693;p39"/>
          <p:cNvGrpSpPr/>
          <p:nvPr/>
        </p:nvGrpSpPr>
        <p:grpSpPr>
          <a:xfrm>
            <a:off x="15836940" y="5006751"/>
            <a:ext cx="955735" cy="953147"/>
            <a:chOff x="-12643475" y="3212300"/>
            <a:chExt cx="353675" cy="352900"/>
          </a:xfrm>
        </p:grpSpPr>
        <p:sp>
          <p:nvSpPr>
            <p:cNvPr id="7694" name="Google Shape;7694;p3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5" name="Google Shape;7695;p3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6" name="Google Shape;7696;p3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7" name="Google Shape;7697;p3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8" name="Google Shape;7698;p3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699" name="Google Shape;7699;p3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0" name="Google Shape;7700;p3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1" name="Google Shape;7701;p3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2" name="Google Shape;7702;p3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03" name="Google Shape;7703;p39"/>
          <p:cNvGrpSpPr/>
          <p:nvPr/>
        </p:nvGrpSpPr>
        <p:grpSpPr>
          <a:xfrm>
            <a:off x="15836940" y="6218107"/>
            <a:ext cx="955735" cy="893863"/>
            <a:chOff x="-12643475" y="3657325"/>
            <a:chExt cx="353675" cy="330950"/>
          </a:xfrm>
        </p:grpSpPr>
        <p:sp>
          <p:nvSpPr>
            <p:cNvPr id="7704" name="Google Shape;7704;p3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5" name="Google Shape;7705;p3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6" name="Google Shape;7706;p3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7" name="Google Shape;7707;p3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8" name="Google Shape;7708;p3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09" name="Google Shape;7709;p3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10" name="Google Shape;7710;p39"/>
          <p:cNvGrpSpPr/>
          <p:nvPr/>
        </p:nvGrpSpPr>
        <p:grpSpPr>
          <a:xfrm>
            <a:off x="15864601" y="7383440"/>
            <a:ext cx="955735" cy="946665"/>
            <a:chOff x="-12643475" y="4081850"/>
            <a:chExt cx="353675" cy="350500"/>
          </a:xfrm>
        </p:grpSpPr>
        <p:sp>
          <p:nvSpPr>
            <p:cNvPr id="7711" name="Google Shape;7711;p3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2" name="Google Shape;7712;p3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3" name="Google Shape;7713;p3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4" name="Google Shape;7714;p3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15" name="Google Shape;7715;p39"/>
          <p:cNvGrpSpPr/>
          <p:nvPr/>
        </p:nvGrpSpPr>
        <p:grpSpPr>
          <a:xfrm>
            <a:off x="20620716" y="5007831"/>
            <a:ext cx="953574" cy="950987"/>
            <a:chOff x="-10857925" y="3213875"/>
            <a:chExt cx="352875" cy="352100"/>
          </a:xfrm>
        </p:grpSpPr>
        <p:sp>
          <p:nvSpPr>
            <p:cNvPr id="7716" name="Google Shape;7716;p3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7" name="Google Shape;7717;p3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8" name="Google Shape;7718;p3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19" name="Google Shape;7719;p3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0" name="Google Shape;7720;p3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1" name="Google Shape;7721;p3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2" name="Google Shape;7722;p3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3" name="Google Shape;7723;p3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4" name="Google Shape;7724;p3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5" name="Google Shape;7725;p3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7726" name="Google Shape;7726;p39"/>
          <p:cNvSpPr/>
          <p:nvPr/>
        </p:nvSpPr>
        <p:spPr>
          <a:xfrm>
            <a:off x="20737537" y="6191562"/>
            <a:ext cx="734418" cy="950582"/>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727" name="Google Shape;7727;p39"/>
          <p:cNvGrpSpPr/>
          <p:nvPr/>
        </p:nvGrpSpPr>
        <p:grpSpPr>
          <a:xfrm>
            <a:off x="20647295" y="7410010"/>
            <a:ext cx="955735" cy="893525"/>
            <a:chOff x="-10858725" y="4092875"/>
            <a:chExt cx="353675" cy="330825"/>
          </a:xfrm>
        </p:grpSpPr>
        <p:sp>
          <p:nvSpPr>
            <p:cNvPr id="7728" name="Google Shape;7728;p3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29" name="Google Shape;7729;p3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0" name="Google Shape;7730;p3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1" name="Google Shape;7731;p3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2" name="Google Shape;7732;p3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3" name="Google Shape;7733;p3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34" name="Google Shape;7734;p39"/>
          <p:cNvGrpSpPr/>
          <p:nvPr/>
        </p:nvGrpSpPr>
        <p:grpSpPr>
          <a:xfrm>
            <a:off x="15839474" y="8653768"/>
            <a:ext cx="955398" cy="950448"/>
            <a:chOff x="-9089725" y="3180200"/>
            <a:chExt cx="353550" cy="351900"/>
          </a:xfrm>
        </p:grpSpPr>
        <p:sp>
          <p:nvSpPr>
            <p:cNvPr id="7735" name="Google Shape;7735;p3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6" name="Google Shape;7736;p3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37" name="Google Shape;7737;p39"/>
          <p:cNvGrpSpPr/>
          <p:nvPr/>
        </p:nvGrpSpPr>
        <p:grpSpPr>
          <a:xfrm>
            <a:off x="15977694" y="9928565"/>
            <a:ext cx="676859" cy="953079"/>
            <a:chOff x="-9039300" y="3614000"/>
            <a:chExt cx="250475" cy="352875"/>
          </a:xfrm>
        </p:grpSpPr>
        <p:sp>
          <p:nvSpPr>
            <p:cNvPr id="7738" name="Google Shape;7738;p3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39" name="Google Shape;7739;p3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40" name="Google Shape;7740;p39"/>
          <p:cNvGrpSpPr/>
          <p:nvPr/>
        </p:nvGrpSpPr>
        <p:grpSpPr>
          <a:xfrm>
            <a:off x="20623158" y="9987939"/>
            <a:ext cx="951479" cy="950987"/>
            <a:chOff x="-9088150" y="4049550"/>
            <a:chExt cx="352100" cy="352100"/>
          </a:xfrm>
        </p:grpSpPr>
        <p:sp>
          <p:nvSpPr>
            <p:cNvPr id="7741" name="Google Shape;7741;p3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2" name="Google Shape;7742;p3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3" name="Google Shape;7743;p3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4" name="Google Shape;7744;p3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5" name="Google Shape;7745;p3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6" name="Google Shape;7746;p3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47" name="Google Shape;7747;p39"/>
          <p:cNvGrpSpPr/>
          <p:nvPr/>
        </p:nvGrpSpPr>
        <p:grpSpPr>
          <a:xfrm>
            <a:off x="18302035" y="8653502"/>
            <a:ext cx="847171" cy="950987"/>
            <a:chOff x="-8191825" y="3174500"/>
            <a:chExt cx="313500" cy="352100"/>
          </a:xfrm>
        </p:grpSpPr>
        <p:sp>
          <p:nvSpPr>
            <p:cNvPr id="7748" name="Google Shape;7748;p3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49" name="Google Shape;7749;p3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50" name="Google Shape;7750;p3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4"/>
        <p:cNvGrpSpPr/>
        <p:nvPr/>
      </p:nvGrpSpPr>
      <p:grpSpPr>
        <a:xfrm>
          <a:off x="0" y="0"/>
          <a:ext cx="0" cy="0"/>
          <a:chOff x="0" y="0"/>
          <a:chExt cx="0" cy="0"/>
        </a:xfrm>
      </p:grpSpPr>
      <p:sp>
        <p:nvSpPr>
          <p:cNvPr id="7755" name="Google Shape;7755;p40"/>
          <p:cNvSpPr txBox="1">
            <a:spLocks noGrp="1"/>
          </p:cNvSpPr>
          <p:nvPr>
            <p:ph type="title" idx="4294967295"/>
          </p:nvPr>
        </p:nvSpPr>
        <p:spPr>
          <a:xfrm>
            <a:off x="2691276" y="3089800"/>
            <a:ext cx="177573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6" name="Google Shape;7756;p40"/>
          <p:cNvSpPr/>
          <p:nvPr/>
        </p:nvSpPr>
        <p:spPr>
          <a:xfrm>
            <a:off x="1701338" y="5848810"/>
            <a:ext cx="895271" cy="1159265"/>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757" name="Google Shape;7757;p40"/>
          <p:cNvGrpSpPr/>
          <p:nvPr/>
        </p:nvGrpSpPr>
        <p:grpSpPr>
          <a:xfrm>
            <a:off x="1455280" y="7322981"/>
            <a:ext cx="1180468" cy="1165685"/>
            <a:chOff x="-21322300" y="3693325"/>
            <a:chExt cx="306400" cy="304150"/>
          </a:xfrm>
        </p:grpSpPr>
        <p:sp>
          <p:nvSpPr>
            <p:cNvPr id="7758" name="Google Shape;7758;p4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59" name="Google Shape;7759;p4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0" name="Google Shape;7760;p4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1" name="Google Shape;7761;p4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62" name="Google Shape;7762;p40"/>
          <p:cNvGrpSpPr/>
          <p:nvPr/>
        </p:nvGrpSpPr>
        <p:grpSpPr>
          <a:xfrm>
            <a:off x="1453741" y="8792784"/>
            <a:ext cx="1183549" cy="1095836"/>
            <a:chOff x="-21322300" y="4077125"/>
            <a:chExt cx="307200" cy="285925"/>
          </a:xfrm>
        </p:grpSpPr>
        <p:sp>
          <p:nvSpPr>
            <p:cNvPr id="7763" name="Google Shape;7763;p4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4" name="Google Shape;7764;p4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5" name="Google Shape;7765;p4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6" name="Google Shape;7766;p4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7" name="Google Shape;7767;p4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8" name="Google Shape;7768;p4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69" name="Google Shape;7769;p4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0" name="Google Shape;7770;p4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1" name="Google Shape;7771;p4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2" name="Google Shape;7772;p4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3" name="Google Shape;7773;p4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4" name="Google Shape;7774;p4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75" name="Google Shape;7775;p40"/>
          <p:cNvGrpSpPr/>
          <p:nvPr/>
        </p:nvGrpSpPr>
        <p:grpSpPr>
          <a:xfrm>
            <a:off x="8694228" y="5885416"/>
            <a:ext cx="1177481" cy="1167603"/>
            <a:chOff x="-19394200" y="3333800"/>
            <a:chExt cx="305625" cy="304650"/>
          </a:xfrm>
        </p:grpSpPr>
        <p:sp>
          <p:nvSpPr>
            <p:cNvPr id="7776" name="Google Shape;7776;p4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7" name="Google Shape;7777;p4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8" name="Google Shape;7778;p4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79" name="Google Shape;7779;p4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0" name="Google Shape;7780;p4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1" name="Google Shape;7781;p4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2" name="Google Shape;7782;p4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3" name="Google Shape;7783;p4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4" name="Google Shape;7784;p4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85" name="Google Shape;7785;p40"/>
          <p:cNvGrpSpPr/>
          <p:nvPr/>
        </p:nvGrpSpPr>
        <p:grpSpPr>
          <a:xfrm>
            <a:off x="8691186" y="7323356"/>
            <a:ext cx="1183549" cy="1165303"/>
            <a:chOff x="-19396575" y="3708500"/>
            <a:chExt cx="307200" cy="304050"/>
          </a:xfrm>
        </p:grpSpPr>
        <p:sp>
          <p:nvSpPr>
            <p:cNvPr id="7786" name="Google Shape;7786;p4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7" name="Google Shape;7787;p4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88" name="Google Shape;7788;p4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89" name="Google Shape;7789;p40"/>
          <p:cNvGrpSpPr/>
          <p:nvPr/>
        </p:nvGrpSpPr>
        <p:grpSpPr>
          <a:xfrm>
            <a:off x="8676046" y="8757246"/>
            <a:ext cx="1213889" cy="1167315"/>
            <a:chOff x="-19394200" y="4084200"/>
            <a:chExt cx="315075" cy="304575"/>
          </a:xfrm>
        </p:grpSpPr>
        <p:sp>
          <p:nvSpPr>
            <p:cNvPr id="7790" name="Google Shape;7790;p4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1" name="Google Shape;7791;p4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2" name="Google Shape;7792;p4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3" name="Google Shape;7793;p4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4" name="Google Shape;7794;p4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5" name="Google Shape;7795;p4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796" name="Google Shape;7796;p40"/>
          <p:cNvGrpSpPr/>
          <p:nvPr/>
        </p:nvGrpSpPr>
        <p:grpSpPr>
          <a:xfrm>
            <a:off x="15990519" y="5884782"/>
            <a:ext cx="1043985" cy="1168272"/>
            <a:chOff x="-17526750" y="3309200"/>
            <a:chExt cx="270975" cy="304825"/>
          </a:xfrm>
        </p:grpSpPr>
        <p:sp>
          <p:nvSpPr>
            <p:cNvPr id="7797" name="Google Shape;7797;p4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8" name="Google Shape;7798;p4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799" name="Google Shape;7799;p4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0" name="Google Shape;7800;p4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1" name="Google Shape;7801;p4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02" name="Google Shape;7802;p40"/>
          <p:cNvGrpSpPr/>
          <p:nvPr/>
        </p:nvGrpSpPr>
        <p:grpSpPr>
          <a:xfrm>
            <a:off x="15928349" y="7324585"/>
            <a:ext cx="1168330" cy="1162236"/>
            <a:chOff x="-17542500" y="3684100"/>
            <a:chExt cx="303250" cy="303250"/>
          </a:xfrm>
        </p:grpSpPr>
        <p:sp>
          <p:nvSpPr>
            <p:cNvPr id="7803" name="Google Shape;7803;p4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4" name="Google Shape;7804;p4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5" name="Google Shape;7805;p4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6" name="Google Shape;7806;p4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7" name="Google Shape;7807;p4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8" name="Google Shape;7808;p4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09" name="Google Shape;7809;p4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10" name="Google Shape;7810;p40"/>
          <p:cNvGrpSpPr/>
          <p:nvPr/>
        </p:nvGrpSpPr>
        <p:grpSpPr>
          <a:xfrm>
            <a:off x="15926810" y="8794159"/>
            <a:ext cx="1171413" cy="1092866"/>
            <a:chOff x="-17542500" y="4068450"/>
            <a:chExt cx="304050" cy="285150"/>
          </a:xfrm>
        </p:grpSpPr>
        <p:sp>
          <p:nvSpPr>
            <p:cNvPr id="7811" name="Google Shape;7811;p4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2" name="Google Shape;7812;p4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3" name="Google Shape;7813;p4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4" name="Google Shape;7814;p4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5" name="Google Shape;7815;p4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6" name="Google Shape;7816;p4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17" name="Google Shape;7817;p40"/>
          <p:cNvGrpSpPr/>
          <p:nvPr/>
        </p:nvGrpSpPr>
        <p:grpSpPr>
          <a:xfrm>
            <a:off x="8725418" y="10158664"/>
            <a:ext cx="895271" cy="1165303"/>
            <a:chOff x="-15652200" y="3335975"/>
            <a:chExt cx="232375" cy="304050"/>
          </a:xfrm>
        </p:grpSpPr>
        <p:sp>
          <p:nvSpPr>
            <p:cNvPr id="7818" name="Google Shape;7818;p4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19" name="Google Shape;7819;p4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0" name="Google Shape;7820;p4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1" name="Google Shape;7821;p4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2" name="Google Shape;7822;p4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3" name="Google Shape;7823;p4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4" name="Google Shape;7824;p4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5" name="Google Shape;7825;p4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6" name="Google Shape;7826;p4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27" name="Google Shape;7827;p40"/>
          <p:cNvGrpSpPr/>
          <p:nvPr/>
        </p:nvGrpSpPr>
        <p:grpSpPr>
          <a:xfrm>
            <a:off x="2901249" y="5886369"/>
            <a:ext cx="1174398" cy="1165303"/>
            <a:chOff x="-20946600" y="3317850"/>
            <a:chExt cx="304825" cy="304050"/>
          </a:xfrm>
        </p:grpSpPr>
        <p:sp>
          <p:nvSpPr>
            <p:cNvPr id="7828" name="Google Shape;7828;p4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29" name="Google Shape;7829;p4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30" name="Google Shape;7830;p4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31" name="Google Shape;7831;p40"/>
          <p:cNvGrpSpPr/>
          <p:nvPr/>
        </p:nvGrpSpPr>
        <p:grpSpPr>
          <a:xfrm>
            <a:off x="2902743" y="7323537"/>
            <a:ext cx="1171413" cy="1164536"/>
            <a:chOff x="-20945825" y="3692175"/>
            <a:chExt cx="304050" cy="303850"/>
          </a:xfrm>
        </p:grpSpPr>
        <p:sp>
          <p:nvSpPr>
            <p:cNvPr id="7832" name="Google Shape;7832;p4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33" name="Google Shape;7833;p4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34" name="Google Shape;7834;p4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35" name="Google Shape;7835;p4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36" name="Google Shape;7836;p40"/>
          <p:cNvGrpSpPr/>
          <p:nvPr/>
        </p:nvGrpSpPr>
        <p:grpSpPr>
          <a:xfrm>
            <a:off x="2969483" y="8759556"/>
            <a:ext cx="1037917" cy="1162236"/>
            <a:chOff x="-20930075" y="4066100"/>
            <a:chExt cx="269400" cy="303250"/>
          </a:xfrm>
        </p:grpSpPr>
        <p:sp>
          <p:nvSpPr>
            <p:cNvPr id="7837" name="Google Shape;7837;p4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38" name="Google Shape;7838;p4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39" name="Google Shape;7839;p40"/>
          <p:cNvGrpSpPr/>
          <p:nvPr/>
        </p:nvGrpSpPr>
        <p:grpSpPr>
          <a:xfrm>
            <a:off x="10220542" y="5887294"/>
            <a:ext cx="971168" cy="1163865"/>
            <a:chOff x="-18994100" y="3334775"/>
            <a:chExt cx="252075" cy="303675"/>
          </a:xfrm>
        </p:grpSpPr>
        <p:sp>
          <p:nvSpPr>
            <p:cNvPr id="7840" name="Google Shape;7840;p4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1" name="Google Shape;7841;p4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2" name="Google Shape;7842;p4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3" name="Google Shape;7843;p4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44" name="Google Shape;7844;p40"/>
          <p:cNvGrpSpPr/>
          <p:nvPr/>
        </p:nvGrpSpPr>
        <p:grpSpPr>
          <a:xfrm>
            <a:off x="10258493" y="7326385"/>
            <a:ext cx="895271" cy="1159265"/>
            <a:chOff x="-18983850" y="3710075"/>
            <a:chExt cx="232375" cy="302475"/>
          </a:xfrm>
        </p:grpSpPr>
        <p:sp>
          <p:nvSpPr>
            <p:cNvPr id="7845" name="Google Shape;7845;p4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6" name="Google Shape;7846;p4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7" name="Google Shape;7847;p4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48" name="Google Shape;7848;p4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49" name="Google Shape;7849;p40"/>
          <p:cNvGrpSpPr/>
          <p:nvPr/>
        </p:nvGrpSpPr>
        <p:grpSpPr>
          <a:xfrm>
            <a:off x="10118928" y="8759731"/>
            <a:ext cx="1174398" cy="1162332"/>
            <a:chOff x="-19020075" y="4084200"/>
            <a:chExt cx="304825" cy="303275"/>
          </a:xfrm>
        </p:grpSpPr>
        <p:sp>
          <p:nvSpPr>
            <p:cNvPr id="7850" name="Google Shape;7850;p4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1" name="Google Shape;7851;p4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2" name="Google Shape;7852;p4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3" name="Google Shape;7853;p4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4" name="Google Shape;7854;p4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5" name="Google Shape;7855;p4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6" name="Google Shape;7856;p4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7" name="Google Shape;7857;p4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58" name="Google Shape;7858;p4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59" name="Google Shape;7859;p40"/>
          <p:cNvGrpSpPr/>
          <p:nvPr/>
        </p:nvGrpSpPr>
        <p:grpSpPr>
          <a:xfrm>
            <a:off x="17463499" y="5884782"/>
            <a:ext cx="1034835" cy="1168272"/>
            <a:chOff x="-17149475" y="3309200"/>
            <a:chExt cx="268600" cy="304825"/>
          </a:xfrm>
        </p:grpSpPr>
        <p:sp>
          <p:nvSpPr>
            <p:cNvPr id="7860" name="Google Shape;7860;p4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1" name="Google Shape;7861;p4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62" name="Google Shape;7862;p40"/>
          <p:cNvGrpSpPr/>
          <p:nvPr/>
        </p:nvGrpSpPr>
        <p:grpSpPr>
          <a:xfrm>
            <a:off x="17395206" y="7360746"/>
            <a:ext cx="1171413" cy="1089896"/>
            <a:chOff x="-17168375" y="3692750"/>
            <a:chExt cx="304050" cy="284375"/>
          </a:xfrm>
        </p:grpSpPr>
        <p:sp>
          <p:nvSpPr>
            <p:cNvPr id="7863" name="Google Shape;7863;p4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4" name="Google Shape;7864;p4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5" name="Google Shape;7865;p4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6" name="Google Shape;7866;p4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7" name="Google Shape;7867;p4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8" name="Google Shape;7868;p4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69" name="Google Shape;7869;p4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70" name="Google Shape;7870;p40"/>
          <p:cNvGrpSpPr/>
          <p:nvPr/>
        </p:nvGrpSpPr>
        <p:grpSpPr>
          <a:xfrm>
            <a:off x="17386104" y="8757939"/>
            <a:ext cx="1189617" cy="1165303"/>
            <a:chOff x="-17170750" y="4058800"/>
            <a:chExt cx="308775" cy="304050"/>
          </a:xfrm>
        </p:grpSpPr>
        <p:sp>
          <p:nvSpPr>
            <p:cNvPr id="7871" name="Google Shape;7871;p4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2" name="Google Shape;7872;p4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3" name="Google Shape;7873;p4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4" name="Google Shape;7874;p4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5" name="Google Shape;7875;p4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6" name="Google Shape;7876;p4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7" name="Google Shape;7877;p4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8" name="Google Shape;7878;p4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79" name="Google Shape;7879;p4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0" name="Google Shape;7880;p4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1" name="Google Shape;7881;p4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2" name="Google Shape;7882;p4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3" name="Google Shape;7883;p4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4" name="Google Shape;7884;p4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5" name="Google Shape;7885;p4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6" name="Google Shape;7886;p4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87" name="Google Shape;7887;p4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88" name="Google Shape;7888;p40"/>
          <p:cNvGrpSpPr/>
          <p:nvPr/>
        </p:nvGrpSpPr>
        <p:grpSpPr>
          <a:xfrm>
            <a:off x="14430403" y="10166271"/>
            <a:ext cx="1174398" cy="1159265"/>
            <a:chOff x="-15688425" y="3707725"/>
            <a:chExt cx="304825" cy="302475"/>
          </a:xfrm>
        </p:grpSpPr>
        <p:sp>
          <p:nvSpPr>
            <p:cNvPr id="7889" name="Google Shape;7889;p4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0" name="Google Shape;7890;p4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1" name="Google Shape;7891;p4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2" name="Google Shape;7892;p4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3" name="Google Shape;7893;p4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4" name="Google Shape;7894;p4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95" name="Google Shape;7895;p40"/>
          <p:cNvGrpSpPr/>
          <p:nvPr/>
        </p:nvGrpSpPr>
        <p:grpSpPr>
          <a:xfrm>
            <a:off x="4366516" y="5888629"/>
            <a:ext cx="1177481" cy="1160799"/>
            <a:chOff x="-20572500" y="3319025"/>
            <a:chExt cx="305625" cy="302875"/>
          </a:xfrm>
        </p:grpSpPr>
        <p:sp>
          <p:nvSpPr>
            <p:cNvPr id="7896" name="Google Shape;7896;p4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897" name="Google Shape;7897;p4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898" name="Google Shape;7898;p40"/>
          <p:cNvGrpSpPr/>
          <p:nvPr/>
        </p:nvGrpSpPr>
        <p:grpSpPr>
          <a:xfrm>
            <a:off x="4369550" y="7483368"/>
            <a:ext cx="1171413" cy="844609"/>
            <a:chOff x="-20571700" y="3722875"/>
            <a:chExt cx="304050" cy="220375"/>
          </a:xfrm>
        </p:grpSpPr>
        <p:sp>
          <p:nvSpPr>
            <p:cNvPr id="7899" name="Google Shape;7899;p4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0" name="Google Shape;7900;p4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1" name="Google Shape;7901;p4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2" name="Google Shape;7902;p4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3" name="Google Shape;7903;p4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4" name="Google Shape;7904;p4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5" name="Google Shape;7905;p4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06" name="Google Shape;7906;p40"/>
          <p:cNvGrpSpPr/>
          <p:nvPr/>
        </p:nvGrpSpPr>
        <p:grpSpPr>
          <a:xfrm>
            <a:off x="4368060" y="8756556"/>
            <a:ext cx="1174398" cy="1168272"/>
            <a:chOff x="-20571700" y="4066875"/>
            <a:chExt cx="304825" cy="304825"/>
          </a:xfrm>
        </p:grpSpPr>
        <p:sp>
          <p:nvSpPr>
            <p:cNvPr id="7907" name="Google Shape;7907;p4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8" name="Google Shape;7908;p4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09" name="Google Shape;7909;p4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0" name="Google Shape;7910;p4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1" name="Google Shape;7911;p4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2" name="Google Shape;7912;p4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13" name="Google Shape;7913;p40"/>
          <p:cNvGrpSpPr/>
          <p:nvPr/>
        </p:nvGrpSpPr>
        <p:grpSpPr>
          <a:xfrm>
            <a:off x="11581268" y="5883178"/>
            <a:ext cx="1183549" cy="1172105"/>
            <a:chOff x="-18645175" y="3334200"/>
            <a:chExt cx="307200" cy="305825"/>
          </a:xfrm>
        </p:grpSpPr>
        <p:sp>
          <p:nvSpPr>
            <p:cNvPr id="7914" name="Google Shape;7914;p4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5" name="Google Shape;7915;p4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6" name="Google Shape;7916;p4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7" name="Google Shape;7917;p4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18" name="Google Shape;7918;p4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19" name="Google Shape;7919;p40"/>
          <p:cNvGrpSpPr/>
          <p:nvPr/>
        </p:nvGrpSpPr>
        <p:grpSpPr>
          <a:xfrm>
            <a:off x="11582808" y="7321827"/>
            <a:ext cx="1180468" cy="1168368"/>
            <a:chOff x="-18645175" y="3708500"/>
            <a:chExt cx="306400" cy="304850"/>
          </a:xfrm>
        </p:grpSpPr>
        <p:sp>
          <p:nvSpPr>
            <p:cNvPr id="7920" name="Google Shape;7920;p4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1" name="Google Shape;7921;p4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2" name="Google Shape;7922;p4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3" name="Google Shape;7923;p4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4" name="Google Shape;7924;p4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5" name="Google Shape;7925;p4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6" name="Google Shape;7926;p4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27" name="Google Shape;7927;p40"/>
          <p:cNvGrpSpPr/>
          <p:nvPr/>
        </p:nvGrpSpPr>
        <p:grpSpPr>
          <a:xfrm>
            <a:off x="11576736" y="8755077"/>
            <a:ext cx="1192603" cy="1171626"/>
            <a:chOff x="-18647525" y="4082625"/>
            <a:chExt cx="309550" cy="305700"/>
          </a:xfrm>
        </p:grpSpPr>
        <p:sp>
          <p:nvSpPr>
            <p:cNvPr id="7928" name="Google Shape;7928;p4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29" name="Google Shape;7929;p4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0" name="Google Shape;7930;p4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1" name="Google Shape;7931;p4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32" name="Google Shape;7932;p40"/>
          <p:cNvGrpSpPr/>
          <p:nvPr/>
        </p:nvGrpSpPr>
        <p:grpSpPr>
          <a:xfrm>
            <a:off x="18903400" y="5886310"/>
            <a:ext cx="1031754" cy="1165207"/>
            <a:chOff x="-16775350" y="3309200"/>
            <a:chExt cx="267800" cy="304025"/>
          </a:xfrm>
        </p:grpSpPr>
        <p:sp>
          <p:nvSpPr>
            <p:cNvPr id="7933" name="Google Shape;7933;p4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4" name="Google Shape;7934;p4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5" name="Google Shape;7935;p4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36" name="Google Shape;7936;p40"/>
          <p:cNvGrpSpPr/>
          <p:nvPr/>
        </p:nvGrpSpPr>
        <p:grpSpPr>
          <a:xfrm>
            <a:off x="18903400" y="7318511"/>
            <a:ext cx="1031754" cy="1174404"/>
            <a:chOff x="-16775350" y="3683300"/>
            <a:chExt cx="267800" cy="306425"/>
          </a:xfrm>
        </p:grpSpPr>
        <p:sp>
          <p:nvSpPr>
            <p:cNvPr id="7937" name="Google Shape;7937;p4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8" name="Google Shape;7938;p4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39" name="Google Shape;7939;p4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40" name="Google Shape;7940;p40"/>
          <p:cNvGrpSpPr/>
          <p:nvPr/>
        </p:nvGrpSpPr>
        <p:grpSpPr>
          <a:xfrm>
            <a:off x="18830536" y="8757979"/>
            <a:ext cx="1177481" cy="1165207"/>
            <a:chOff x="-16794250" y="4058225"/>
            <a:chExt cx="305625" cy="304025"/>
          </a:xfrm>
        </p:grpSpPr>
        <p:sp>
          <p:nvSpPr>
            <p:cNvPr id="7941" name="Google Shape;7941;p4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2" name="Google Shape;7942;p4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3" name="Google Shape;7943;p4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4" name="Google Shape;7944;p4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5" name="Google Shape;7945;p4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6" name="Google Shape;7946;p4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7" name="Google Shape;7947;p4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8" name="Google Shape;7948;p4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49" name="Google Shape;7949;p4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7950" name="Google Shape;7950;p40"/>
          <p:cNvSpPr/>
          <p:nvPr/>
        </p:nvSpPr>
        <p:spPr>
          <a:xfrm>
            <a:off x="20422114" y="5843674"/>
            <a:ext cx="1180468" cy="1168272"/>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7951" name="Google Shape;7951;p40"/>
          <p:cNvGrpSpPr/>
          <p:nvPr/>
        </p:nvGrpSpPr>
        <p:grpSpPr>
          <a:xfrm>
            <a:off x="5798862" y="5886369"/>
            <a:ext cx="1192603" cy="1165303"/>
            <a:chOff x="-20199150" y="3317850"/>
            <a:chExt cx="309550" cy="304050"/>
          </a:xfrm>
        </p:grpSpPr>
        <p:sp>
          <p:nvSpPr>
            <p:cNvPr id="7952" name="Google Shape;7952;p4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3" name="Google Shape;7953;p4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4" name="Google Shape;7954;p4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5" name="Google Shape;7955;p4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6" name="Google Shape;7956;p4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7" name="Google Shape;7957;p4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58" name="Google Shape;7958;p4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59" name="Google Shape;7959;p40"/>
          <p:cNvGrpSpPr/>
          <p:nvPr/>
        </p:nvGrpSpPr>
        <p:grpSpPr>
          <a:xfrm>
            <a:off x="5804923" y="7321307"/>
            <a:ext cx="1180468" cy="1169038"/>
            <a:chOff x="-20199150" y="3693150"/>
            <a:chExt cx="306400" cy="305025"/>
          </a:xfrm>
        </p:grpSpPr>
        <p:sp>
          <p:nvSpPr>
            <p:cNvPr id="7960" name="Google Shape;7960;p4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1" name="Google Shape;7961;p4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2" name="Google Shape;7962;p4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3" name="Google Shape;7963;p4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4" name="Google Shape;7964;p4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5" name="Google Shape;7965;p4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66" name="Google Shape;7966;p40"/>
          <p:cNvGrpSpPr/>
          <p:nvPr/>
        </p:nvGrpSpPr>
        <p:grpSpPr>
          <a:xfrm>
            <a:off x="5806422" y="8755029"/>
            <a:ext cx="1177481" cy="1171338"/>
            <a:chOff x="-20197575" y="4066875"/>
            <a:chExt cx="305625" cy="305625"/>
          </a:xfrm>
        </p:grpSpPr>
        <p:sp>
          <p:nvSpPr>
            <p:cNvPr id="7967" name="Google Shape;7967;p4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8" name="Google Shape;7968;p4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69" name="Google Shape;7969;p4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0" name="Google Shape;7970;p4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1" name="Google Shape;7971;p4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2" name="Google Shape;7972;p4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3" name="Google Shape;7973;p4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4" name="Google Shape;7974;p4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75" name="Google Shape;7975;p40"/>
          <p:cNvGrpSpPr/>
          <p:nvPr/>
        </p:nvGrpSpPr>
        <p:grpSpPr>
          <a:xfrm>
            <a:off x="13060027" y="5881257"/>
            <a:ext cx="1171413" cy="1175937"/>
            <a:chOff x="-18271050" y="3333200"/>
            <a:chExt cx="304050" cy="306825"/>
          </a:xfrm>
        </p:grpSpPr>
        <p:sp>
          <p:nvSpPr>
            <p:cNvPr id="7976" name="Google Shape;7976;p4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7" name="Google Shape;7977;p4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8" name="Google Shape;7978;p4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79" name="Google Shape;7979;p4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0" name="Google Shape;7980;p4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81" name="Google Shape;7981;p40"/>
          <p:cNvGrpSpPr/>
          <p:nvPr/>
        </p:nvGrpSpPr>
        <p:grpSpPr>
          <a:xfrm>
            <a:off x="13061521" y="7324913"/>
            <a:ext cx="1168428" cy="1162236"/>
            <a:chOff x="-18270275" y="3710875"/>
            <a:chExt cx="303275" cy="303250"/>
          </a:xfrm>
        </p:grpSpPr>
        <p:sp>
          <p:nvSpPr>
            <p:cNvPr id="7982" name="Google Shape;7982;p4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3" name="Google Shape;7983;p4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4" name="Google Shape;7984;p4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5" name="Google Shape;7985;p4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6" name="Google Shape;7986;p4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87" name="Google Shape;7987;p4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88" name="Google Shape;7988;p40"/>
          <p:cNvGrpSpPr/>
          <p:nvPr/>
        </p:nvGrpSpPr>
        <p:grpSpPr>
          <a:xfrm>
            <a:off x="13201133" y="8759731"/>
            <a:ext cx="889204" cy="1162332"/>
            <a:chOff x="-18234025" y="4084200"/>
            <a:chExt cx="230800" cy="303275"/>
          </a:xfrm>
        </p:grpSpPr>
        <p:sp>
          <p:nvSpPr>
            <p:cNvPr id="7989" name="Google Shape;7989;p4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0" name="Google Shape;7990;p4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1" name="Google Shape;7991;p4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7992" name="Google Shape;7992;p40"/>
          <p:cNvGrpSpPr/>
          <p:nvPr/>
        </p:nvGrpSpPr>
        <p:grpSpPr>
          <a:xfrm>
            <a:off x="5692476" y="10156846"/>
            <a:ext cx="1171413" cy="1168272"/>
            <a:chOff x="-16419350" y="3308400"/>
            <a:chExt cx="304050" cy="304825"/>
          </a:xfrm>
        </p:grpSpPr>
        <p:sp>
          <p:nvSpPr>
            <p:cNvPr id="7993" name="Google Shape;7993;p4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4" name="Google Shape;7994;p4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5" name="Google Shape;7995;p4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6" name="Google Shape;7996;p4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7" name="Google Shape;7997;p4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8" name="Google Shape;7998;p4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7999" name="Google Shape;7999;p4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00" name="Google Shape;8000;p40"/>
          <p:cNvGrpSpPr/>
          <p:nvPr/>
        </p:nvGrpSpPr>
        <p:grpSpPr>
          <a:xfrm>
            <a:off x="11606856" y="10158381"/>
            <a:ext cx="1031754" cy="1174500"/>
            <a:chOff x="-16401225" y="3683275"/>
            <a:chExt cx="267800" cy="306450"/>
          </a:xfrm>
        </p:grpSpPr>
        <p:sp>
          <p:nvSpPr>
            <p:cNvPr id="8001" name="Google Shape;8001;p4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2" name="Google Shape;8002;p4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3" name="Google Shape;8003;p4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4" name="Google Shape;8004;p4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5" name="Google Shape;8005;p4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6" name="Google Shape;8006;p4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07" name="Google Shape;8007;p4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08" name="Google Shape;8008;p40"/>
          <p:cNvGrpSpPr/>
          <p:nvPr/>
        </p:nvGrpSpPr>
        <p:grpSpPr>
          <a:xfrm>
            <a:off x="20369145" y="8758475"/>
            <a:ext cx="1174398" cy="1162332"/>
            <a:chOff x="-16419350" y="4058200"/>
            <a:chExt cx="304825" cy="303275"/>
          </a:xfrm>
        </p:grpSpPr>
        <p:sp>
          <p:nvSpPr>
            <p:cNvPr id="8009" name="Google Shape;8009;p4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0" name="Google Shape;8010;p4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1" name="Google Shape;8011;p4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2" name="Google Shape;8012;p4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3" name="Google Shape;8013;p4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4" name="Google Shape;8014;p4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5" name="Google Shape;8015;p4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16" name="Google Shape;8016;p40"/>
          <p:cNvGrpSpPr/>
          <p:nvPr/>
        </p:nvGrpSpPr>
        <p:grpSpPr>
          <a:xfrm>
            <a:off x="10030313" y="10160800"/>
            <a:ext cx="1174496" cy="1160799"/>
            <a:chOff x="-15296200" y="3326900"/>
            <a:chExt cx="304850" cy="302875"/>
          </a:xfrm>
        </p:grpSpPr>
        <p:sp>
          <p:nvSpPr>
            <p:cNvPr id="8017" name="Google Shape;8017;p4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8" name="Google Shape;8018;p4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19" name="Google Shape;8019;p4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0" name="Google Shape;8020;p4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1" name="Google Shape;8021;p4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22" name="Google Shape;8022;p40"/>
          <p:cNvGrpSpPr/>
          <p:nvPr/>
        </p:nvGrpSpPr>
        <p:grpSpPr>
          <a:xfrm>
            <a:off x="7184121" y="5931268"/>
            <a:ext cx="1268502" cy="1075523"/>
            <a:chOff x="-19835275" y="3330250"/>
            <a:chExt cx="329250" cy="280625"/>
          </a:xfrm>
        </p:grpSpPr>
        <p:sp>
          <p:nvSpPr>
            <p:cNvPr id="8023" name="Google Shape;8023;p4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4" name="Google Shape;8024;p4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5" name="Google Shape;8025;p4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26" name="Google Shape;8026;p40"/>
          <p:cNvGrpSpPr/>
          <p:nvPr/>
        </p:nvGrpSpPr>
        <p:grpSpPr>
          <a:xfrm>
            <a:off x="7231124" y="7322878"/>
            <a:ext cx="1174496" cy="1165877"/>
            <a:chOff x="-19822675" y="3692750"/>
            <a:chExt cx="304850" cy="304200"/>
          </a:xfrm>
        </p:grpSpPr>
        <p:sp>
          <p:nvSpPr>
            <p:cNvPr id="8027" name="Google Shape;8027;p4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8" name="Google Shape;8028;p4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29" name="Google Shape;8029;p4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0" name="Google Shape;8030;p4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1" name="Google Shape;8031;p4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32" name="Google Shape;8032;p40"/>
          <p:cNvGrpSpPr/>
          <p:nvPr/>
        </p:nvGrpSpPr>
        <p:grpSpPr>
          <a:xfrm>
            <a:off x="7232666" y="8756556"/>
            <a:ext cx="1171413" cy="1168272"/>
            <a:chOff x="-19822675" y="4066875"/>
            <a:chExt cx="304050" cy="304825"/>
          </a:xfrm>
        </p:grpSpPr>
        <p:sp>
          <p:nvSpPr>
            <p:cNvPr id="8033" name="Google Shape;8033;p4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4" name="Google Shape;8034;p4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5" name="Google Shape;8035;p4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6" name="Google Shape;8036;p4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7" name="Google Shape;8037;p4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38" name="Google Shape;8038;p4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39" name="Google Shape;8039;p40"/>
          <p:cNvGrpSpPr/>
          <p:nvPr/>
        </p:nvGrpSpPr>
        <p:grpSpPr>
          <a:xfrm>
            <a:off x="14556266" y="5886571"/>
            <a:ext cx="1041000" cy="1165303"/>
            <a:chOff x="-17878825" y="3334400"/>
            <a:chExt cx="270200" cy="304050"/>
          </a:xfrm>
        </p:grpSpPr>
        <p:sp>
          <p:nvSpPr>
            <p:cNvPr id="8040" name="Google Shape;8040;p4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1" name="Google Shape;8041;p4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2" name="Google Shape;8042;p4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3" name="Google Shape;8043;p4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4" name="Google Shape;8044;p4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5" name="Google Shape;8045;p4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6" name="Google Shape;8046;p4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47" name="Google Shape;8047;p40"/>
          <p:cNvGrpSpPr/>
          <p:nvPr/>
        </p:nvGrpSpPr>
        <p:grpSpPr>
          <a:xfrm>
            <a:off x="14488029" y="7320357"/>
            <a:ext cx="1177481" cy="1171338"/>
            <a:chOff x="-17896150" y="3709300"/>
            <a:chExt cx="305625" cy="305625"/>
          </a:xfrm>
        </p:grpSpPr>
        <p:sp>
          <p:nvSpPr>
            <p:cNvPr id="8048" name="Google Shape;8048;p4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49" name="Google Shape;8049;p4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0" name="Google Shape;8050;p4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1" name="Google Shape;8051;p4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52" name="Google Shape;8052;p40"/>
          <p:cNvGrpSpPr/>
          <p:nvPr/>
        </p:nvGrpSpPr>
        <p:grpSpPr>
          <a:xfrm>
            <a:off x="14560841" y="8755221"/>
            <a:ext cx="1031850" cy="1171338"/>
            <a:chOff x="-17878025" y="4082625"/>
            <a:chExt cx="267825" cy="305625"/>
          </a:xfrm>
        </p:grpSpPr>
        <p:sp>
          <p:nvSpPr>
            <p:cNvPr id="8053" name="Google Shape;8053;p4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4" name="Google Shape;8054;p4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5" name="Google Shape;8055;p4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6" name="Google Shape;8056;p4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7" name="Google Shape;8057;p4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8" name="Google Shape;8058;p4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59" name="Google Shape;8059;p4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60" name="Google Shape;8060;p40"/>
          <p:cNvGrpSpPr/>
          <p:nvPr/>
        </p:nvGrpSpPr>
        <p:grpSpPr>
          <a:xfrm>
            <a:off x="7133871" y="10191537"/>
            <a:ext cx="1174496" cy="1098901"/>
            <a:chOff x="-16044450" y="3317850"/>
            <a:chExt cx="304850" cy="286725"/>
          </a:xfrm>
        </p:grpSpPr>
        <p:sp>
          <p:nvSpPr>
            <p:cNvPr id="8061" name="Google Shape;8061;p4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62" name="Google Shape;8062;p4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63" name="Google Shape;8063;p4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64" name="Google Shape;8064;p4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8065" name="Google Shape;8065;p40"/>
          <p:cNvSpPr/>
          <p:nvPr/>
        </p:nvSpPr>
        <p:spPr>
          <a:xfrm>
            <a:off x="13059435" y="10116396"/>
            <a:ext cx="1168428" cy="1168368"/>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8066" name="Google Shape;8066;p40"/>
          <p:cNvGrpSpPr/>
          <p:nvPr/>
        </p:nvGrpSpPr>
        <p:grpSpPr>
          <a:xfrm>
            <a:off x="20471134" y="7328099"/>
            <a:ext cx="974155" cy="1164536"/>
            <a:chOff x="-16018450" y="4058400"/>
            <a:chExt cx="252850" cy="303850"/>
          </a:xfrm>
        </p:grpSpPr>
        <p:sp>
          <p:nvSpPr>
            <p:cNvPr id="8067" name="Google Shape;8067;p4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68" name="Google Shape;8068;p4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69" name="Google Shape;8069;p4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70" name="Google Shape;8070;p4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8071" name="Google Shape;8071;p40"/>
          <p:cNvSpPr/>
          <p:nvPr/>
        </p:nvSpPr>
        <p:spPr>
          <a:xfrm>
            <a:off x="15950799" y="10119454"/>
            <a:ext cx="1171317" cy="116223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5"/>
        <p:cNvGrpSpPr/>
        <p:nvPr/>
      </p:nvGrpSpPr>
      <p:grpSpPr>
        <a:xfrm>
          <a:off x="0" y="0"/>
          <a:ext cx="0" cy="0"/>
          <a:chOff x="0" y="0"/>
          <a:chExt cx="0" cy="0"/>
        </a:xfrm>
      </p:grpSpPr>
      <p:sp>
        <p:nvSpPr>
          <p:cNvPr id="8076" name="Google Shape;8076;p41"/>
          <p:cNvSpPr txBox="1">
            <a:spLocks noGrp="1"/>
          </p:cNvSpPr>
          <p:nvPr>
            <p:ph type="title" idx="4294967295"/>
          </p:nvPr>
        </p:nvSpPr>
        <p:spPr>
          <a:xfrm>
            <a:off x="2691276" y="3089800"/>
            <a:ext cx="17757300" cy="1620300"/>
          </a:xfrm>
          <a:prstGeom prst="rect">
            <a:avLst/>
          </a:prstGeom>
        </p:spPr>
        <p:txBody>
          <a:bodyPr spcFirstLastPara="1" wrap="square" lIns="255150" tIns="255150" rIns="255150" bIns="255150" anchor="t" anchorCtr="0">
            <a:noAutofit/>
          </a:bodyPr>
          <a:lstStyle/>
          <a:p>
            <a:pPr>
              <a:buClr>
                <a:srgbClr val="000000"/>
              </a:buClr>
              <a:buSzPts val="3100"/>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7" name="Google Shape;8077;p41"/>
          <p:cNvGrpSpPr/>
          <p:nvPr/>
        </p:nvGrpSpPr>
        <p:grpSpPr>
          <a:xfrm>
            <a:off x="1452768" y="5848168"/>
            <a:ext cx="1190861" cy="1127261"/>
            <a:chOff x="-6696925" y="3272575"/>
            <a:chExt cx="307200" cy="291425"/>
          </a:xfrm>
        </p:grpSpPr>
        <p:sp>
          <p:nvSpPr>
            <p:cNvPr id="8078" name="Google Shape;8078;p4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79" name="Google Shape;8079;p4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80" name="Google Shape;8080;p41"/>
          <p:cNvGrpSpPr/>
          <p:nvPr/>
        </p:nvGrpSpPr>
        <p:grpSpPr>
          <a:xfrm>
            <a:off x="1452723" y="7232703"/>
            <a:ext cx="1190958" cy="1130355"/>
            <a:chOff x="-6690625" y="3631325"/>
            <a:chExt cx="307225" cy="292225"/>
          </a:xfrm>
        </p:grpSpPr>
        <p:sp>
          <p:nvSpPr>
            <p:cNvPr id="8081" name="Google Shape;8081;p4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2" name="Google Shape;8082;p4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3" name="Google Shape;8083;p4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4" name="Google Shape;8084;p4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5" name="Google Shape;8085;p4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086" name="Google Shape;8086;p41"/>
          <p:cNvGrpSpPr/>
          <p:nvPr/>
        </p:nvGrpSpPr>
        <p:grpSpPr>
          <a:xfrm>
            <a:off x="1512273" y="8716515"/>
            <a:ext cx="1135911" cy="1126583"/>
            <a:chOff x="-6689825" y="3992050"/>
            <a:chExt cx="293025" cy="291250"/>
          </a:xfrm>
        </p:grpSpPr>
        <p:sp>
          <p:nvSpPr>
            <p:cNvPr id="8087" name="Google Shape;8087;p4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8" name="Google Shape;8088;p4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89" name="Google Shape;8089;p4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0" name="Google Shape;8090;p4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1" name="Google Shape;8091;p4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2" name="Google Shape;8092;p4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3" name="Google Shape;8093;p4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4" name="Google Shape;8094;p4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5" name="Google Shape;8095;p4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6" name="Google Shape;8096;p4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7" name="Google Shape;8097;p4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098" name="Google Shape;8098;p4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8099" name="Google Shape;8099;p41"/>
          <p:cNvSpPr/>
          <p:nvPr/>
        </p:nvSpPr>
        <p:spPr>
          <a:xfrm>
            <a:off x="8724446" y="5852600"/>
            <a:ext cx="1170122" cy="112619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8100" name="Google Shape;8100;p41"/>
          <p:cNvGrpSpPr/>
          <p:nvPr/>
        </p:nvGrpSpPr>
        <p:grpSpPr>
          <a:xfrm>
            <a:off x="8736276" y="7234225"/>
            <a:ext cx="1138917" cy="1127358"/>
            <a:chOff x="-4837325" y="3612425"/>
            <a:chExt cx="293800" cy="291450"/>
          </a:xfrm>
        </p:grpSpPr>
        <p:sp>
          <p:nvSpPr>
            <p:cNvPr id="8101" name="Google Shape;8101;p4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2" name="Google Shape;8102;p4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3" name="Google Shape;8103;p4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04" name="Google Shape;8104;p41"/>
          <p:cNvGrpSpPr/>
          <p:nvPr/>
        </p:nvGrpSpPr>
        <p:grpSpPr>
          <a:xfrm>
            <a:off x="8771359" y="8716151"/>
            <a:ext cx="1132810" cy="1127358"/>
            <a:chOff x="-4837325" y="3971575"/>
            <a:chExt cx="292225" cy="291450"/>
          </a:xfrm>
        </p:grpSpPr>
        <p:sp>
          <p:nvSpPr>
            <p:cNvPr id="8105" name="Google Shape;8105;p4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6" name="Google Shape;8106;p4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7" name="Google Shape;8107;p4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8" name="Google Shape;8108;p4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09" name="Google Shape;8109;p4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0" name="Google Shape;8110;p4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11" name="Google Shape;8111;p41"/>
          <p:cNvGrpSpPr/>
          <p:nvPr/>
        </p:nvGrpSpPr>
        <p:grpSpPr>
          <a:xfrm>
            <a:off x="16018762" y="5915225"/>
            <a:ext cx="1160333" cy="993231"/>
            <a:chOff x="-3037625" y="3254850"/>
            <a:chExt cx="299325" cy="256775"/>
          </a:xfrm>
        </p:grpSpPr>
        <p:sp>
          <p:nvSpPr>
            <p:cNvPr id="8112" name="Google Shape;8112;p4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3" name="Google Shape;8113;p4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4" name="Google Shape;8114;p4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5" name="Google Shape;8115;p4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16" name="Google Shape;8116;p41"/>
          <p:cNvGrpSpPr/>
          <p:nvPr/>
        </p:nvGrpSpPr>
        <p:grpSpPr>
          <a:xfrm>
            <a:off x="16029424" y="7232695"/>
            <a:ext cx="1139013" cy="1130451"/>
            <a:chOff x="-3031325" y="3597450"/>
            <a:chExt cx="293825" cy="292250"/>
          </a:xfrm>
        </p:grpSpPr>
        <p:sp>
          <p:nvSpPr>
            <p:cNvPr id="8117" name="Google Shape;8117;p4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8" name="Google Shape;8118;p4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19" name="Google Shape;8119;p4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20" name="Google Shape;8120;p4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21" name="Google Shape;8121;p41"/>
          <p:cNvGrpSpPr/>
          <p:nvPr/>
        </p:nvGrpSpPr>
        <p:grpSpPr>
          <a:xfrm>
            <a:off x="16063004" y="8781685"/>
            <a:ext cx="1135911" cy="996326"/>
            <a:chOff x="-3030525" y="3973150"/>
            <a:chExt cx="293025" cy="257575"/>
          </a:xfrm>
        </p:grpSpPr>
        <p:sp>
          <p:nvSpPr>
            <p:cNvPr id="8122" name="Google Shape;8122;p4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23" name="Google Shape;8123;p4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24" name="Google Shape;8124;p41"/>
          <p:cNvGrpSpPr/>
          <p:nvPr/>
        </p:nvGrpSpPr>
        <p:grpSpPr>
          <a:xfrm>
            <a:off x="2878619" y="10363372"/>
            <a:ext cx="1135911" cy="798376"/>
            <a:chOff x="-1199300" y="3279250"/>
            <a:chExt cx="293025" cy="206400"/>
          </a:xfrm>
        </p:grpSpPr>
        <p:sp>
          <p:nvSpPr>
            <p:cNvPr id="8125" name="Google Shape;8125;p4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26" name="Google Shape;8126;p4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27" name="Google Shape;8127;p4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28" name="Google Shape;8128;p4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29" name="Google Shape;8129;p41"/>
          <p:cNvGrpSpPr/>
          <p:nvPr/>
        </p:nvGrpSpPr>
        <p:grpSpPr>
          <a:xfrm>
            <a:off x="2894638" y="5846910"/>
            <a:ext cx="1196966" cy="1129775"/>
            <a:chOff x="-6338550" y="3272950"/>
            <a:chExt cx="308775" cy="292075"/>
          </a:xfrm>
        </p:grpSpPr>
        <p:sp>
          <p:nvSpPr>
            <p:cNvPr id="8130" name="Google Shape;8130;p4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31" name="Google Shape;8131;p4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32" name="Google Shape;8132;p4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33" name="Google Shape;8133;p41"/>
          <p:cNvGrpSpPr/>
          <p:nvPr/>
        </p:nvGrpSpPr>
        <p:grpSpPr>
          <a:xfrm>
            <a:off x="2925168" y="7234201"/>
            <a:ext cx="1135911" cy="1127358"/>
            <a:chOff x="-6329100" y="3632100"/>
            <a:chExt cx="293025" cy="291450"/>
          </a:xfrm>
        </p:grpSpPr>
        <p:sp>
          <p:nvSpPr>
            <p:cNvPr id="8134" name="Google Shape;8134;p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35" name="Google Shape;8135;p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36" name="Google Shape;8136;p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37" name="Google Shape;8137;p41"/>
          <p:cNvGrpSpPr/>
          <p:nvPr/>
        </p:nvGrpSpPr>
        <p:grpSpPr>
          <a:xfrm>
            <a:off x="2960296" y="8716126"/>
            <a:ext cx="1129709" cy="1127358"/>
            <a:chOff x="-6329875" y="3992050"/>
            <a:chExt cx="291425" cy="291450"/>
          </a:xfrm>
        </p:grpSpPr>
        <p:sp>
          <p:nvSpPr>
            <p:cNvPr id="8138" name="Google Shape;8138;p4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39" name="Google Shape;8139;p4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0" name="Google Shape;8140;p4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1" name="Google Shape;8141;p4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42" name="Google Shape;8142;p41"/>
          <p:cNvGrpSpPr/>
          <p:nvPr/>
        </p:nvGrpSpPr>
        <p:grpSpPr>
          <a:xfrm>
            <a:off x="10191908" y="5843596"/>
            <a:ext cx="1139013" cy="1136449"/>
            <a:chOff x="-4478975" y="3251700"/>
            <a:chExt cx="293825" cy="293800"/>
          </a:xfrm>
        </p:grpSpPr>
        <p:sp>
          <p:nvSpPr>
            <p:cNvPr id="8143" name="Google Shape;8143;p4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4" name="Google Shape;8144;p4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5" name="Google Shape;8145;p4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46" name="Google Shape;8146;p41"/>
          <p:cNvGrpSpPr/>
          <p:nvPr/>
        </p:nvGrpSpPr>
        <p:grpSpPr>
          <a:xfrm>
            <a:off x="10191910" y="7234225"/>
            <a:ext cx="1139013" cy="1127358"/>
            <a:chOff x="-4475825" y="3612425"/>
            <a:chExt cx="293825" cy="291450"/>
          </a:xfrm>
        </p:grpSpPr>
        <p:sp>
          <p:nvSpPr>
            <p:cNvPr id="8147" name="Google Shape;8147;p4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8" name="Google Shape;8148;p4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49" name="Google Shape;8149;p4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50" name="Google Shape;8150;p41"/>
          <p:cNvGrpSpPr/>
          <p:nvPr/>
        </p:nvGrpSpPr>
        <p:grpSpPr>
          <a:xfrm>
            <a:off x="10216327" y="8716202"/>
            <a:ext cx="1154228" cy="1127261"/>
            <a:chOff x="-4480550" y="3970800"/>
            <a:chExt cx="297750" cy="291425"/>
          </a:xfrm>
        </p:grpSpPr>
        <p:sp>
          <p:nvSpPr>
            <p:cNvPr id="8151" name="Google Shape;8151;p4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52" name="Google Shape;8152;p4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53" name="Google Shape;8153;p41"/>
          <p:cNvGrpSpPr/>
          <p:nvPr/>
        </p:nvGrpSpPr>
        <p:grpSpPr>
          <a:xfrm>
            <a:off x="17495550" y="5848159"/>
            <a:ext cx="1117596" cy="1127358"/>
            <a:chOff x="-2668225" y="3239075"/>
            <a:chExt cx="288300" cy="291450"/>
          </a:xfrm>
        </p:grpSpPr>
        <p:sp>
          <p:nvSpPr>
            <p:cNvPr id="8154" name="Google Shape;8154;p4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55" name="Google Shape;8155;p4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56" name="Google Shape;8156;p4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57" name="Google Shape;8157;p4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58" name="Google Shape;8158;p4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59" name="Google Shape;8159;p41"/>
          <p:cNvGrpSpPr/>
          <p:nvPr/>
        </p:nvGrpSpPr>
        <p:grpSpPr>
          <a:xfrm>
            <a:off x="17487894" y="7234243"/>
            <a:ext cx="1132907" cy="1127358"/>
            <a:chOff x="-2671375" y="3597450"/>
            <a:chExt cx="292250" cy="291450"/>
          </a:xfrm>
        </p:grpSpPr>
        <p:sp>
          <p:nvSpPr>
            <p:cNvPr id="8160" name="Google Shape;8160;p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61" name="Google Shape;8161;p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62" name="Google Shape;8162;p41"/>
          <p:cNvGrpSpPr/>
          <p:nvPr/>
        </p:nvGrpSpPr>
        <p:grpSpPr>
          <a:xfrm>
            <a:off x="17516918" y="8713123"/>
            <a:ext cx="1138917" cy="1133450"/>
            <a:chOff x="-2670575" y="3956600"/>
            <a:chExt cx="293800" cy="293025"/>
          </a:xfrm>
        </p:grpSpPr>
        <p:sp>
          <p:nvSpPr>
            <p:cNvPr id="8163" name="Google Shape;8163;p4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64" name="Google Shape;8164;p4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65" name="Google Shape;8165;p4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66" name="Google Shape;8166;p4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67" name="Google Shape;8167;p41"/>
          <p:cNvGrpSpPr/>
          <p:nvPr/>
        </p:nvGrpSpPr>
        <p:grpSpPr>
          <a:xfrm>
            <a:off x="7443841" y="10208479"/>
            <a:ext cx="1148122" cy="1123876"/>
            <a:chOff x="-1183550" y="3586525"/>
            <a:chExt cx="296175" cy="290550"/>
          </a:xfrm>
        </p:grpSpPr>
        <p:sp>
          <p:nvSpPr>
            <p:cNvPr id="8168" name="Google Shape;8168;p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69" name="Google Shape;8169;p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0" name="Google Shape;8170;p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1" name="Google Shape;8171;p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2" name="Google Shape;8172;p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3" name="Google Shape;8173;p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4" name="Google Shape;8174;p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5" name="Google Shape;8175;p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6" name="Google Shape;8176;p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77" name="Google Shape;8177;p41"/>
          <p:cNvGrpSpPr/>
          <p:nvPr/>
        </p:nvGrpSpPr>
        <p:grpSpPr>
          <a:xfrm>
            <a:off x="4366814" y="7230527"/>
            <a:ext cx="1163435" cy="1134707"/>
            <a:chOff x="-5974675" y="3632100"/>
            <a:chExt cx="300125" cy="293350"/>
          </a:xfrm>
        </p:grpSpPr>
        <p:sp>
          <p:nvSpPr>
            <p:cNvPr id="8178" name="Google Shape;8178;p4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79" name="Google Shape;8179;p4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80" name="Google Shape;8180;p4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81" name="Google Shape;8181;p41"/>
          <p:cNvGrpSpPr/>
          <p:nvPr/>
        </p:nvGrpSpPr>
        <p:grpSpPr>
          <a:xfrm>
            <a:off x="4447678" y="8713081"/>
            <a:ext cx="1065748" cy="1133450"/>
            <a:chOff x="-5971525" y="3990475"/>
            <a:chExt cx="274925" cy="293025"/>
          </a:xfrm>
        </p:grpSpPr>
        <p:sp>
          <p:nvSpPr>
            <p:cNvPr id="8182" name="Google Shape;8182;p4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83" name="Google Shape;8183;p4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84" name="Google Shape;8184;p4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85" name="Google Shape;8185;p4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86" name="Google Shape;8186;p41"/>
          <p:cNvGrpSpPr/>
          <p:nvPr/>
        </p:nvGrpSpPr>
        <p:grpSpPr>
          <a:xfrm>
            <a:off x="11644485" y="5849691"/>
            <a:ext cx="1132810" cy="1124264"/>
            <a:chOff x="-4118225" y="3253275"/>
            <a:chExt cx="292225" cy="290650"/>
          </a:xfrm>
        </p:grpSpPr>
        <p:sp>
          <p:nvSpPr>
            <p:cNvPr id="8187" name="Google Shape;8187;p4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88" name="Google Shape;8188;p4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89" name="Google Shape;8189;p41"/>
          <p:cNvGrpSpPr/>
          <p:nvPr/>
        </p:nvGrpSpPr>
        <p:grpSpPr>
          <a:xfrm>
            <a:off x="11780307" y="7233502"/>
            <a:ext cx="861164" cy="1128807"/>
            <a:chOff x="-4082800" y="3612425"/>
            <a:chExt cx="222150" cy="291825"/>
          </a:xfrm>
        </p:grpSpPr>
        <p:sp>
          <p:nvSpPr>
            <p:cNvPr id="8190" name="Google Shape;8190;p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91" name="Google Shape;8191;p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92" name="Google Shape;8192;p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93" name="Google Shape;8193;p41"/>
          <p:cNvGrpSpPr/>
          <p:nvPr/>
        </p:nvGrpSpPr>
        <p:grpSpPr>
          <a:xfrm>
            <a:off x="11676512" y="8751194"/>
            <a:ext cx="1132810" cy="1057248"/>
            <a:chOff x="-4118225" y="3990475"/>
            <a:chExt cx="292225" cy="273325"/>
          </a:xfrm>
        </p:grpSpPr>
        <p:sp>
          <p:nvSpPr>
            <p:cNvPr id="8194" name="Google Shape;8194;p4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95" name="Google Shape;8195;p4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96" name="Google Shape;8196;p4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197" name="Google Shape;8197;p4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198" name="Google Shape;8198;p41"/>
          <p:cNvGrpSpPr/>
          <p:nvPr/>
        </p:nvGrpSpPr>
        <p:grpSpPr>
          <a:xfrm>
            <a:off x="18974093" y="5845114"/>
            <a:ext cx="1062646" cy="1133450"/>
            <a:chOff x="-2312225" y="3238300"/>
            <a:chExt cx="274125" cy="293025"/>
          </a:xfrm>
        </p:grpSpPr>
        <p:sp>
          <p:nvSpPr>
            <p:cNvPr id="8199" name="Google Shape;8199;p4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00" name="Google Shape;8200;p4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01" name="Google Shape;8201;p41"/>
          <p:cNvGrpSpPr/>
          <p:nvPr/>
        </p:nvGrpSpPr>
        <p:grpSpPr>
          <a:xfrm>
            <a:off x="18938970" y="7095664"/>
            <a:ext cx="1132907" cy="1404604"/>
            <a:chOff x="-2310650" y="3525775"/>
            <a:chExt cx="292250" cy="363125"/>
          </a:xfrm>
        </p:grpSpPr>
        <p:sp>
          <p:nvSpPr>
            <p:cNvPr id="8202" name="Google Shape;8202;p4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03" name="Google Shape;8203;p4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04" name="Google Shape;8204;p4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05" name="Google Shape;8205;p4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06" name="Google Shape;8206;p41"/>
          <p:cNvGrpSpPr/>
          <p:nvPr/>
        </p:nvGrpSpPr>
        <p:grpSpPr>
          <a:xfrm>
            <a:off x="18967947" y="8716167"/>
            <a:ext cx="1139013" cy="1127358"/>
            <a:chOff x="-2310650" y="3958175"/>
            <a:chExt cx="293825" cy="291450"/>
          </a:xfrm>
        </p:grpSpPr>
        <p:sp>
          <p:nvSpPr>
            <p:cNvPr id="8207" name="Google Shape;8207;p4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08" name="Google Shape;8208;p4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09" name="Google Shape;8209;p41"/>
          <p:cNvGrpSpPr/>
          <p:nvPr/>
        </p:nvGrpSpPr>
        <p:grpSpPr>
          <a:xfrm>
            <a:off x="11880765" y="10198583"/>
            <a:ext cx="1141920" cy="1127358"/>
            <a:chOff x="-1182750" y="3962900"/>
            <a:chExt cx="294575" cy="291450"/>
          </a:xfrm>
        </p:grpSpPr>
        <p:sp>
          <p:nvSpPr>
            <p:cNvPr id="8210" name="Google Shape;8210;p4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1" name="Google Shape;8211;p4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2" name="Google Shape;8212;p4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3" name="Google Shape;8213;p4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4" name="Google Shape;8214;p4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5" name="Google Shape;8215;p4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6" name="Google Shape;8216;p4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17" name="Google Shape;8217;p41"/>
          <p:cNvGrpSpPr/>
          <p:nvPr/>
        </p:nvGrpSpPr>
        <p:grpSpPr>
          <a:xfrm>
            <a:off x="5830052" y="5848119"/>
            <a:ext cx="1142016" cy="1127358"/>
            <a:chOff x="-5611575" y="3272950"/>
            <a:chExt cx="294600" cy="291450"/>
          </a:xfrm>
        </p:grpSpPr>
        <p:sp>
          <p:nvSpPr>
            <p:cNvPr id="8218" name="Google Shape;8218;p4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19" name="Google Shape;8219;p4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0" name="Google Shape;8220;p4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1" name="Google Shape;8221;p4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2" name="Google Shape;8222;p4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23" name="Google Shape;8223;p41"/>
          <p:cNvGrpSpPr/>
          <p:nvPr/>
        </p:nvGrpSpPr>
        <p:grpSpPr>
          <a:xfrm>
            <a:off x="5830050" y="7235751"/>
            <a:ext cx="1142016" cy="1124264"/>
            <a:chOff x="-5613150" y="3632900"/>
            <a:chExt cx="294600" cy="290650"/>
          </a:xfrm>
        </p:grpSpPr>
        <p:sp>
          <p:nvSpPr>
            <p:cNvPr id="8224" name="Google Shape;8224;p4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5" name="Google Shape;8225;p4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26" name="Google Shape;8226;p41"/>
          <p:cNvGrpSpPr/>
          <p:nvPr/>
        </p:nvGrpSpPr>
        <p:grpSpPr>
          <a:xfrm>
            <a:off x="13054254" y="5848722"/>
            <a:ext cx="1170122" cy="1126197"/>
            <a:chOff x="-3768700" y="3253275"/>
            <a:chExt cx="301850" cy="291150"/>
          </a:xfrm>
        </p:grpSpPr>
        <p:sp>
          <p:nvSpPr>
            <p:cNvPr id="8227" name="Google Shape;8227;p4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8" name="Google Shape;8228;p4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29" name="Google Shape;8229;p4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30" name="Google Shape;8230;p41"/>
          <p:cNvGrpSpPr/>
          <p:nvPr/>
        </p:nvGrpSpPr>
        <p:grpSpPr>
          <a:xfrm>
            <a:off x="13065220" y="7266177"/>
            <a:ext cx="1148122" cy="1063437"/>
            <a:chOff x="-3808700" y="3628950"/>
            <a:chExt cx="296175" cy="274925"/>
          </a:xfrm>
        </p:grpSpPr>
        <p:sp>
          <p:nvSpPr>
            <p:cNvPr id="8231" name="Google Shape;8231;p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2" name="Google Shape;8232;p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3" name="Google Shape;8233;p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129300" tIns="129300" rIns="129300" bIns="129300" anchor="ctr" anchorCtr="0">
              <a:noAutofit/>
            </a:bodyPr>
            <a:lstStyle/>
            <a:p>
              <a:endParaRPr sz="2000"/>
            </a:p>
          </p:txBody>
        </p:sp>
      </p:grpSp>
      <p:grpSp>
        <p:nvGrpSpPr>
          <p:cNvPr id="8234" name="Google Shape;8234;p41"/>
          <p:cNvGrpSpPr/>
          <p:nvPr/>
        </p:nvGrpSpPr>
        <p:grpSpPr>
          <a:xfrm>
            <a:off x="13240777" y="8715038"/>
            <a:ext cx="1129223" cy="1129582"/>
            <a:chOff x="-3771675" y="3971775"/>
            <a:chExt cx="291300" cy="292025"/>
          </a:xfrm>
        </p:grpSpPr>
        <p:sp>
          <p:nvSpPr>
            <p:cNvPr id="8235" name="Google Shape;8235;p4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6" name="Google Shape;8236;p4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7" name="Google Shape;8237;p4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8" name="Google Shape;8238;p4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39" name="Google Shape;8239;p4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40" name="Google Shape;8240;p41"/>
          <p:cNvGrpSpPr/>
          <p:nvPr/>
        </p:nvGrpSpPr>
        <p:grpSpPr>
          <a:xfrm>
            <a:off x="20405904" y="5921316"/>
            <a:ext cx="1131453" cy="861716"/>
            <a:chOff x="-1951475" y="3273100"/>
            <a:chExt cx="291875" cy="222775"/>
          </a:xfrm>
        </p:grpSpPr>
        <p:sp>
          <p:nvSpPr>
            <p:cNvPr id="8241" name="Google Shape;8241;p4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42" name="Google Shape;8242;p4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43" name="Google Shape;8243;p4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44" name="Google Shape;8244;p41"/>
          <p:cNvGrpSpPr/>
          <p:nvPr/>
        </p:nvGrpSpPr>
        <p:grpSpPr>
          <a:xfrm>
            <a:off x="20399122" y="7234243"/>
            <a:ext cx="1145020" cy="1127358"/>
            <a:chOff x="-1951475" y="3597450"/>
            <a:chExt cx="295375" cy="291450"/>
          </a:xfrm>
        </p:grpSpPr>
        <p:sp>
          <p:nvSpPr>
            <p:cNvPr id="8245" name="Google Shape;8245;p4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46" name="Google Shape;8246;p4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47" name="Google Shape;8247;p4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48" name="Google Shape;8248;p4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49" name="Google Shape;8249;p41"/>
          <p:cNvGrpSpPr/>
          <p:nvPr/>
        </p:nvGrpSpPr>
        <p:grpSpPr>
          <a:xfrm>
            <a:off x="20405175" y="8716169"/>
            <a:ext cx="1196966" cy="1127358"/>
            <a:chOff x="-1960150" y="3956600"/>
            <a:chExt cx="308775" cy="291450"/>
          </a:xfrm>
        </p:grpSpPr>
        <p:sp>
          <p:nvSpPr>
            <p:cNvPr id="8250" name="Google Shape;8250;p4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1" name="Google Shape;8251;p4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52" name="Google Shape;8252;p41"/>
          <p:cNvGrpSpPr/>
          <p:nvPr/>
        </p:nvGrpSpPr>
        <p:grpSpPr>
          <a:xfrm>
            <a:off x="4400590" y="10197396"/>
            <a:ext cx="1132810" cy="1130355"/>
            <a:chOff x="-804700" y="3226500"/>
            <a:chExt cx="292225" cy="292225"/>
          </a:xfrm>
        </p:grpSpPr>
        <p:sp>
          <p:nvSpPr>
            <p:cNvPr id="8253" name="Google Shape;8253;p4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4" name="Google Shape;8254;p4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5" name="Google Shape;8255;p4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6" name="Google Shape;8256;p4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7" name="Google Shape;8257;p4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8" name="Google Shape;8258;p4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59" name="Google Shape;8259;p4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60" name="Google Shape;8260;p41"/>
          <p:cNvGrpSpPr/>
          <p:nvPr/>
        </p:nvGrpSpPr>
        <p:grpSpPr>
          <a:xfrm>
            <a:off x="7305323" y="5846571"/>
            <a:ext cx="1132810" cy="1130451"/>
            <a:chOff x="-5251625" y="3272950"/>
            <a:chExt cx="292225" cy="292250"/>
          </a:xfrm>
        </p:grpSpPr>
        <p:sp>
          <p:nvSpPr>
            <p:cNvPr id="8261" name="Google Shape;8261;p4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2" name="Google Shape;8262;p4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3" name="Google Shape;8263;p4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64" name="Google Shape;8264;p41"/>
          <p:cNvGrpSpPr/>
          <p:nvPr/>
        </p:nvGrpSpPr>
        <p:grpSpPr>
          <a:xfrm>
            <a:off x="7338853" y="8714629"/>
            <a:ext cx="1129806" cy="1130355"/>
            <a:chOff x="-5251625" y="3991275"/>
            <a:chExt cx="291450" cy="292225"/>
          </a:xfrm>
        </p:grpSpPr>
        <p:sp>
          <p:nvSpPr>
            <p:cNvPr id="8265" name="Google Shape;8265;p4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6" name="Google Shape;8266;p4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7" name="Google Shape;8267;p4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8" name="Google Shape;8268;p4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69" name="Google Shape;8269;p4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70" name="Google Shape;8270;p41"/>
          <p:cNvGrpSpPr/>
          <p:nvPr/>
        </p:nvGrpSpPr>
        <p:grpSpPr>
          <a:xfrm>
            <a:off x="14717043" y="5848191"/>
            <a:ext cx="861164" cy="1127261"/>
            <a:chOff x="-3365275" y="3253275"/>
            <a:chExt cx="222150" cy="291425"/>
          </a:xfrm>
        </p:grpSpPr>
        <p:sp>
          <p:nvSpPr>
            <p:cNvPr id="8271" name="Google Shape;8271;p4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72" name="Google Shape;8272;p4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73" name="Google Shape;8273;p41"/>
          <p:cNvGrpSpPr/>
          <p:nvPr/>
        </p:nvGrpSpPr>
        <p:grpSpPr>
          <a:xfrm>
            <a:off x="4382077" y="5849666"/>
            <a:ext cx="1132907" cy="1124264"/>
            <a:chOff x="-5971525" y="3273750"/>
            <a:chExt cx="292250" cy="290650"/>
          </a:xfrm>
        </p:grpSpPr>
        <p:sp>
          <p:nvSpPr>
            <p:cNvPr id="8274" name="Google Shape;8274;p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75" name="Google Shape;8275;p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76" name="Google Shape;8276;p41"/>
          <p:cNvGrpSpPr/>
          <p:nvPr/>
        </p:nvGrpSpPr>
        <p:grpSpPr>
          <a:xfrm>
            <a:off x="14646878" y="7231181"/>
            <a:ext cx="1001494" cy="1133450"/>
            <a:chOff x="-3383375" y="3611625"/>
            <a:chExt cx="258350" cy="293025"/>
          </a:xfrm>
        </p:grpSpPr>
        <p:sp>
          <p:nvSpPr>
            <p:cNvPr id="8277" name="Google Shape;8277;p4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78" name="Google Shape;8278;p4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79" name="Google Shape;8279;p41"/>
          <p:cNvGrpSpPr/>
          <p:nvPr/>
        </p:nvGrpSpPr>
        <p:grpSpPr>
          <a:xfrm>
            <a:off x="14814731" y="8716151"/>
            <a:ext cx="729849" cy="1127358"/>
            <a:chOff x="-3347950" y="3971575"/>
            <a:chExt cx="188275" cy="291450"/>
          </a:xfrm>
        </p:grpSpPr>
        <p:sp>
          <p:nvSpPr>
            <p:cNvPr id="8280" name="Google Shape;8280;p4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1" name="Google Shape;8281;p4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2" name="Google Shape;8282;p4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83" name="Google Shape;8283;p41"/>
          <p:cNvGrpSpPr/>
          <p:nvPr/>
        </p:nvGrpSpPr>
        <p:grpSpPr>
          <a:xfrm>
            <a:off x="1491051" y="10195834"/>
            <a:ext cx="1001494" cy="1133450"/>
            <a:chOff x="-1575775" y="3238300"/>
            <a:chExt cx="258350" cy="293025"/>
          </a:xfrm>
        </p:grpSpPr>
        <p:sp>
          <p:nvSpPr>
            <p:cNvPr id="8284" name="Google Shape;8284;p4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5" name="Google Shape;8285;p4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6" name="Google Shape;8286;p4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7" name="Google Shape;8287;p4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88" name="Google Shape;8288;p4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89" name="Google Shape;8289;p41"/>
          <p:cNvGrpSpPr/>
          <p:nvPr/>
        </p:nvGrpSpPr>
        <p:grpSpPr>
          <a:xfrm>
            <a:off x="10358783" y="10226014"/>
            <a:ext cx="1135911" cy="1072527"/>
            <a:chOff x="-1592325" y="3957400"/>
            <a:chExt cx="293025" cy="277275"/>
          </a:xfrm>
        </p:grpSpPr>
        <p:sp>
          <p:nvSpPr>
            <p:cNvPr id="8290" name="Google Shape;8290;p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1" name="Google Shape;8291;p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2" name="Google Shape;8292;p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3" name="Google Shape;8293;p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294" name="Google Shape;8294;p41"/>
          <p:cNvGrpSpPr/>
          <p:nvPr/>
        </p:nvGrpSpPr>
        <p:grpSpPr>
          <a:xfrm>
            <a:off x="8978030" y="10205211"/>
            <a:ext cx="995388" cy="1130355"/>
            <a:chOff x="-778700" y="3612425"/>
            <a:chExt cx="256775" cy="292225"/>
          </a:xfrm>
        </p:grpSpPr>
        <p:sp>
          <p:nvSpPr>
            <p:cNvPr id="8295" name="Google Shape;8295;p4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6" name="Google Shape;8296;p4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7" name="Google Shape;8297;p4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8" name="Google Shape;8298;p4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299" name="Google Shape;8299;p4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00" name="Google Shape;8300;p4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01" name="Google Shape;8301;p41"/>
          <p:cNvGrpSpPr/>
          <p:nvPr/>
        </p:nvGrpSpPr>
        <p:grpSpPr>
          <a:xfrm>
            <a:off x="15960671" y="11602063"/>
            <a:ext cx="917138" cy="1041493"/>
            <a:chOff x="7728464" y="1561258"/>
            <a:chExt cx="349719" cy="397866"/>
          </a:xfrm>
        </p:grpSpPr>
        <p:sp>
          <p:nvSpPr>
            <p:cNvPr id="8302" name="Google Shape;8302;p4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03" name="Google Shape;8303;p4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04" name="Google Shape;8304;p41"/>
          <p:cNvGrpSpPr/>
          <p:nvPr/>
        </p:nvGrpSpPr>
        <p:grpSpPr>
          <a:xfrm>
            <a:off x="10369972" y="11602063"/>
            <a:ext cx="1043512" cy="1041493"/>
            <a:chOff x="5611350" y="1561258"/>
            <a:chExt cx="397907" cy="397866"/>
          </a:xfrm>
        </p:grpSpPr>
        <p:sp>
          <p:nvSpPr>
            <p:cNvPr id="8305" name="Google Shape;8305;p4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06" name="Google Shape;8306;p4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07" name="Google Shape;8307;p4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08" name="Google Shape;8308;p4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09" name="Google Shape;8309;p41"/>
          <p:cNvGrpSpPr/>
          <p:nvPr/>
        </p:nvGrpSpPr>
        <p:grpSpPr>
          <a:xfrm>
            <a:off x="11767724" y="11863390"/>
            <a:ext cx="1043321" cy="518833"/>
            <a:chOff x="6140660" y="1661097"/>
            <a:chExt cx="397835" cy="198202"/>
          </a:xfrm>
        </p:grpSpPr>
        <p:sp>
          <p:nvSpPr>
            <p:cNvPr id="8310" name="Google Shape;8310;p4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1" name="Google Shape;8311;p4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2" name="Google Shape;8312;p4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3" name="Google Shape;8313;p4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14" name="Google Shape;8314;p41"/>
          <p:cNvGrpSpPr/>
          <p:nvPr/>
        </p:nvGrpSpPr>
        <p:grpSpPr>
          <a:xfrm>
            <a:off x="13165279" y="11602063"/>
            <a:ext cx="1043512" cy="1041493"/>
            <a:chOff x="6669907" y="1561258"/>
            <a:chExt cx="397907" cy="397866"/>
          </a:xfrm>
        </p:grpSpPr>
        <p:sp>
          <p:nvSpPr>
            <p:cNvPr id="8315" name="Google Shape;8315;p4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6" name="Google Shape;8316;p4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7" name="Google Shape;8317;p4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8" name="Google Shape;8318;p4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19" name="Google Shape;8319;p4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20" name="Google Shape;8320;p41"/>
          <p:cNvGrpSpPr/>
          <p:nvPr/>
        </p:nvGrpSpPr>
        <p:grpSpPr>
          <a:xfrm>
            <a:off x="14563031" y="11602063"/>
            <a:ext cx="1043403" cy="1041493"/>
            <a:chOff x="7199196" y="1561258"/>
            <a:chExt cx="397866" cy="397866"/>
          </a:xfrm>
        </p:grpSpPr>
        <p:sp>
          <p:nvSpPr>
            <p:cNvPr id="8321" name="Google Shape;8321;p4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22" name="Google Shape;8322;p4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23" name="Google Shape;8323;p4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24" name="Google Shape;8324;p41"/>
          <p:cNvGrpSpPr/>
          <p:nvPr/>
        </p:nvGrpSpPr>
        <p:grpSpPr>
          <a:xfrm>
            <a:off x="4781339" y="11756637"/>
            <a:ext cx="1043512" cy="732334"/>
            <a:chOff x="3386036" y="1746339"/>
            <a:chExt cx="397907" cy="279762"/>
          </a:xfrm>
        </p:grpSpPr>
        <p:sp>
          <p:nvSpPr>
            <p:cNvPr id="8325" name="Google Shape;8325;p4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26" name="Google Shape;8326;p4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129300" tIns="129300" rIns="129300" bIns="129300" anchor="ctr" anchorCtr="0">
              <a:noAutofit/>
            </a:bodyPr>
            <a:lstStyle/>
            <a:p>
              <a:endParaRPr sz="2000"/>
            </a:p>
          </p:txBody>
        </p:sp>
      </p:grpSp>
      <p:grpSp>
        <p:nvGrpSpPr>
          <p:cNvPr id="8327" name="Google Shape;8327;p41"/>
          <p:cNvGrpSpPr/>
          <p:nvPr/>
        </p:nvGrpSpPr>
        <p:grpSpPr>
          <a:xfrm>
            <a:off x="5862080" y="8714629"/>
            <a:ext cx="1142016" cy="1130355"/>
            <a:chOff x="-5613150" y="3991275"/>
            <a:chExt cx="294600" cy="292225"/>
          </a:xfrm>
        </p:grpSpPr>
        <p:sp>
          <p:nvSpPr>
            <p:cNvPr id="8328" name="Google Shape;8328;p4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29" name="Google Shape;8329;p4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0" name="Google Shape;8330;p4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1" name="Google Shape;8331;p4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2" name="Google Shape;8332;p4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3" name="Google Shape;8333;p4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4" name="Google Shape;8334;p4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5" name="Google Shape;8335;p4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6" name="Google Shape;8336;p4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37" name="Google Shape;8337;p41"/>
          <p:cNvGrpSpPr/>
          <p:nvPr/>
        </p:nvGrpSpPr>
        <p:grpSpPr>
          <a:xfrm>
            <a:off x="7574489" y="11602003"/>
            <a:ext cx="1043512" cy="1041601"/>
            <a:chOff x="4417380" y="1687279"/>
            <a:chExt cx="397907" cy="397907"/>
          </a:xfrm>
        </p:grpSpPr>
        <p:sp>
          <p:nvSpPr>
            <p:cNvPr id="8338" name="Google Shape;8338;p4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39" name="Google Shape;8339;p4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40" name="Google Shape;8340;p41"/>
          <p:cNvGrpSpPr/>
          <p:nvPr/>
        </p:nvGrpSpPr>
        <p:grpSpPr>
          <a:xfrm>
            <a:off x="20559271" y="10203339"/>
            <a:ext cx="1043457" cy="1041548"/>
            <a:chOff x="2869999" y="1687279"/>
            <a:chExt cx="397887" cy="397887"/>
          </a:xfrm>
        </p:grpSpPr>
        <p:sp>
          <p:nvSpPr>
            <p:cNvPr id="8341" name="Google Shape;8341;p4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42" name="Google Shape;8342;p4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43" name="Google Shape;8343;p41"/>
          <p:cNvGrpSpPr/>
          <p:nvPr/>
        </p:nvGrpSpPr>
        <p:grpSpPr>
          <a:xfrm>
            <a:off x="6179091" y="11603013"/>
            <a:ext cx="1041159" cy="1039581"/>
            <a:chOff x="3902887" y="1687655"/>
            <a:chExt cx="397010" cy="397135"/>
          </a:xfrm>
        </p:grpSpPr>
        <p:sp>
          <p:nvSpPr>
            <p:cNvPr id="8344" name="Google Shape;8344;p4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45" name="Google Shape;8345;p4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46" name="Google Shape;8346;p41"/>
          <p:cNvGrpSpPr/>
          <p:nvPr/>
        </p:nvGrpSpPr>
        <p:grpSpPr>
          <a:xfrm>
            <a:off x="8972239" y="11602003"/>
            <a:ext cx="1043512" cy="1041601"/>
            <a:chOff x="4933458" y="1687279"/>
            <a:chExt cx="397907" cy="397907"/>
          </a:xfrm>
        </p:grpSpPr>
        <p:sp>
          <p:nvSpPr>
            <p:cNvPr id="8347" name="Google Shape;8347;p4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48" name="Google Shape;8348;p4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49" name="Google Shape;8349;p41"/>
          <p:cNvGrpSpPr/>
          <p:nvPr/>
        </p:nvGrpSpPr>
        <p:grpSpPr>
          <a:xfrm>
            <a:off x="16268067" y="10203322"/>
            <a:ext cx="1043457" cy="1041548"/>
            <a:chOff x="1379798" y="1723250"/>
            <a:chExt cx="397887" cy="397887"/>
          </a:xfrm>
        </p:grpSpPr>
        <p:sp>
          <p:nvSpPr>
            <p:cNvPr id="8350" name="Google Shape;8350;p4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51" name="Google Shape;8351;p4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52" name="Google Shape;8352;p4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53" name="Google Shape;8353;p4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54" name="Google Shape;8354;p41"/>
          <p:cNvGrpSpPr/>
          <p:nvPr/>
        </p:nvGrpSpPr>
        <p:grpSpPr>
          <a:xfrm>
            <a:off x="13409183" y="10203323"/>
            <a:ext cx="1043512" cy="1041548"/>
            <a:chOff x="266768" y="1721375"/>
            <a:chExt cx="397907" cy="397887"/>
          </a:xfrm>
        </p:grpSpPr>
        <p:sp>
          <p:nvSpPr>
            <p:cNvPr id="8355" name="Google Shape;8355;p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56" name="Google Shape;8356;p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57" name="Google Shape;8357;p41"/>
          <p:cNvGrpSpPr/>
          <p:nvPr/>
        </p:nvGrpSpPr>
        <p:grpSpPr>
          <a:xfrm>
            <a:off x="14838676" y="10203322"/>
            <a:ext cx="1043403" cy="1041548"/>
            <a:chOff x="864491" y="1723250"/>
            <a:chExt cx="397866" cy="397887"/>
          </a:xfrm>
        </p:grpSpPr>
        <p:sp>
          <p:nvSpPr>
            <p:cNvPr id="8358" name="Google Shape;8358;p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59" name="Google Shape;8359;p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0" name="Google Shape;8360;p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sp>
        <p:nvSpPr>
          <p:cNvPr id="8361" name="Google Shape;8361;p41"/>
          <p:cNvSpPr/>
          <p:nvPr/>
        </p:nvSpPr>
        <p:spPr>
          <a:xfrm>
            <a:off x="17697717" y="10298969"/>
            <a:ext cx="1046691" cy="85224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nvGrpSpPr>
          <p:cNvPr id="8362" name="Google Shape;8362;p41"/>
          <p:cNvGrpSpPr/>
          <p:nvPr/>
        </p:nvGrpSpPr>
        <p:grpSpPr>
          <a:xfrm>
            <a:off x="7296166" y="7231932"/>
            <a:ext cx="1151127" cy="1131903"/>
            <a:chOff x="-5254775" y="3631325"/>
            <a:chExt cx="296950" cy="292625"/>
          </a:xfrm>
        </p:grpSpPr>
        <p:sp>
          <p:nvSpPr>
            <p:cNvPr id="8363" name="Google Shape;8363;p4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4" name="Google Shape;8364;p4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5" name="Google Shape;8365;p4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6" name="Google Shape;8366;p4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7" name="Google Shape;8367;p4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8" name="Google Shape;8368;p4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69" name="Google Shape;8369;p4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70" name="Google Shape;8370;p41"/>
          <p:cNvGrpSpPr/>
          <p:nvPr/>
        </p:nvGrpSpPr>
        <p:grpSpPr>
          <a:xfrm>
            <a:off x="19130149" y="10204358"/>
            <a:ext cx="1043129" cy="1039472"/>
            <a:chOff x="2408992" y="1722875"/>
            <a:chExt cx="397761" cy="397093"/>
          </a:xfrm>
        </p:grpSpPr>
        <p:sp>
          <p:nvSpPr>
            <p:cNvPr id="8371" name="Google Shape;8371;p4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72" name="Google Shape;8372;p4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73" name="Google Shape;8373;p41"/>
          <p:cNvGrpSpPr/>
          <p:nvPr/>
        </p:nvGrpSpPr>
        <p:grpSpPr>
          <a:xfrm>
            <a:off x="5918762" y="10200680"/>
            <a:ext cx="1139013" cy="1139446"/>
            <a:chOff x="-1591550" y="3597475"/>
            <a:chExt cx="293825" cy="294575"/>
          </a:xfrm>
        </p:grpSpPr>
        <p:sp>
          <p:nvSpPr>
            <p:cNvPr id="8374" name="Google Shape;8374;p4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75" name="Google Shape;8375;p4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sp>
          <p:nvSpPr>
            <p:cNvPr id="8376" name="Google Shape;8376;p4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129300" tIns="129300" rIns="129300" bIns="129300" anchor="ctr" anchorCtr="0">
              <a:noAutofit/>
            </a:bodyPr>
            <a:lstStyle/>
            <a:p>
              <a:endParaRPr/>
            </a:p>
          </p:txBody>
        </p:sp>
      </p:grpSp>
      <p:grpSp>
        <p:nvGrpSpPr>
          <p:cNvPr id="8377" name="Google Shape;8377;p41"/>
          <p:cNvGrpSpPr/>
          <p:nvPr/>
        </p:nvGrpSpPr>
        <p:grpSpPr>
          <a:xfrm>
            <a:off x="17231753" y="11601850"/>
            <a:ext cx="1042303" cy="1042303"/>
            <a:chOff x="1190625" y="238125"/>
            <a:chExt cx="5235075" cy="5235075"/>
          </a:xfrm>
        </p:grpSpPr>
        <p:sp>
          <p:nvSpPr>
            <p:cNvPr id="8378" name="Google Shape;8378;p4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9" name="Google Shape;8379;p4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a:t>Here’s an assortment of alternative resources whose style fits that of this template:</a:t>
            </a:r>
            <a:endParaRPr/>
          </a:p>
        </p:txBody>
      </p:sp>
      <p:sp>
        <p:nvSpPr>
          <p:cNvPr id="1271" name="Google Shape;1271;p23"/>
          <p:cNvSpPr txBox="1">
            <a:spLocks noGrp="1"/>
          </p:cNvSpPr>
          <p:nvPr>
            <p:ph type="body" idx="1"/>
          </p:nvPr>
        </p:nvSpPr>
        <p:spPr>
          <a:xfrm>
            <a:off x="2213405" y="4845780"/>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 le langage Python, car elle permet une approche plus simple de ce genre d’algorithme et est plus facilement implémentable sur Raspberry.</a:t>
            </a:r>
            <a:endParaRPr dirty="0"/>
          </a:p>
        </p:txBody>
      </p:sp>
      <p:pic>
        <p:nvPicPr>
          <p:cNvPr id="1272" name="Google Shape;1272;p23"/>
          <p:cNvPicPr preferRelativeResize="0"/>
          <p:nvPr/>
        </p:nvPicPr>
        <p:blipFill>
          <a:blip r:embed="rId3">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5400000">
            <a:off x="4409051" y="9499758"/>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446808" y="7629674"/>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Tree>
    <p:extLst>
      <p:ext uri="{BB962C8B-B14F-4D97-AF65-F5344CB8AC3E}">
        <p14:creationId xmlns:p14="http://schemas.microsoft.com/office/powerpoint/2010/main" val="316231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3"/>
        <p:cNvGrpSpPr/>
        <p:nvPr/>
      </p:nvGrpSpPr>
      <p:grpSpPr>
        <a:xfrm>
          <a:off x="0" y="0"/>
          <a:ext cx="0" cy="0"/>
          <a:chOff x="0" y="0"/>
          <a:chExt cx="0" cy="0"/>
        </a:xfrm>
      </p:grpSpPr>
      <p:pic>
        <p:nvPicPr>
          <p:cNvPr id="8384" name="Google Shape;8384;p42">
            <a:hlinkClick r:id="rId3"/>
          </p:cNvPr>
          <p:cNvPicPr preferRelativeResize="0"/>
          <p:nvPr/>
        </p:nvPicPr>
        <p:blipFill>
          <a:blip r:embed="rId4">
            <a:alphaModFix/>
          </a:blip>
          <a:stretch>
            <a:fillRect/>
          </a:stretch>
        </p:blipFill>
        <p:spPr>
          <a:xfrm>
            <a:off x="8695592" y="7132642"/>
            <a:ext cx="5648814" cy="22610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a:t>
            </a:r>
          </a:p>
          <a:p>
            <a:pPr marL="0" indent="0">
              <a:buClr>
                <a:schemeClr val="dk1"/>
              </a:buClr>
              <a:buSzPts val="1100"/>
              <a:buNone/>
            </a:pPr>
            <a:r>
              <a:rPr lang="fr-CH" dirty="0"/>
              <a:t>utilisé pour combiner les meilleures caractéristiques des deux langages, la performance</a:t>
            </a:r>
          </a:p>
          <a:p>
            <a:pPr marL="0" indent="0">
              <a:buClr>
                <a:schemeClr val="dk1"/>
              </a:buClr>
              <a:buSzPts val="1100"/>
              <a:buNone/>
            </a:pPr>
            <a:r>
              <a:rPr lang="fr-CH" dirty="0"/>
              <a:t>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1" end="1"/>
                                            </p:txEl>
                                          </p:spTgt>
                                        </p:tgtEl>
                                        <p:attrNameLst>
                                          <p:attrName>style.visibility</p:attrName>
                                        </p:attrNameLst>
                                      </p:cBhvr>
                                      <p:to>
                                        <p:strVal val="visible"/>
                                      </p:to>
                                    </p:set>
                                    <p:animEffect transition="in" filter="fade">
                                      <p:cBhvr>
                                        <p:cTn id="25" dur="500"/>
                                        <p:tgtEl>
                                          <p:spTgt spid="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1">
                                            <p:txEl>
                                              <p:pRg st="2" end="2"/>
                                            </p:txEl>
                                          </p:spTgt>
                                        </p:tgtEl>
                                        <p:attrNameLst>
                                          <p:attrName>style.visibility</p:attrName>
                                        </p:attrNameLst>
                                      </p:cBhvr>
                                      <p:to>
                                        <p:strVal val="visible"/>
                                      </p:to>
                                    </p:set>
                                    <p:animEffect transition="in" filter="fade">
                                      <p:cBhvr>
                                        <p:cTn id="30" dur="500"/>
                                        <p:tgtEl>
                                          <p:spTgt spid="10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fade">
                                      <p:cBhvr>
                                        <p:cTn id="41" dur="500"/>
                                        <p:tgtEl>
                                          <p:spTgt spid="2062"/>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64"/>
                                        </p:tgtEl>
                                        <p:attrNameLst>
                                          <p:attrName>style.visibility</p:attrName>
                                        </p:attrNameLst>
                                      </p:cBhvr>
                                      <p:to>
                                        <p:strVal val="visible"/>
                                      </p:to>
                                    </p:set>
                                    <p:animEffect transition="in" filter="fade">
                                      <p:cBhvr>
                                        <p:cTn id="50" dur="500"/>
                                        <p:tgtEl>
                                          <p:spTgt spid="2064"/>
                                        </p:tgtEl>
                                      </p:cBhvr>
                                    </p:animEffect>
                                  </p:childTnLst>
                                </p:cTn>
                              </p:par>
                              <p:par>
                                <p:cTn id="51" presetID="10" presetClass="entr" presetSubtype="0" fill="hold" nodeType="withEffect">
                                  <p:stCondLst>
                                    <p:cond delay="0"/>
                                  </p:stCondLst>
                                  <p:childTnLst>
                                    <p:set>
                                      <p:cBhvr>
                                        <p:cTn id="52" dur="1" fill="hold">
                                          <p:stCondLst>
                                            <p:cond delay="0"/>
                                          </p:stCondLst>
                                        </p:cTn>
                                        <p:tgtEl>
                                          <p:spTgt spid="2070"/>
                                        </p:tgtEl>
                                        <p:attrNameLst>
                                          <p:attrName>style.visibility</p:attrName>
                                        </p:attrNameLst>
                                      </p:cBhvr>
                                      <p:to>
                                        <p:strVal val="visible"/>
                                      </p:to>
                                    </p:set>
                                    <p:animEffect transition="in" filter="fade">
                                      <p:cBhvr>
                                        <p:cTn id="53" dur="500"/>
                                        <p:tgtEl>
                                          <p:spTgt spid="2070"/>
                                        </p:tgtEl>
                                      </p:cBhvr>
                                    </p:animEffect>
                                  </p:childTnLst>
                                </p:cTn>
                              </p:par>
                              <p:par>
                                <p:cTn id="54" presetID="10" presetClass="entr" presetSubtype="0" fill="hold" nodeType="withEffect">
                                  <p:stCondLst>
                                    <p:cond delay="0"/>
                                  </p:stCondLst>
                                  <p:childTnLst>
                                    <p:set>
                                      <p:cBhvr>
                                        <p:cTn id="55" dur="1" fill="hold">
                                          <p:stCondLst>
                                            <p:cond delay="0"/>
                                          </p:stCondLst>
                                        </p:cTn>
                                        <p:tgtEl>
                                          <p:spTgt spid="2068"/>
                                        </p:tgtEl>
                                        <p:attrNameLst>
                                          <p:attrName>style.visibility</p:attrName>
                                        </p:attrNameLst>
                                      </p:cBhvr>
                                      <p:to>
                                        <p:strVal val="visible"/>
                                      </p:to>
                                    </p:set>
                                    <p:animEffect transition="in" filter="fade">
                                      <p:cBhvr>
                                        <p:cTn id="56" dur="500"/>
                                        <p:tgtEl>
                                          <p:spTgt spid="2068"/>
                                        </p:tgtEl>
                                      </p:cBhvr>
                                    </p:animEffect>
                                  </p:childTnLst>
                                </p:cTn>
                              </p:par>
                              <p:par>
                                <p:cTn id="57" presetID="10" presetClass="entr" presetSubtype="0" fill="hold" nodeType="withEffect">
                                  <p:stCondLst>
                                    <p:cond delay="0"/>
                                  </p:stCondLst>
                                  <p:childTnLst>
                                    <p:set>
                                      <p:cBhvr>
                                        <p:cTn id="58" dur="1" fill="hold">
                                          <p:stCondLst>
                                            <p:cond delay="0"/>
                                          </p:stCondLst>
                                        </p:cTn>
                                        <p:tgtEl>
                                          <p:spTgt spid="2072"/>
                                        </p:tgtEl>
                                        <p:attrNameLst>
                                          <p:attrName>style.visibility</p:attrName>
                                        </p:attrNameLst>
                                      </p:cBhvr>
                                      <p:to>
                                        <p:strVal val="visible"/>
                                      </p:to>
                                    </p:set>
                                    <p:animEffect transition="in" filter="fade">
                                      <p:cBhvr>
                                        <p:cTn id="5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2" y="1494633"/>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rot="16200000">
            <a:off x="7143387" y="-1578742"/>
            <a:ext cx="8752614" cy="221159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2" y="1494633"/>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sp>
        <p:nvSpPr>
          <p:cNvPr id="262" name="Google Shape;262;p21"/>
          <p:cNvSpPr/>
          <p:nvPr/>
        </p:nvSpPr>
        <p:spPr>
          <a:xfrm rot="5400000">
            <a:off x="615663" y="10937445"/>
            <a:ext cx="2767800" cy="2768700"/>
          </a:xfrm>
          <a:prstGeom prst="blockArc">
            <a:avLst>
              <a:gd name="adj1" fmla="val 10800000"/>
              <a:gd name="adj2" fmla="val 0"/>
              <a:gd name="adj3" fmla="val 25000"/>
            </a:avLst>
          </a:prstGeom>
          <a:solidFill>
            <a:schemeClr val="accent5"/>
          </a:solidFill>
          <a:ln>
            <a:noFill/>
          </a:ln>
        </p:spPr>
        <p:txBody>
          <a:bodyPr spcFirstLastPara="1" wrap="square" lIns="91425" tIns="91425" rIns="91425" bIns="91425" anchor="ctr" anchorCtr="0">
            <a:noAutofit/>
          </a:bodyPr>
          <a:lstStyle/>
          <a:p>
            <a:endParaRPr/>
          </a:p>
        </p:txBody>
      </p:sp>
      <p:sp>
        <p:nvSpPr>
          <p:cNvPr id="263" name="Google Shape;263;p21"/>
          <p:cNvSpPr/>
          <p:nvPr/>
        </p:nvSpPr>
        <p:spPr>
          <a:xfrm rot="-5400000">
            <a:off x="616259" y="4717412"/>
            <a:ext cx="2767800" cy="2768700"/>
          </a:xfrm>
          <a:prstGeom prst="blockArc">
            <a:avLst>
              <a:gd name="adj1" fmla="val 10800000"/>
              <a:gd name="adj2" fmla="val 0"/>
              <a:gd name="adj3" fmla="val 25000"/>
            </a:avLst>
          </a:prstGeom>
          <a:solidFill>
            <a:schemeClr val="accent2"/>
          </a:solidFill>
          <a:ln>
            <a:noFill/>
          </a:ln>
        </p:spPr>
        <p:txBody>
          <a:bodyPr spcFirstLastPara="1" wrap="square" lIns="91425" tIns="91425" rIns="91425" bIns="91425" anchor="ctr" anchorCtr="0">
            <a:noAutofit/>
          </a:bodyPr>
          <a:lstStyle/>
          <a:p>
            <a:endParaRPr/>
          </a:p>
        </p:txBody>
      </p:sp>
      <p:sp>
        <p:nvSpPr>
          <p:cNvPr id="264" name="Google Shape;264;p21"/>
          <p:cNvSpPr/>
          <p:nvPr/>
        </p:nvSpPr>
        <p:spPr>
          <a:xfrm rot="-5400000">
            <a:off x="616259" y="8861713"/>
            <a:ext cx="2767800" cy="2768700"/>
          </a:xfrm>
          <a:prstGeom prst="blockArc">
            <a:avLst>
              <a:gd name="adj1" fmla="val 10800000"/>
              <a:gd name="adj2" fmla="val 0"/>
              <a:gd name="adj3" fmla="val 25000"/>
            </a:avLst>
          </a:prstGeom>
          <a:solidFill>
            <a:schemeClr val="accent3"/>
          </a:solidFill>
          <a:ln>
            <a:noFill/>
          </a:ln>
        </p:spPr>
        <p:txBody>
          <a:bodyPr spcFirstLastPara="1" wrap="square" lIns="91425" tIns="91425" rIns="91425" bIns="91425" anchor="ctr" anchorCtr="0">
            <a:noAutofit/>
          </a:bodyPr>
          <a:lstStyle/>
          <a:p>
            <a:endParaRPr/>
          </a:p>
        </p:txBody>
      </p:sp>
      <p:sp>
        <p:nvSpPr>
          <p:cNvPr id="265" name="Google Shape;265;p21"/>
          <p:cNvSpPr/>
          <p:nvPr/>
        </p:nvSpPr>
        <p:spPr>
          <a:xfrm rot="5400000">
            <a:off x="615663" y="6789896"/>
            <a:ext cx="2767800" cy="27687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endParaRPr/>
          </a:p>
        </p:txBody>
      </p:sp>
      <p:sp>
        <p:nvSpPr>
          <p:cNvPr id="266" name="Google Shape;266;p21"/>
          <p:cNvSpPr/>
          <p:nvPr/>
        </p:nvSpPr>
        <p:spPr>
          <a:xfrm rot="-5400000">
            <a:off x="615723" y="13012539"/>
            <a:ext cx="2767800" cy="2768700"/>
          </a:xfrm>
          <a:prstGeom prst="blockArc">
            <a:avLst>
              <a:gd name="adj1" fmla="val 10800000"/>
              <a:gd name="adj2" fmla="val 0"/>
              <a:gd name="adj3" fmla="val 25000"/>
            </a:avLst>
          </a:prstGeom>
          <a:solidFill>
            <a:schemeClr val="accent4"/>
          </a:solidFill>
          <a:ln>
            <a:noFill/>
          </a:ln>
        </p:spPr>
        <p:txBody>
          <a:bodyPr spcFirstLastPara="1" wrap="square" lIns="91425" tIns="91425" rIns="91425" bIns="91425" anchor="ctr" anchorCtr="0">
            <a:noAutofit/>
          </a:bodyPr>
          <a:lstStyle/>
          <a:p>
            <a:endParaRPr/>
          </a:p>
        </p:txBody>
      </p:sp>
      <p:sp>
        <p:nvSpPr>
          <p:cNvPr id="267" name="Google Shape;267;p21"/>
          <p:cNvSpPr/>
          <p:nvPr/>
        </p:nvSpPr>
        <p:spPr>
          <a:xfrm rot="5400000">
            <a:off x="1412324" y="5507452"/>
            <a:ext cx="1179900" cy="1179900"/>
          </a:xfrm>
          <a:prstGeom prst="ellipse">
            <a:avLst/>
          </a:prstGeom>
          <a:solidFill>
            <a:schemeClr val="accent2"/>
          </a:solidFill>
          <a:ln>
            <a:noFill/>
          </a:ln>
        </p:spPr>
        <p:txBody>
          <a:bodyPr spcFirstLastPara="1" wrap="square" lIns="91425" tIns="91425" rIns="91425" bIns="91425" anchor="ctr" anchorCtr="0">
            <a:noAutofit/>
          </a:bodyPr>
          <a:lstStyle/>
          <a:p>
            <a:endParaRPr/>
          </a:p>
        </p:txBody>
      </p:sp>
      <p:sp>
        <p:nvSpPr>
          <p:cNvPr id="268" name="Google Shape;268;p21"/>
          <p:cNvSpPr/>
          <p:nvPr/>
        </p:nvSpPr>
        <p:spPr>
          <a:xfrm rot="5400000">
            <a:off x="1412324" y="7576858"/>
            <a:ext cx="1179900" cy="1179900"/>
          </a:xfrm>
          <a:prstGeom prst="ellipse">
            <a:avLst/>
          </a:prstGeom>
          <a:solidFill>
            <a:schemeClr val="accent1"/>
          </a:solidFill>
          <a:ln>
            <a:noFill/>
          </a:ln>
        </p:spPr>
        <p:txBody>
          <a:bodyPr spcFirstLastPara="1" wrap="square" lIns="91425" tIns="91425" rIns="91425" bIns="91425" anchor="ctr" anchorCtr="0">
            <a:noAutofit/>
          </a:bodyPr>
          <a:lstStyle/>
          <a:p>
            <a:endParaRPr/>
          </a:p>
        </p:txBody>
      </p:sp>
      <p:sp>
        <p:nvSpPr>
          <p:cNvPr id="269" name="Google Shape;269;p21"/>
          <p:cNvSpPr/>
          <p:nvPr/>
        </p:nvSpPr>
        <p:spPr>
          <a:xfrm rot="5400000">
            <a:off x="1412324" y="9646906"/>
            <a:ext cx="1179900" cy="1179900"/>
          </a:xfrm>
          <a:prstGeom prst="ellipse">
            <a:avLst/>
          </a:prstGeom>
          <a:solidFill>
            <a:schemeClr val="accent3"/>
          </a:solidFill>
          <a:ln>
            <a:noFill/>
          </a:ln>
        </p:spPr>
        <p:txBody>
          <a:bodyPr spcFirstLastPara="1" wrap="square" lIns="91425" tIns="91425" rIns="91425" bIns="91425" anchor="ctr" anchorCtr="0">
            <a:noAutofit/>
          </a:bodyPr>
          <a:lstStyle/>
          <a:p>
            <a:endParaRPr/>
          </a:p>
        </p:txBody>
      </p:sp>
      <p:sp>
        <p:nvSpPr>
          <p:cNvPr id="270" name="Google Shape;270;p21"/>
          <p:cNvSpPr/>
          <p:nvPr/>
        </p:nvSpPr>
        <p:spPr>
          <a:xfrm rot="5400000">
            <a:off x="1412324" y="11718148"/>
            <a:ext cx="1179900" cy="1179900"/>
          </a:xfrm>
          <a:prstGeom prst="ellipse">
            <a:avLst/>
          </a:prstGeom>
          <a:solidFill>
            <a:schemeClr val="accent5"/>
          </a:solidFill>
          <a:ln>
            <a:noFill/>
          </a:ln>
        </p:spPr>
        <p:txBody>
          <a:bodyPr spcFirstLastPara="1" wrap="square" lIns="91425" tIns="91425" rIns="91425" bIns="91425" anchor="ctr" anchorCtr="0">
            <a:noAutofit/>
          </a:bodyPr>
          <a:lstStyle/>
          <a:p>
            <a:endParaRPr/>
          </a:p>
        </p:txBody>
      </p:sp>
      <p:sp>
        <p:nvSpPr>
          <p:cNvPr id="271" name="Google Shape;271;p21"/>
          <p:cNvSpPr/>
          <p:nvPr/>
        </p:nvSpPr>
        <p:spPr>
          <a:xfrm rot="5400000">
            <a:off x="1412324" y="13788621"/>
            <a:ext cx="1179900" cy="1179900"/>
          </a:xfrm>
          <a:prstGeom prst="ellipse">
            <a:avLst/>
          </a:prstGeom>
          <a:solidFill>
            <a:schemeClr val="accent4"/>
          </a:solidFill>
          <a:ln>
            <a:noFill/>
          </a:ln>
        </p:spPr>
        <p:txBody>
          <a:bodyPr spcFirstLastPara="1" wrap="square" lIns="91425" tIns="91425" rIns="91425" bIns="91425" anchor="ctr" anchorCtr="0">
            <a:noAutofit/>
          </a:bodyPr>
          <a:lstStyle/>
          <a:p>
            <a:endParaRPr/>
          </a:p>
        </p:txBody>
      </p:sp>
      <p:sp>
        <p:nvSpPr>
          <p:cNvPr id="272" name="Google Shape;272;p21"/>
          <p:cNvSpPr txBox="1"/>
          <p:nvPr/>
        </p:nvSpPr>
        <p:spPr>
          <a:xfrm>
            <a:off x="1543825" y="5834987"/>
            <a:ext cx="916500" cy="524700"/>
          </a:xfrm>
          <a:prstGeom prst="rect">
            <a:avLst/>
          </a:prstGeom>
          <a:noFill/>
          <a:ln>
            <a:noFill/>
          </a:ln>
        </p:spPr>
        <p:txBody>
          <a:bodyPr spcFirstLastPara="1" wrap="square" lIns="91425" tIns="91425" rIns="91425" bIns="91425" anchor="ctr" anchorCtr="0">
            <a:noAutofit/>
          </a:bodyPr>
          <a:lstStyle/>
          <a:p>
            <a:pPr algn="ctr"/>
            <a:r>
              <a:rPr lang="en" sz="3000">
                <a:solidFill>
                  <a:schemeClr val="lt1"/>
                </a:solidFill>
                <a:latin typeface="Poppins ExtraBold"/>
                <a:ea typeface="Poppins ExtraBold"/>
                <a:cs typeface="Poppins ExtraBold"/>
                <a:sym typeface="Poppins ExtraBold"/>
              </a:rPr>
              <a:t>01</a:t>
            </a:r>
            <a:endParaRPr sz="3000">
              <a:solidFill>
                <a:schemeClr val="lt1"/>
              </a:solidFill>
              <a:latin typeface="Poppins ExtraBold"/>
              <a:ea typeface="Poppins ExtraBold"/>
              <a:cs typeface="Poppins ExtraBold"/>
              <a:sym typeface="Poppins ExtraBold"/>
            </a:endParaRPr>
          </a:p>
        </p:txBody>
      </p:sp>
      <p:sp>
        <p:nvSpPr>
          <p:cNvPr id="273" name="Google Shape;273;p21"/>
          <p:cNvSpPr txBox="1"/>
          <p:nvPr/>
        </p:nvSpPr>
        <p:spPr>
          <a:xfrm>
            <a:off x="1543074" y="7904497"/>
            <a:ext cx="918000" cy="524700"/>
          </a:xfrm>
          <a:prstGeom prst="rect">
            <a:avLst/>
          </a:prstGeom>
          <a:noFill/>
          <a:ln>
            <a:noFill/>
          </a:ln>
        </p:spPr>
        <p:txBody>
          <a:bodyPr spcFirstLastPara="1" wrap="square" lIns="91425" tIns="91425" rIns="91425" bIns="91425" anchor="ctr" anchorCtr="0">
            <a:noAutofit/>
          </a:bodyPr>
          <a:lstStyle/>
          <a:p>
            <a:pPr algn="ctr"/>
            <a:r>
              <a:rPr lang="en" sz="3000">
                <a:solidFill>
                  <a:schemeClr val="lt1"/>
                </a:solidFill>
                <a:latin typeface="Poppins ExtraBold"/>
                <a:ea typeface="Poppins ExtraBold"/>
                <a:cs typeface="Poppins ExtraBold"/>
                <a:sym typeface="Poppins ExtraBold"/>
              </a:rPr>
              <a:t>02</a:t>
            </a:r>
            <a:endParaRPr sz="3000">
              <a:solidFill>
                <a:schemeClr val="lt1"/>
              </a:solidFill>
              <a:latin typeface="Poppins ExtraBold"/>
              <a:ea typeface="Poppins ExtraBold"/>
              <a:cs typeface="Poppins ExtraBold"/>
              <a:sym typeface="Poppins ExtraBold"/>
            </a:endParaRPr>
          </a:p>
        </p:txBody>
      </p:sp>
      <p:sp>
        <p:nvSpPr>
          <p:cNvPr id="274" name="Google Shape;274;p21"/>
          <p:cNvSpPr txBox="1"/>
          <p:nvPr/>
        </p:nvSpPr>
        <p:spPr>
          <a:xfrm>
            <a:off x="1543074" y="9974545"/>
            <a:ext cx="918000" cy="524700"/>
          </a:xfrm>
          <a:prstGeom prst="rect">
            <a:avLst/>
          </a:prstGeom>
          <a:noFill/>
          <a:ln>
            <a:noFill/>
          </a:ln>
        </p:spPr>
        <p:txBody>
          <a:bodyPr spcFirstLastPara="1" wrap="square" lIns="91425" tIns="91425" rIns="91425" bIns="91425" anchor="ctr" anchorCtr="0">
            <a:noAutofit/>
          </a:bodyPr>
          <a:lstStyle/>
          <a:p>
            <a:pPr algn="ctr"/>
            <a:r>
              <a:rPr lang="en" sz="3000">
                <a:solidFill>
                  <a:schemeClr val="lt1"/>
                </a:solidFill>
                <a:latin typeface="Poppins ExtraBold"/>
                <a:ea typeface="Poppins ExtraBold"/>
                <a:cs typeface="Poppins ExtraBold"/>
                <a:sym typeface="Poppins ExtraBold"/>
              </a:rPr>
              <a:t>03</a:t>
            </a:r>
            <a:endParaRPr sz="3000">
              <a:solidFill>
                <a:schemeClr val="lt1"/>
              </a:solidFill>
              <a:latin typeface="Poppins ExtraBold"/>
              <a:ea typeface="Poppins ExtraBold"/>
              <a:cs typeface="Poppins ExtraBold"/>
              <a:sym typeface="Poppins ExtraBold"/>
            </a:endParaRPr>
          </a:p>
        </p:txBody>
      </p:sp>
      <p:sp>
        <p:nvSpPr>
          <p:cNvPr id="275" name="Google Shape;275;p21"/>
          <p:cNvSpPr txBox="1"/>
          <p:nvPr/>
        </p:nvSpPr>
        <p:spPr>
          <a:xfrm>
            <a:off x="1543074" y="12045785"/>
            <a:ext cx="918000" cy="524700"/>
          </a:xfrm>
          <a:prstGeom prst="rect">
            <a:avLst/>
          </a:prstGeom>
          <a:noFill/>
          <a:ln>
            <a:noFill/>
          </a:ln>
        </p:spPr>
        <p:txBody>
          <a:bodyPr spcFirstLastPara="1" wrap="square" lIns="91425" tIns="91425" rIns="91425" bIns="91425" anchor="ctr" anchorCtr="0">
            <a:noAutofit/>
          </a:bodyPr>
          <a:lstStyle/>
          <a:p>
            <a:pPr algn="ctr"/>
            <a:r>
              <a:rPr lang="en" sz="3000">
                <a:solidFill>
                  <a:schemeClr val="lt2"/>
                </a:solidFill>
                <a:latin typeface="Poppins ExtraBold"/>
                <a:ea typeface="Poppins ExtraBold"/>
                <a:cs typeface="Poppins ExtraBold"/>
                <a:sym typeface="Poppins ExtraBold"/>
              </a:rPr>
              <a:t>04</a:t>
            </a:r>
            <a:endParaRPr sz="3000">
              <a:solidFill>
                <a:schemeClr val="lt2"/>
              </a:solidFill>
              <a:latin typeface="Poppins ExtraBold"/>
              <a:ea typeface="Poppins ExtraBold"/>
              <a:cs typeface="Poppins ExtraBold"/>
              <a:sym typeface="Poppins ExtraBold"/>
            </a:endParaRPr>
          </a:p>
        </p:txBody>
      </p:sp>
      <p:sp>
        <p:nvSpPr>
          <p:cNvPr id="276" name="Google Shape;276;p21"/>
          <p:cNvSpPr txBox="1"/>
          <p:nvPr/>
        </p:nvSpPr>
        <p:spPr>
          <a:xfrm>
            <a:off x="1543074" y="14116261"/>
            <a:ext cx="918000" cy="524700"/>
          </a:xfrm>
          <a:prstGeom prst="rect">
            <a:avLst/>
          </a:prstGeom>
          <a:noFill/>
          <a:ln>
            <a:noFill/>
          </a:ln>
        </p:spPr>
        <p:txBody>
          <a:bodyPr spcFirstLastPara="1" wrap="square" lIns="91425" tIns="91425" rIns="91425" bIns="91425" anchor="ctr" anchorCtr="0">
            <a:noAutofit/>
          </a:bodyPr>
          <a:lstStyle/>
          <a:p>
            <a:pPr algn="ctr"/>
            <a:r>
              <a:rPr lang="en" sz="3000">
                <a:solidFill>
                  <a:schemeClr val="lt1"/>
                </a:solidFill>
                <a:latin typeface="Poppins ExtraBold"/>
                <a:ea typeface="Poppins ExtraBold"/>
                <a:cs typeface="Poppins ExtraBold"/>
                <a:sym typeface="Poppins ExtraBold"/>
              </a:rPr>
              <a:t>05</a:t>
            </a:r>
            <a:endParaRPr sz="3000">
              <a:solidFill>
                <a:schemeClr val="lt1"/>
              </a:solidFill>
              <a:latin typeface="Poppins ExtraBold"/>
              <a:ea typeface="Poppins ExtraBold"/>
              <a:cs typeface="Poppins ExtraBold"/>
              <a:sym typeface="Poppins ExtraBold"/>
            </a:endParaRPr>
          </a:p>
        </p:txBody>
      </p:sp>
      <p:sp>
        <p:nvSpPr>
          <p:cNvPr id="277" name="Google Shape;277;p21"/>
          <p:cNvSpPr txBox="1"/>
          <p:nvPr/>
        </p:nvSpPr>
        <p:spPr>
          <a:xfrm>
            <a:off x="3530966" y="5298803"/>
            <a:ext cx="2124601" cy="524700"/>
          </a:xfrm>
          <a:prstGeom prst="rect">
            <a:avLst/>
          </a:prstGeom>
          <a:noFill/>
          <a:ln>
            <a:noFill/>
          </a:ln>
        </p:spPr>
        <p:txBody>
          <a:bodyPr spcFirstLastPara="1" wrap="square" lIns="91425" tIns="91425" rIns="91425" bIns="91425" anchor="ctr" anchorCtr="0">
            <a:noAutofit/>
          </a:bodyPr>
          <a:lstStyle/>
          <a:p>
            <a:r>
              <a:rPr lang="en" sz="3000" dirty="0">
                <a:solidFill>
                  <a:schemeClr val="lt1"/>
                </a:solidFill>
                <a:latin typeface="Poppins ExtraBold"/>
                <a:ea typeface="Poppins ExtraBold"/>
                <a:cs typeface="Poppins ExtraBold"/>
                <a:sym typeface="Poppins ExtraBold"/>
              </a:rPr>
              <a:t>MERCURY</a:t>
            </a:r>
            <a:endParaRPr sz="3000" dirty="0">
              <a:solidFill>
                <a:schemeClr val="lt1"/>
              </a:solidFill>
              <a:latin typeface="Poppins ExtraBold"/>
              <a:ea typeface="Poppins ExtraBold"/>
              <a:cs typeface="Poppins ExtraBold"/>
              <a:sym typeface="Poppins ExtraBold"/>
            </a:endParaRPr>
          </a:p>
        </p:txBody>
      </p:sp>
      <p:sp>
        <p:nvSpPr>
          <p:cNvPr id="278" name="Google Shape;278;p21"/>
          <p:cNvSpPr txBox="1"/>
          <p:nvPr/>
        </p:nvSpPr>
        <p:spPr>
          <a:xfrm>
            <a:off x="3530966" y="5801874"/>
            <a:ext cx="2124601" cy="10974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279" name="Google Shape;279;p21"/>
          <p:cNvSpPr txBox="1"/>
          <p:nvPr/>
        </p:nvSpPr>
        <p:spPr>
          <a:xfrm>
            <a:off x="3530966" y="7374025"/>
            <a:ext cx="2124601" cy="5247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280" name="Google Shape;280;p21"/>
          <p:cNvSpPr txBox="1"/>
          <p:nvPr/>
        </p:nvSpPr>
        <p:spPr>
          <a:xfrm>
            <a:off x="3530966" y="7877095"/>
            <a:ext cx="2124601" cy="10974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281" name="Google Shape;281;p21"/>
          <p:cNvSpPr txBox="1"/>
          <p:nvPr/>
        </p:nvSpPr>
        <p:spPr>
          <a:xfrm>
            <a:off x="3530966" y="9440745"/>
            <a:ext cx="2124601" cy="5247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282" name="Google Shape;282;p21"/>
          <p:cNvSpPr txBox="1"/>
          <p:nvPr/>
        </p:nvSpPr>
        <p:spPr>
          <a:xfrm>
            <a:off x="3530966" y="9943816"/>
            <a:ext cx="2124601" cy="10974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283" name="Google Shape;283;p21"/>
          <p:cNvSpPr txBox="1"/>
          <p:nvPr/>
        </p:nvSpPr>
        <p:spPr>
          <a:xfrm>
            <a:off x="3530966" y="11507452"/>
            <a:ext cx="2124601" cy="5247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284" name="Google Shape;284;p21"/>
          <p:cNvSpPr txBox="1"/>
          <p:nvPr/>
        </p:nvSpPr>
        <p:spPr>
          <a:xfrm>
            <a:off x="3530966" y="12010524"/>
            <a:ext cx="2124601" cy="10974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sp>
        <p:nvSpPr>
          <p:cNvPr id="285" name="Google Shape;285;p21"/>
          <p:cNvSpPr txBox="1"/>
          <p:nvPr/>
        </p:nvSpPr>
        <p:spPr>
          <a:xfrm>
            <a:off x="3530966" y="13574162"/>
            <a:ext cx="2124601" cy="5247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Poppins ExtraBold"/>
                <a:ea typeface="Poppins ExtraBold"/>
                <a:cs typeface="Poppins ExtraBold"/>
                <a:sym typeface="Poppins ExtraBold"/>
              </a:rPr>
              <a:t>JUPITER</a:t>
            </a:r>
            <a:endParaRPr sz="3000">
              <a:solidFill>
                <a:schemeClr val="lt1"/>
              </a:solidFill>
              <a:latin typeface="Poppins ExtraBold"/>
              <a:ea typeface="Poppins ExtraBold"/>
              <a:cs typeface="Poppins ExtraBold"/>
              <a:sym typeface="Poppins ExtraBold"/>
            </a:endParaRPr>
          </a:p>
        </p:txBody>
      </p:sp>
      <p:sp>
        <p:nvSpPr>
          <p:cNvPr id="286" name="Google Shape;286;p21"/>
          <p:cNvSpPr txBox="1"/>
          <p:nvPr/>
        </p:nvSpPr>
        <p:spPr>
          <a:xfrm>
            <a:off x="3530966" y="14077233"/>
            <a:ext cx="2124601" cy="10974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Jupiter is a gas giant</a:t>
            </a:r>
            <a:endParaRPr sz="3000">
              <a:solidFill>
                <a:schemeClr val="lt1"/>
              </a:solidFill>
              <a:latin typeface="Anaheim"/>
              <a:ea typeface="Anaheim"/>
              <a:cs typeface="Anaheim"/>
              <a:sym typeface="Anaheim"/>
            </a:endParaRPr>
          </a:p>
        </p:txBody>
      </p:sp>
      <p:sp>
        <p:nvSpPr>
          <p:cNvPr id="287" name="Google Shape;287;p21"/>
          <p:cNvSpPr txBox="1"/>
          <p:nvPr/>
        </p:nvSpPr>
        <p:spPr>
          <a:xfrm>
            <a:off x="6675715" y="9949983"/>
            <a:ext cx="4497899" cy="548699"/>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288" name="Google Shape;288;p21"/>
          <p:cNvSpPr txBox="1"/>
          <p:nvPr/>
        </p:nvSpPr>
        <p:spPr>
          <a:xfrm>
            <a:off x="6675715" y="10501879"/>
            <a:ext cx="4497899" cy="14631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Venus has a beautiful name and is the second planet from the Sun</a:t>
            </a:r>
            <a:endParaRPr sz="3000">
              <a:solidFill>
                <a:schemeClr val="lt1"/>
              </a:solidFill>
              <a:latin typeface="Anaheim"/>
              <a:ea typeface="Anaheim"/>
              <a:cs typeface="Anaheim"/>
              <a:sym typeface="Anaheim"/>
            </a:endParaRPr>
          </a:p>
        </p:txBody>
      </p:sp>
      <p:sp>
        <p:nvSpPr>
          <p:cNvPr id="289" name="Google Shape;289;p21"/>
          <p:cNvSpPr txBox="1"/>
          <p:nvPr/>
        </p:nvSpPr>
        <p:spPr>
          <a:xfrm>
            <a:off x="6675715" y="8158521"/>
            <a:ext cx="4497899" cy="1463100"/>
          </a:xfrm>
          <a:prstGeom prst="rect">
            <a:avLst/>
          </a:prstGeom>
          <a:noFill/>
          <a:ln>
            <a:noFill/>
          </a:ln>
        </p:spPr>
        <p:txBody>
          <a:bodyPr spcFirstLastPara="1" wrap="square" lIns="91425" tIns="91425" rIns="91425" bIns="91425" anchor="ctr" anchorCtr="0">
            <a:noAutofit/>
          </a:bodyPr>
          <a:lstStyle/>
          <a:p>
            <a:r>
              <a:rPr lang="en" sz="3000">
                <a:solidFill>
                  <a:schemeClr val="lt1"/>
                </a:solidFill>
                <a:latin typeface="Anaheim"/>
                <a:ea typeface="Anaheim"/>
                <a:cs typeface="Anaheim"/>
                <a:sym typeface="Anaheim"/>
              </a:rPr>
              <a:t>It’s the closest planet to the Sun and the smallest in the Solar System</a:t>
            </a:r>
            <a:endParaRPr sz="3000">
              <a:solidFill>
                <a:schemeClr val="lt1"/>
              </a:solidFill>
              <a:latin typeface="Anaheim"/>
              <a:ea typeface="Anaheim"/>
              <a:cs typeface="Anaheim"/>
              <a:sym typeface="Anaheim"/>
            </a:endParaRPr>
          </a:p>
        </p:txBody>
      </p:sp>
      <p:sp>
        <p:nvSpPr>
          <p:cNvPr id="290" name="Google Shape;290;p21"/>
          <p:cNvSpPr txBox="1"/>
          <p:nvPr/>
        </p:nvSpPr>
        <p:spPr>
          <a:xfrm>
            <a:off x="6675715" y="7606625"/>
            <a:ext cx="4497899" cy="548699"/>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grpSp>
        <p:nvGrpSpPr>
          <p:cNvPr id="291" name="Google Shape;291;p21"/>
          <p:cNvGrpSpPr/>
          <p:nvPr/>
        </p:nvGrpSpPr>
        <p:grpSpPr>
          <a:xfrm>
            <a:off x="6185329" y="4510736"/>
            <a:ext cx="5194747" cy="2767534"/>
            <a:chOff x="-6278622" y="2442183"/>
            <a:chExt cx="13760920" cy="7331215"/>
          </a:xfrm>
        </p:grpSpPr>
        <p:sp>
          <p:nvSpPr>
            <p:cNvPr id="292" name="Google Shape;292;p21"/>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3" name="Google Shape;293;p21"/>
            <p:cNvSpPr/>
            <p:nvPr/>
          </p:nvSpPr>
          <p:spPr>
            <a:xfrm>
              <a:off x="-1119115" y="2686805"/>
              <a:ext cx="7940757"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4" name="Google Shape;294;p21"/>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5" name="Google Shape;295;p21"/>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6" name="Google Shape;296;p21"/>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7" name="Google Shape;297;p21"/>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8" name="Google Shape;298;p21"/>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9" name="Google Shape;299;p21"/>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0" name="Google Shape;300;p21"/>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1" name="Google Shape;301;p21"/>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2" name="Google Shape;302;p21"/>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3" name="Google Shape;303;p21"/>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4" name="Google Shape;304;p21"/>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5" name="Google Shape;305;p21"/>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6" name="Google Shape;306;p21"/>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7" name="Google Shape;307;p21"/>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 name="Google Shape;308;p21"/>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 name="Google Shape;309;p21"/>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 name="Google Shape;310;p21"/>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 name="Google Shape;311;p21"/>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 name="Google Shape;312;p21"/>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 name="Google Shape;313;p21"/>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 name="Google Shape;314;p21"/>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 name="Google Shape;315;p21"/>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 name="Google Shape;316;p21"/>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 name="Google Shape;317;p21"/>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8" name="Google Shape;318;p21"/>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9" name="Google Shape;319;p21"/>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0" name="Google Shape;320;p21"/>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1" name="Google Shape;321;p21"/>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2" name="Google Shape;322;p21"/>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 name="Google Shape;323;p21"/>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 name="Google Shape;324;p21"/>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 name="Google Shape;325;p21"/>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 name="Google Shape;326;p21"/>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 name="Google Shape;327;p21"/>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 name="Google Shape;328;p21"/>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9" name="Google Shape;329;p21"/>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0" name="Google Shape;330;p21"/>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1" name="Google Shape;331;p21"/>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2" name="Google Shape;332;p21"/>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3" name="Google Shape;333;p21"/>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4" name="Google Shape;334;p21"/>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5" name="Google Shape;335;p21"/>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6" name="Google Shape;336;p21"/>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7" name="Google Shape;337;p21"/>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8" name="Google Shape;338;p21"/>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9" name="Google Shape;339;p21"/>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40" name="Google Shape;340;p21"/>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41" name="Google Shape;341;p21"/>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42" name="Google Shape;342;p21"/>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43" name="Google Shape;343;p21"/>
          <p:cNvSpPr/>
          <p:nvPr/>
        </p:nvSpPr>
        <p:spPr>
          <a:xfrm>
            <a:off x="7444838" y="63078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 name="Google Shape;344;p21"/>
          <p:cNvSpPr/>
          <p:nvPr/>
        </p:nvSpPr>
        <p:spPr>
          <a:xfrm>
            <a:off x="6810864" y="5095978"/>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 name="Google Shape;345;p21"/>
          <p:cNvSpPr/>
          <p:nvPr/>
        </p:nvSpPr>
        <p:spPr>
          <a:xfrm>
            <a:off x="8670500" y="56321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 name="Google Shape;346;p21"/>
          <p:cNvSpPr/>
          <p:nvPr/>
        </p:nvSpPr>
        <p:spPr>
          <a:xfrm>
            <a:off x="9729901" y="5048236"/>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 name="Google Shape;347;p21"/>
          <p:cNvSpPr/>
          <p:nvPr/>
        </p:nvSpPr>
        <p:spPr>
          <a:xfrm>
            <a:off x="10588475" y="6532261"/>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 name="Google Shape;348;p21"/>
          <p:cNvSpPr/>
          <p:nvPr/>
        </p:nvSpPr>
        <p:spPr>
          <a:xfrm>
            <a:off x="8779513" y="6307855"/>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 name="Google Shape;349;p21"/>
          <p:cNvSpPr/>
          <p:nvPr/>
        </p:nvSpPr>
        <p:spPr>
          <a:xfrm>
            <a:off x="9338414" y="4739428"/>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 name="Google Shape;350;p21"/>
          <p:cNvSpPr/>
          <p:nvPr/>
        </p:nvSpPr>
        <p:spPr>
          <a:xfrm>
            <a:off x="10256012" y="5373404"/>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 name="Google Shape;351;p21"/>
          <p:cNvSpPr/>
          <p:nvPr/>
        </p:nvSpPr>
        <p:spPr>
          <a:xfrm>
            <a:off x="6391796" y="7737136"/>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 name="Google Shape;352;p21"/>
          <p:cNvSpPr/>
          <p:nvPr/>
        </p:nvSpPr>
        <p:spPr>
          <a:xfrm>
            <a:off x="6391796" y="10080479"/>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 name="Google Shape;353;p21"/>
          <p:cNvSpPr txBox="1"/>
          <p:nvPr/>
        </p:nvSpPr>
        <p:spPr>
          <a:xfrm>
            <a:off x="6459237" y="14038707"/>
            <a:ext cx="2263500" cy="731401"/>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JUPITER</a:t>
            </a:r>
            <a:endParaRPr sz="3500">
              <a:solidFill>
                <a:schemeClr val="lt1"/>
              </a:solidFill>
              <a:latin typeface="Poppins ExtraBold"/>
              <a:ea typeface="Poppins ExtraBold"/>
              <a:cs typeface="Poppins ExtraBold"/>
              <a:sym typeface="Poppins ExtraBold"/>
            </a:endParaRPr>
          </a:p>
        </p:txBody>
      </p:sp>
      <p:sp>
        <p:nvSpPr>
          <p:cNvPr id="354" name="Google Shape;354;p21"/>
          <p:cNvSpPr/>
          <p:nvPr/>
        </p:nvSpPr>
        <p:spPr>
          <a:xfrm>
            <a:off x="6714689" y="1239567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 name="Google Shape;355;p21"/>
          <p:cNvSpPr txBox="1"/>
          <p:nvPr/>
        </p:nvSpPr>
        <p:spPr>
          <a:xfrm>
            <a:off x="9126618" y="14038707"/>
            <a:ext cx="2263500" cy="731401"/>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SATURN</a:t>
            </a:r>
            <a:endParaRPr sz="3500">
              <a:solidFill>
                <a:schemeClr val="lt1"/>
              </a:solidFill>
              <a:latin typeface="Poppins ExtraBold"/>
              <a:ea typeface="Poppins ExtraBold"/>
              <a:cs typeface="Poppins ExtraBold"/>
              <a:sym typeface="Poppins ExtraBold"/>
            </a:endParaRPr>
          </a:p>
        </p:txBody>
      </p:sp>
      <p:sp>
        <p:nvSpPr>
          <p:cNvPr id="356" name="Google Shape;356;p21"/>
          <p:cNvSpPr/>
          <p:nvPr/>
        </p:nvSpPr>
        <p:spPr>
          <a:xfrm>
            <a:off x="9534170" y="1239567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357" name="Google Shape;357;p21"/>
          <p:cNvGrpSpPr/>
          <p:nvPr/>
        </p:nvGrpSpPr>
        <p:grpSpPr>
          <a:xfrm>
            <a:off x="9892619" y="12754127"/>
            <a:ext cx="731502" cy="731502"/>
            <a:chOff x="14285477" y="3752216"/>
            <a:chExt cx="1103988" cy="1103988"/>
          </a:xfrm>
        </p:grpSpPr>
        <p:sp>
          <p:nvSpPr>
            <p:cNvPr id="358" name="Google Shape;358;p21"/>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59" name="Google Shape;359;p21"/>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60" name="Google Shape;360;p21"/>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61" name="Google Shape;361;p21"/>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62" name="Google Shape;362;p21"/>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63" name="Google Shape;363;p21"/>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64" name="Google Shape;364;p21"/>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5" name="Google Shape;365;p21"/>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6" name="Google Shape;366;p21"/>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67" name="Google Shape;367;p21"/>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8" name="Google Shape;368;p21"/>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9" name="Google Shape;369;p21"/>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0" name="Google Shape;370;p21"/>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71" name="Google Shape;371;p21"/>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2" name="Google Shape;372;p21"/>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3" name="Google Shape;373;p21"/>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74" name="Google Shape;374;p21"/>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 name="Google Shape;375;p21"/>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6" name="Google Shape;376;p21"/>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7" name="Google Shape;377;p21"/>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8" name="Google Shape;378;p21"/>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9" name="Google Shape;379;p21"/>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380" name="Google Shape;380;p21"/>
          <p:cNvGrpSpPr/>
          <p:nvPr/>
        </p:nvGrpSpPr>
        <p:grpSpPr>
          <a:xfrm>
            <a:off x="7032843" y="12754100"/>
            <a:ext cx="812093" cy="731557"/>
            <a:chOff x="12105924" y="9907799"/>
            <a:chExt cx="1103988" cy="1000213"/>
          </a:xfrm>
        </p:grpSpPr>
        <p:sp>
          <p:nvSpPr>
            <p:cNvPr id="381" name="Google Shape;381;p21"/>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82" name="Google Shape;382;p21"/>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3" name="Google Shape;383;p21"/>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84" name="Google Shape;384;p21"/>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85" name="Google Shape;385;p21"/>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86" name="Google Shape;386;p21"/>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87" name="Google Shape;387;p21"/>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88" name="Google Shape;388;p21"/>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89" name="Google Shape;389;p21"/>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90" name="Google Shape;390;p21"/>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1" name="Google Shape;391;p21"/>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92" name="Google Shape;392;p21"/>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3" name="Google Shape;393;p21"/>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94" name="Google Shape;394;p21"/>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95" name="Google Shape;395;p21"/>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endParaRPr/>
            </a:p>
          </p:txBody>
        </p:sp>
      </p:grpSp>
      <p:cxnSp>
        <p:nvCxnSpPr>
          <p:cNvPr id="396" name="Google Shape;396;p21"/>
          <p:cNvCxnSpPr>
            <a:stCxn id="354" idx="6"/>
            <a:endCxn id="356" idx="2"/>
          </p:cNvCxnSpPr>
          <p:nvPr/>
        </p:nvCxnSpPr>
        <p:spPr>
          <a:xfrm>
            <a:off x="8163087" y="13119878"/>
            <a:ext cx="1371001" cy="0"/>
          </a:xfrm>
          <a:prstGeom prst="straightConnector1">
            <a:avLst/>
          </a:prstGeom>
          <a:noFill/>
          <a:ln w="38100" cap="flat" cmpd="sng">
            <a:solidFill>
              <a:schemeClr val="accent3"/>
            </a:solidFill>
            <a:prstDash val="solid"/>
            <a:round/>
            <a:headEnd type="none" w="med" len="med"/>
            <a:tailEnd type="none" w="med" len="med"/>
          </a:ln>
        </p:spPr>
      </p:cxnSp>
      <p:sp>
        <p:nvSpPr>
          <p:cNvPr id="397" name="Google Shape;397;p21"/>
          <p:cNvSpPr txBox="1"/>
          <p:nvPr/>
        </p:nvSpPr>
        <p:spPr>
          <a:xfrm>
            <a:off x="6459237" y="14767341"/>
            <a:ext cx="2263500" cy="1097400"/>
          </a:xfrm>
          <a:prstGeom prst="rect">
            <a:avLst/>
          </a:prstGeom>
          <a:noFill/>
          <a:ln>
            <a:noFill/>
          </a:ln>
        </p:spPr>
        <p:txBody>
          <a:bodyPr spcFirstLastPara="1" wrap="square" lIns="91425" tIns="91425" rIns="91425" bIns="91425" anchor="ctr" anchorCtr="0">
            <a:noAutofit/>
          </a:bodyPr>
          <a:lstStyle/>
          <a:p>
            <a:pPr algn="ctr"/>
            <a:r>
              <a:rPr lang="en" sz="2501">
                <a:solidFill>
                  <a:schemeClr val="lt1"/>
                </a:solidFill>
                <a:latin typeface="Anaheim"/>
                <a:ea typeface="Anaheim"/>
                <a:cs typeface="Anaheim"/>
                <a:sym typeface="Anaheim"/>
              </a:rPr>
              <a:t>Jupiter is the biggest planet</a:t>
            </a:r>
            <a:endParaRPr sz="2501">
              <a:solidFill>
                <a:schemeClr val="lt1"/>
              </a:solidFill>
              <a:latin typeface="Anaheim"/>
              <a:ea typeface="Anaheim"/>
              <a:cs typeface="Anaheim"/>
              <a:sym typeface="Anaheim"/>
            </a:endParaRPr>
          </a:p>
        </p:txBody>
      </p:sp>
      <p:sp>
        <p:nvSpPr>
          <p:cNvPr id="398" name="Google Shape;398;p21"/>
          <p:cNvSpPr txBox="1"/>
          <p:nvPr/>
        </p:nvSpPr>
        <p:spPr>
          <a:xfrm>
            <a:off x="9126618" y="14767341"/>
            <a:ext cx="2263500" cy="1097400"/>
          </a:xfrm>
          <a:prstGeom prst="rect">
            <a:avLst/>
          </a:prstGeom>
          <a:noFill/>
          <a:ln>
            <a:noFill/>
          </a:ln>
        </p:spPr>
        <p:txBody>
          <a:bodyPr spcFirstLastPara="1" wrap="square" lIns="91425" tIns="91425" rIns="91425" bIns="91425" anchor="ctr" anchorCtr="0">
            <a:noAutofit/>
          </a:bodyPr>
          <a:lstStyle/>
          <a:p>
            <a:pPr algn="ctr"/>
            <a:r>
              <a:rPr lang="en" sz="2501">
                <a:solidFill>
                  <a:schemeClr val="lt1"/>
                </a:solidFill>
                <a:latin typeface="Anaheim"/>
                <a:ea typeface="Anaheim"/>
                <a:cs typeface="Anaheim"/>
                <a:sym typeface="Anaheim"/>
              </a:rPr>
              <a:t>Saturn is the ringed planet</a:t>
            </a:r>
            <a:endParaRPr sz="2501">
              <a:solidFill>
                <a:schemeClr val="lt1"/>
              </a:solidFill>
              <a:latin typeface="Anaheim"/>
              <a:ea typeface="Anaheim"/>
              <a:cs typeface="Anaheim"/>
              <a:sym typeface="Anaheim"/>
            </a:endParaRPr>
          </a:p>
        </p:txBody>
      </p:sp>
      <p:graphicFrame>
        <p:nvGraphicFramePr>
          <p:cNvPr id="399" name="Google Shape;399;p21"/>
          <p:cNvGraphicFramePr/>
          <p:nvPr/>
        </p:nvGraphicFramePr>
        <p:xfrm>
          <a:off x="11729575" y="4467525"/>
          <a:ext cx="5010950" cy="3408450"/>
        </p:xfrm>
        <a:graphic>
          <a:graphicData uri="http://schemas.openxmlformats.org/drawingml/2006/table">
            <a:tbl>
              <a:tblPr>
                <a:noFill/>
                <a:tableStyleId>{E397987D-2829-4F63-BBC0-3970AA4141A2}</a:tableStyleId>
              </a:tblPr>
              <a:tblGrid>
                <a:gridCol w="715850">
                  <a:extLst>
                    <a:ext uri="{9D8B030D-6E8A-4147-A177-3AD203B41FA5}">
                      <a16:colId xmlns:a16="http://schemas.microsoft.com/office/drawing/2014/main" val="20000"/>
                    </a:ext>
                  </a:extLst>
                </a:gridCol>
                <a:gridCol w="715850">
                  <a:extLst>
                    <a:ext uri="{9D8B030D-6E8A-4147-A177-3AD203B41FA5}">
                      <a16:colId xmlns:a16="http://schemas.microsoft.com/office/drawing/2014/main" val="20001"/>
                    </a:ext>
                  </a:extLst>
                </a:gridCol>
                <a:gridCol w="715850">
                  <a:extLst>
                    <a:ext uri="{9D8B030D-6E8A-4147-A177-3AD203B41FA5}">
                      <a16:colId xmlns:a16="http://schemas.microsoft.com/office/drawing/2014/main" val="20002"/>
                    </a:ext>
                  </a:extLst>
                </a:gridCol>
                <a:gridCol w="715850">
                  <a:extLst>
                    <a:ext uri="{9D8B030D-6E8A-4147-A177-3AD203B41FA5}">
                      <a16:colId xmlns:a16="http://schemas.microsoft.com/office/drawing/2014/main" val="20003"/>
                    </a:ext>
                  </a:extLst>
                </a:gridCol>
                <a:gridCol w="715850">
                  <a:extLst>
                    <a:ext uri="{9D8B030D-6E8A-4147-A177-3AD203B41FA5}">
                      <a16:colId xmlns:a16="http://schemas.microsoft.com/office/drawing/2014/main" val="20004"/>
                    </a:ext>
                  </a:extLst>
                </a:gridCol>
                <a:gridCol w="715850">
                  <a:extLst>
                    <a:ext uri="{9D8B030D-6E8A-4147-A177-3AD203B41FA5}">
                      <a16:colId xmlns:a16="http://schemas.microsoft.com/office/drawing/2014/main" val="20005"/>
                    </a:ext>
                  </a:extLst>
                </a:gridCol>
                <a:gridCol w="715850">
                  <a:extLst>
                    <a:ext uri="{9D8B030D-6E8A-4147-A177-3AD203B41FA5}">
                      <a16:colId xmlns:a16="http://schemas.microsoft.com/office/drawing/2014/main" val="20006"/>
                    </a:ext>
                  </a:extLst>
                </a:gridCol>
              </a:tblGrid>
              <a:tr h="563850">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MON</a:t>
                      </a:r>
                      <a:endParaRPr sz="1500">
                        <a:solidFill>
                          <a:schemeClr val="lt1"/>
                        </a:solidFill>
                        <a:latin typeface="Poppins Black"/>
                        <a:ea typeface="Poppins Black"/>
                        <a:cs typeface="Poppins Black"/>
                        <a:sym typeface="Poppins Black"/>
                      </a:endParaRPr>
                    </a:p>
                  </a:txBody>
                  <a:tcPr marL="91425" marR="91425" marT="91425" marB="91425" anchor="ctr">
                    <a:lnL w="9525" cap="flat" cmpd="sng">
                      <a:solidFill>
                        <a:schemeClr val="l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TUE</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WED</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THU</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FRI</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SAT</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Poppins Black"/>
                          <a:ea typeface="Poppins Black"/>
                          <a:cs typeface="Poppins Black"/>
                          <a:sym typeface="Poppins Black"/>
                        </a:rPr>
                        <a:t>SUN</a:t>
                      </a:r>
                      <a:endParaRPr sz="1500">
                        <a:solidFill>
                          <a:schemeClr val="lt1"/>
                        </a:solidFill>
                        <a:latin typeface="Poppins Black"/>
                        <a:ea typeface="Poppins Black"/>
                        <a:cs typeface="Poppins Black"/>
                        <a:sym typeface="Poppins Black"/>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568920">
                <a:tc>
                  <a:txBody>
                    <a:bodyPr/>
                    <a:lstStyle/>
                    <a:p>
                      <a:pPr marL="0" lvl="0" indent="0" algn="ctr"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4</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568920">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7</a:t>
                      </a:r>
                      <a:endParaRPr sz="2500" b="1">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13</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56892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14</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17</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18</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19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56892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21</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22</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23</a:t>
                      </a:r>
                      <a:endParaRPr sz="2500" b="1">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24</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25</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26</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500" b="1">
                          <a:solidFill>
                            <a:schemeClr val="lt1"/>
                          </a:solidFill>
                          <a:latin typeface="Anaheim"/>
                          <a:ea typeface="Anaheim"/>
                          <a:cs typeface="Anaheim"/>
                          <a:sym typeface="Anaheim"/>
                        </a:rPr>
                        <a:t>27</a:t>
                      </a:r>
                      <a:endParaRPr sz="2500" b="1">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568920">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28</a:t>
                      </a:r>
                      <a:endParaRPr sz="2500">
                        <a:solidFill>
                          <a:schemeClr val="lt1"/>
                        </a:solidFill>
                        <a:latin typeface="Anaheim"/>
                        <a:ea typeface="Anaheim"/>
                        <a:cs typeface="Anaheim"/>
                        <a:sym typeface="Anaheim"/>
                      </a:endParaRPr>
                    </a:p>
                  </a:txBody>
                  <a:tcPr marL="91425" marR="91425" marT="91425" marB="91425" anchor="ctr">
                    <a:lnL w="9525" cap="flat" cmpd="sng">
                      <a:solidFill>
                        <a:schemeClr val="accent1">
                          <a:alpha val="0"/>
                        </a:schemeClr>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29</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30</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Anaheim"/>
                          <a:ea typeface="Anaheim"/>
                          <a:cs typeface="Anaheim"/>
                          <a:sym typeface="Anaheim"/>
                        </a:rPr>
                        <a:t>31</a:t>
                      </a: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500">
                        <a:solidFill>
                          <a:schemeClr val="lt1"/>
                        </a:solidFill>
                        <a:latin typeface="Anaheim"/>
                        <a:ea typeface="Anaheim"/>
                        <a:cs typeface="Anaheim"/>
                        <a:sym typeface="Anaheim"/>
                      </a:endParaRPr>
                    </a:p>
                  </a:txBody>
                  <a:tcPr marL="91425" marR="91425" marT="91425" marB="91425" anchor="ctr">
                    <a:lnL w="38100" cap="flat" cmpd="sng">
                      <a:solidFill>
                        <a:schemeClr val="accent3"/>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0" name="Google Shape;400;p21"/>
          <p:cNvSpPr txBox="1"/>
          <p:nvPr/>
        </p:nvSpPr>
        <p:spPr>
          <a:xfrm>
            <a:off x="12003901" y="8158526"/>
            <a:ext cx="4736701" cy="731401"/>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MERCURY</a:t>
            </a:r>
            <a:endParaRPr sz="3500">
              <a:solidFill>
                <a:schemeClr val="lt1"/>
              </a:solidFill>
              <a:latin typeface="Poppins ExtraBold"/>
              <a:ea typeface="Poppins ExtraBold"/>
              <a:cs typeface="Poppins ExtraBold"/>
              <a:sym typeface="Poppins ExtraBold"/>
            </a:endParaRPr>
          </a:p>
        </p:txBody>
      </p:sp>
      <p:sp>
        <p:nvSpPr>
          <p:cNvPr id="401" name="Google Shape;401;p21"/>
          <p:cNvSpPr txBox="1"/>
          <p:nvPr/>
        </p:nvSpPr>
        <p:spPr>
          <a:xfrm>
            <a:off x="12003901" y="10282494"/>
            <a:ext cx="4736701" cy="731401"/>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VENUS</a:t>
            </a:r>
            <a:endParaRPr sz="3500">
              <a:solidFill>
                <a:schemeClr val="lt1"/>
              </a:solidFill>
              <a:latin typeface="Poppins ExtraBold"/>
              <a:ea typeface="Poppins ExtraBold"/>
              <a:cs typeface="Poppins ExtraBold"/>
              <a:sym typeface="Poppins ExtraBold"/>
            </a:endParaRPr>
          </a:p>
        </p:txBody>
      </p:sp>
      <p:sp>
        <p:nvSpPr>
          <p:cNvPr id="402" name="Google Shape;402;p21"/>
          <p:cNvSpPr txBox="1"/>
          <p:nvPr/>
        </p:nvSpPr>
        <p:spPr>
          <a:xfrm>
            <a:off x="12003901" y="8887163"/>
            <a:ext cx="4736701" cy="1097400"/>
          </a:xfrm>
          <a:prstGeom prst="rect">
            <a:avLst/>
          </a:prstGeom>
          <a:noFill/>
          <a:ln>
            <a:noFill/>
          </a:ln>
        </p:spPr>
        <p:txBody>
          <a:bodyPr spcFirstLastPara="1" wrap="square" lIns="91425" tIns="91425" rIns="91425" bIns="91425" anchor="ctr" anchorCtr="0">
            <a:noAutofit/>
          </a:bodyPr>
          <a:lstStyle/>
          <a:p>
            <a:r>
              <a:rPr lang="en" sz="2501">
                <a:solidFill>
                  <a:schemeClr val="lt1"/>
                </a:solidFill>
                <a:latin typeface="Anaheim"/>
                <a:ea typeface="Anaheim"/>
                <a:cs typeface="Anaheim"/>
                <a:sym typeface="Anaheim"/>
              </a:rPr>
              <a:t>It’s the closest planet to the Sun and the smallest of them all</a:t>
            </a:r>
            <a:endParaRPr sz="2501">
              <a:solidFill>
                <a:schemeClr val="lt1"/>
              </a:solidFill>
              <a:latin typeface="Anaheim"/>
              <a:ea typeface="Anaheim"/>
              <a:cs typeface="Anaheim"/>
              <a:sym typeface="Anaheim"/>
            </a:endParaRPr>
          </a:p>
        </p:txBody>
      </p:sp>
      <p:sp>
        <p:nvSpPr>
          <p:cNvPr id="403" name="Google Shape;403;p21"/>
          <p:cNvSpPr txBox="1"/>
          <p:nvPr/>
        </p:nvSpPr>
        <p:spPr>
          <a:xfrm>
            <a:off x="12003901" y="11011131"/>
            <a:ext cx="4736701" cy="1097400"/>
          </a:xfrm>
          <a:prstGeom prst="rect">
            <a:avLst/>
          </a:prstGeom>
          <a:noFill/>
          <a:ln>
            <a:noFill/>
          </a:ln>
        </p:spPr>
        <p:txBody>
          <a:bodyPr spcFirstLastPara="1" wrap="square" lIns="91425" tIns="91425" rIns="91425" bIns="91425" anchor="ctr" anchorCtr="0">
            <a:noAutofit/>
          </a:bodyPr>
          <a:lstStyle/>
          <a:p>
            <a:r>
              <a:rPr lang="en" sz="2501">
                <a:solidFill>
                  <a:schemeClr val="lt1"/>
                </a:solidFill>
                <a:latin typeface="Anaheim"/>
                <a:ea typeface="Anaheim"/>
                <a:cs typeface="Anaheim"/>
                <a:sym typeface="Anaheim"/>
              </a:rPr>
              <a:t>Venus has a beautiful name and is the second planet from the Sun</a:t>
            </a:r>
            <a:endParaRPr sz="2501">
              <a:solidFill>
                <a:schemeClr val="lt1"/>
              </a:solidFill>
              <a:latin typeface="Anaheim"/>
              <a:ea typeface="Anaheim"/>
              <a:cs typeface="Anaheim"/>
              <a:sym typeface="Anaheim"/>
            </a:endParaRPr>
          </a:p>
        </p:txBody>
      </p:sp>
      <p:sp>
        <p:nvSpPr>
          <p:cNvPr id="404" name="Google Shape;404;p21"/>
          <p:cNvSpPr txBox="1"/>
          <p:nvPr/>
        </p:nvSpPr>
        <p:spPr>
          <a:xfrm>
            <a:off x="12003901" y="12407754"/>
            <a:ext cx="4736701" cy="731401"/>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MARS</a:t>
            </a:r>
            <a:endParaRPr sz="3500">
              <a:solidFill>
                <a:schemeClr val="lt1"/>
              </a:solidFill>
              <a:latin typeface="Poppins ExtraBold"/>
              <a:ea typeface="Poppins ExtraBold"/>
              <a:cs typeface="Poppins ExtraBold"/>
              <a:sym typeface="Poppins ExtraBold"/>
            </a:endParaRPr>
          </a:p>
        </p:txBody>
      </p:sp>
      <p:sp>
        <p:nvSpPr>
          <p:cNvPr id="405" name="Google Shape;405;p21"/>
          <p:cNvSpPr txBox="1"/>
          <p:nvPr/>
        </p:nvSpPr>
        <p:spPr>
          <a:xfrm>
            <a:off x="12003901" y="13136389"/>
            <a:ext cx="4736701" cy="1097400"/>
          </a:xfrm>
          <a:prstGeom prst="rect">
            <a:avLst/>
          </a:prstGeom>
          <a:noFill/>
          <a:ln>
            <a:noFill/>
          </a:ln>
        </p:spPr>
        <p:txBody>
          <a:bodyPr spcFirstLastPara="1" wrap="square" lIns="91425" tIns="91425" rIns="91425" bIns="91425" anchor="ctr" anchorCtr="0">
            <a:noAutofit/>
          </a:bodyPr>
          <a:lstStyle/>
          <a:p>
            <a:r>
              <a:rPr lang="en" sz="2501">
                <a:solidFill>
                  <a:schemeClr val="lt1"/>
                </a:solidFill>
                <a:latin typeface="Anaheim"/>
                <a:ea typeface="Anaheim"/>
                <a:cs typeface="Anaheim"/>
                <a:sym typeface="Anaheim"/>
              </a:rPr>
              <a:t>Despite being red, Mars is actually a cold place</a:t>
            </a:r>
            <a:endParaRPr sz="2501">
              <a:solidFill>
                <a:schemeClr val="lt1"/>
              </a:solidFill>
              <a:latin typeface="Anaheim"/>
              <a:ea typeface="Anaheim"/>
              <a:cs typeface="Anaheim"/>
              <a:sym typeface="Anaheim"/>
            </a:endParaRPr>
          </a:p>
        </p:txBody>
      </p:sp>
      <p:sp>
        <p:nvSpPr>
          <p:cNvPr id="406" name="Google Shape;406;p21"/>
          <p:cNvSpPr txBox="1"/>
          <p:nvPr/>
        </p:nvSpPr>
        <p:spPr>
          <a:xfrm>
            <a:off x="12003901" y="14533013"/>
            <a:ext cx="4736701" cy="731401"/>
          </a:xfrm>
          <a:prstGeom prst="rect">
            <a:avLst/>
          </a:prstGeom>
          <a:noFill/>
          <a:ln>
            <a:noFill/>
          </a:ln>
        </p:spPr>
        <p:txBody>
          <a:bodyPr spcFirstLastPara="1" wrap="square" lIns="91425" tIns="91425" rIns="91425" bIns="91425" anchor="ctr" anchorCtr="0">
            <a:noAutofit/>
          </a:bodyPr>
          <a:lstStyle/>
          <a:p>
            <a:r>
              <a:rPr lang="en" sz="3500">
                <a:solidFill>
                  <a:schemeClr val="lt1"/>
                </a:solidFill>
                <a:latin typeface="Poppins ExtraBold"/>
                <a:ea typeface="Poppins ExtraBold"/>
                <a:cs typeface="Poppins ExtraBold"/>
                <a:sym typeface="Poppins ExtraBold"/>
              </a:rPr>
              <a:t>NEPTUNE</a:t>
            </a:r>
            <a:endParaRPr sz="3500">
              <a:solidFill>
                <a:schemeClr val="lt1"/>
              </a:solidFill>
              <a:latin typeface="Poppins ExtraBold"/>
              <a:ea typeface="Poppins ExtraBold"/>
              <a:cs typeface="Poppins ExtraBold"/>
              <a:sym typeface="Poppins ExtraBold"/>
            </a:endParaRPr>
          </a:p>
        </p:txBody>
      </p:sp>
      <p:sp>
        <p:nvSpPr>
          <p:cNvPr id="407" name="Google Shape;407;p21"/>
          <p:cNvSpPr txBox="1"/>
          <p:nvPr/>
        </p:nvSpPr>
        <p:spPr>
          <a:xfrm>
            <a:off x="12003901" y="15261650"/>
            <a:ext cx="4736701" cy="1097400"/>
          </a:xfrm>
          <a:prstGeom prst="rect">
            <a:avLst/>
          </a:prstGeom>
          <a:noFill/>
          <a:ln>
            <a:noFill/>
          </a:ln>
        </p:spPr>
        <p:txBody>
          <a:bodyPr spcFirstLastPara="1" wrap="square" lIns="91425" tIns="91425" rIns="91425" bIns="91425" anchor="ctr" anchorCtr="0">
            <a:noAutofit/>
          </a:bodyPr>
          <a:lstStyle/>
          <a:p>
            <a:r>
              <a:rPr lang="en" sz="2501">
                <a:solidFill>
                  <a:schemeClr val="lt1"/>
                </a:solidFill>
                <a:latin typeface="Anaheim"/>
                <a:ea typeface="Anaheim"/>
                <a:cs typeface="Anaheim"/>
                <a:sym typeface="Anaheim"/>
              </a:rPr>
              <a:t>Neptune is the fourth-largest planet in the Solar System</a:t>
            </a:r>
            <a:endParaRPr sz="2501">
              <a:solidFill>
                <a:schemeClr val="lt1"/>
              </a:solidFill>
              <a:latin typeface="Anaheim"/>
              <a:ea typeface="Anaheim"/>
              <a:cs typeface="Anaheim"/>
              <a:sym typeface="Anaheim"/>
            </a:endParaRPr>
          </a:p>
        </p:txBody>
      </p:sp>
      <p:sp>
        <p:nvSpPr>
          <p:cNvPr id="408" name="Google Shape;408;p21"/>
          <p:cNvSpPr/>
          <p:nvPr/>
        </p:nvSpPr>
        <p:spPr>
          <a:xfrm>
            <a:off x="11729571" y="8412026"/>
            <a:ext cx="224400" cy="224400"/>
          </a:xfrm>
          <a:prstGeom prst="ellipse">
            <a:avLst/>
          </a:prstGeom>
          <a:solidFill>
            <a:schemeClr val="accent6"/>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 name="Google Shape;409;p21"/>
          <p:cNvSpPr/>
          <p:nvPr/>
        </p:nvSpPr>
        <p:spPr>
          <a:xfrm>
            <a:off x="11729571" y="10535992"/>
            <a:ext cx="224400" cy="224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 name="Google Shape;410;p21"/>
          <p:cNvSpPr/>
          <p:nvPr/>
        </p:nvSpPr>
        <p:spPr>
          <a:xfrm>
            <a:off x="11729571" y="12661250"/>
            <a:ext cx="224400" cy="224400"/>
          </a:xfrm>
          <a:prstGeom prst="ellipse">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 name="Google Shape;411;p21"/>
          <p:cNvSpPr/>
          <p:nvPr/>
        </p:nvSpPr>
        <p:spPr>
          <a:xfrm>
            <a:off x="11729571" y="14786509"/>
            <a:ext cx="224400" cy="224400"/>
          </a:xfrm>
          <a:prstGeom prst="ellipse">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 name="Google Shape;412;p21"/>
          <p:cNvSpPr/>
          <p:nvPr/>
        </p:nvSpPr>
        <p:spPr>
          <a:xfrm rot="5400000">
            <a:off x="20494351" y="14636964"/>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 name="Google Shape;413;p21"/>
          <p:cNvSpPr/>
          <p:nvPr/>
        </p:nvSpPr>
        <p:spPr>
          <a:xfrm rot="5400000">
            <a:off x="20494351" y="11315011"/>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 name="Google Shape;414;p21"/>
          <p:cNvSpPr/>
          <p:nvPr/>
        </p:nvSpPr>
        <p:spPr>
          <a:xfrm rot="5400000">
            <a:off x="20494351" y="7993058"/>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 name="Google Shape;415;p21"/>
          <p:cNvSpPr/>
          <p:nvPr/>
        </p:nvSpPr>
        <p:spPr>
          <a:xfrm rot="5400000">
            <a:off x="20494351" y="4671102"/>
            <a:ext cx="1444800" cy="14448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6" name="Google Shape;416;p21"/>
          <p:cNvCxnSpPr>
            <a:stCxn id="415" idx="6"/>
            <a:endCxn id="414" idx="2"/>
          </p:cNvCxnSpPr>
          <p:nvPr/>
        </p:nvCxnSpPr>
        <p:spPr>
          <a:xfrm>
            <a:off x="21216750" y="6115902"/>
            <a:ext cx="0" cy="1877100"/>
          </a:xfrm>
          <a:prstGeom prst="straightConnector1">
            <a:avLst/>
          </a:prstGeom>
          <a:noFill/>
          <a:ln w="76200" cap="flat" cmpd="sng">
            <a:solidFill>
              <a:schemeClr val="accent3"/>
            </a:solidFill>
            <a:prstDash val="solid"/>
            <a:round/>
            <a:headEnd type="none" w="med" len="med"/>
            <a:tailEnd type="none" w="med" len="med"/>
          </a:ln>
        </p:spPr>
      </p:cxnSp>
      <p:cxnSp>
        <p:nvCxnSpPr>
          <p:cNvPr id="417" name="Google Shape;417;p21"/>
          <p:cNvCxnSpPr>
            <a:stCxn id="414" idx="6"/>
            <a:endCxn id="413" idx="2"/>
          </p:cNvCxnSpPr>
          <p:nvPr/>
        </p:nvCxnSpPr>
        <p:spPr>
          <a:xfrm>
            <a:off x="21216750" y="9437858"/>
            <a:ext cx="0" cy="1877100"/>
          </a:xfrm>
          <a:prstGeom prst="straightConnector1">
            <a:avLst/>
          </a:prstGeom>
          <a:noFill/>
          <a:ln w="76200" cap="flat" cmpd="sng">
            <a:solidFill>
              <a:schemeClr val="accent3"/>
            </a:solidFill>
            <a:prstDash val="solid"/>
            <a:round/>
            <a:headEnd type="none" w="med" len="med"/>
            <a:tailEnd type="none" w="med" len="med"/>
          </a:ln>
        </p:spPr>
      </p:cxnSp>
      <p:cxnSp>
        <p:nvCxnSpPr>
          <p:cNvPr id="418" name="Google Shape;418;p21"/>
          <p:cNvCxnSpPr>
            <a:stCxn id="413" idx="6"/>
            <a:endCxn id="412" idx="2"/>
          </p:cNvCxnSpPr>
          <p:nvPr/>
        </p:nvCxnSpPr>
        <p:spPr>
          <a:xfrm>
            <a:off x="21216750" y="12759811"/>
            <a:ext cx="0" cy="1877100"/>
          </a:xfrm>
          <a:prstGeom prst="straightConnector1">
            <a:avLst/>
          </a:prstGeom>
          <a:noFill/>
          <a:ln w="76200" cap="flat" cmpd="sng">
            <a:solidFill>
              <a:schemeClr val="accent3"/>
            </a:solidFill>
            <a:prstDash val="solid"/>
            <a:round/>
            <a:headEnd type="none" w="med" len="med"/>
            <a:tailEnd type="none" w="med" len="med"/>
          </a:ln>
        </p:spPr>
      </p:cxnSp>
      <p:sp>
        <p:nvSpPr>
          <p:cNvPr id="419" name="Google Shape;419;p21"/>
          <p:cNvSpPr txBox="1"/>
          <p:nvPr/>
        </p:nvSpPr>
        <p:spPr>
          <a:xfrm>
            <a:off x="18101241" y="14642067"/>
            <a:ext cx="2124601" cy="5247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Poppins ExtraBold"/>
                <a:ea typeface="Poppins ExtraBold"/>
                <a:cs typeface="Poppins ExtraBold"/>
                <a:sym typeface="Poppins ExtraBold"/>
              </a:rPr>
              <a:t>MERCURY</a:t>
            </a:r>
            <a:endParaRPr sz="3000">
              <a:solidFill>
                <a:schemeClr val="lt1"/>
              </a:solidFill>
              <a:latin typeface="Poppins ExtraBold"/>
              <a:ea typeface="Poppins ExtraBold"/>
              <a:cs typeface="Poppins ExtraBold"/>
              <a:sym typeface="Poppins ExtraBold"/>
            </a:endParaRPr>
          </a:p>
        </p:txBody>
      </p:sp>
      <p:sp>
        <p:nvSpPr>
          <p:cNvPr id="420" name="Google Shape;420;p21"/>
          <p:cNvSpPr txBox="1"/>
          <p:nvPr/>
        </p:nvSpPr>
        <p:spPr>
          <a:xfrm>
            <a:off x="18101241" y="15170161"/>
            <a:ext cx="2124601" cy="9144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Anaheim"/>
                <a:ea typeface="Anaheim"/>
                <a:cs typeface="Anaheim"/>
                <a:sym typeface="Anaheim"/>
              </a:rPr>
              <a:t>Mercury is very small</a:t>
            </a:r>
            <a:endParaRPr sz="3000">
              <a:solidFill>
                <a:schemeClr val="lt1"/>
              </a:solidFill>
              <a:latin typeface="Anaheim"/>
              <a:ea typeface="Anaheim"/>
              <a:cs typeface="Anaheim"/>
              <a:sym typeface="Anaheim"/>
            </a:endParaRPr>
          </a:p>
        </p:txBody>
      </p:sp>
      <p:sp>
        <p:nvSpPr>
          <p:cNvPr id="421" name="Google Shape;421;p21"/>
          <p:cNvSpPr txBox="1"/>
          <p:nvPr/>
        </p:nvSpPr>
        <p:spPr>
          <a:xfrm>
            <a:off x="18101253" y="4685362"/>
            <a:ext cx="2124601" cy="5247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Poppins ExtraBold"/>
                <a:ea typeface="Poppins ExtraBold"/>
                <a:cs typeface="Poppins ExtraBold"/>
                <a:sym typeface="Poppins ExtraBold"/>
              </a:rPr>
              <a:t>MARS</a:t>
            </a:r>
            <a:endParaRPr sz="3000">
              <a:solidFill>
                <a:schemeClr val="lt1"/>
              </a:solidFill>
              <a:latin typeface="Poppins ExtraBold"/>
              <a:ea typeface="Poppins ExtraBold"/>
              <a:cs typeface="Poppins ExtraBold"/>
              <a:sym typeface="Poppins ExtraBold"/>
            </a:endParaRPr>
          </a:p>
        </p:txBody>
      </p:sp>
      <p:sp>
        <p:nvSpPr>
          <p:cNvPr id="422" name="Google Shape;422;p21"/>
          <p:cNvSpPr txBox="1"/>
          <p:nvPr/>
        </p:nvSpPr>
        <p:spPr>
          <a:xfrm>
            <a:off x="18101253" y="5188432"/>
            <a:ext cx="2124601" cy="10974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Anaheim"/>
                <a:ea typeface="Anaheim"/>
                <a:cs typeface="Anaheim"/>
                <a:sym typeface="Anaheim"/>
              </a:rPr>
              <a:t>Mars is a cold planet</a:t>
            </a:r>
            <a:endParaRPr sz="3000">
              <a:solidFill>
                <a:schemeClr val="lt1"/>
              </a:solidFill>
              <a:latin typeface="Anaheim"/>
              <a:ea typeface="Anaheim"/>
              <a:cs typeface="Anaheim"/>
              <a:sym typeface="Anaheim"/>
            </a:endParaRPr>
          </a:p>
        </p:txBody>
      </p:sp>
      <p:sp>
        <p:nvSpPr>
          <p:cNvPr id="423" name="Google Shape;423;p21"/>
          <p:cNvSpPr txBox="1"/>
          <p:nvPr/>
        </p:nvSpPr>
        <p:spPr>
          <a:xfrm>
            <a:off x="18101253" y="11322727"/>
            <a:ext cx="2124601" cy="5247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Poppins ExtraBold"/>
                <a:ea typeface="Poppins ExtraBold"/>
                <a:cs typeface="Poppins ExtraBold"/>
                <a:sym typeface="Poppins ExtraBold"/>
              </a:rPr>
              <a:t>NEPTUNE</a:t>
            </a:r>
            <a:endParaRPr sz="3000">
              <a:solidFill>
                <a:schemeClr val="lt1"/>
              </a:solidFill>
              <a:latin typeface="Poppins ExtraBold"/>
              <a:ea typeface="Poppins ExtraBold"/>
              <a:cs typeface="Poppins ExtraBold"/>
              <a:sym typeface="Poppins ExtraBold"/>
            </a:endParaRPr>
          </a:p>
        </p:txBody>
      </p:sp>
      <p:sp>
        <p:nvSpPr>
          <p:cNvPr id="424" name="Google Shape;424;p21"/>
          <p:cNvSpPr txBox="1"/>
          <p:nvPr/>
        </p:nvSpPr>
        <p:spPr>
          <a:xfrm>
            <a:off x="18101253" y="11850823"/>
            <a:ext cx="2124601" cy="9144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Anaheim"/>
                <a:ea typeface="Anaheim"/>
                <a:cs typeface="Anaheim"/>
                <a:sym typeface="Anaheim"/>
              </a:rPr>
              <a:t>Neptune is an ice giant</a:t>
            </a:r>
            <a:endParaRPr sz="3000">
              <a:solidFill>
                <a:schemeClr val="lt1"/>
              </a:solidFill>
              <a:latin typeface="Anaheim"/>
              <a:ea typeface="Anaheim"/>
              <a:cs typeface="Anaheim"/>
              <a:sym typeface="Anaheim"/>
            </a:endParaRPr>
          </a:p>
        </p:txBody>
      </p:sp>
      <p:sp>
        <p:nvSpPr>
          <p:cNvPr id="425" name="Google Shape;425;p21"/>
          <p:cNvSpPr txBox="1"/>
          <p:nvPr/>
        </p:nvSpPr>
        <p:spPr>
          <a:xfrm>
            <a:off x="18101253" y="7992432"/>
            <a:ext cx="2124601" cy="5247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Poppins ExtraBold"/>
                <a:ea typeface="Poppins ExtraBold"/>
                <a:cs typeface="Poppins ExtraBold"/>
                <a:sym typeface="Poppins ExtraBold"/>
              </a:rPr>
              <a:t>SATURN</a:t>
            </a:r>
            <a:endParaRPr sz="3000">
              <a:solidFill>
                <a:schemeClr val="lt1"/>
              </a:solidFill>
              <a:latin typeface="Poppins ExtraBold"/>
              <a:ea typeface="Poppins ExtraBold"/>
              <a:cs typeface="Poppins ExtraBold"/>
              <a:sym typeface="Poppins ExtraBold"/>
            </a:endParaRPr>
          </a:p>
        </p:txBody>
      </p:sp>
      <p:sp>
        <p:nvSpPr>
          <p:cNvPr id="426" name="Google Shape;426;p21"/>
          <p:cNvSpPr txBox="1"/>
          <p:nvPr/>
        </p:nvSpPr>
        <p:spPr>
          <a:xfrm>
            <a:off x="18101253" y="8520527"/>
            <a:ext cx="2124601" cy="9144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Anaheim"/>
                <a:ea typeface="Anaheim"/>
                <a:cs typeface="Anaheim"/>
                <a:sym typeface="Anaheim"/>
              </a:rPr>
              <a:t>Earth has lots of life</a:t>
            </a:r>
            <a:endParaRPr sz="3000">
              <a:solidFill>
                <a:schemeClr val="lt1"/>
              </a:solidFill>
              <a:latin typeface="Anaheim"/>
              <a:ea typeface="Anaheim"/>
              <a:cs typeface="Anaheim"/>
              <a:sym typeface="Anaheim"/>
            </a:endParaRPr>
          </a:p>
        </p:txBody>
      </p:sp>
      <p:grpSp>
        <p:nvGrpSpPr>
          <p:cNvPr id="427" name="Google Shape;427;p21"/>
          <p:cNvGrpSpPr/>
          <p:nvPr/>
        </p:nvGrpSpPr>
        <p:grpSpPr>
          <a:xfrm>
            <a:off x="21019690" y="15007555"/>
            <a:ext cx="394122" cy="703619"/>
            <a:chOff x="5699241" y="9854921"/>
            <a:chExt cx="620956" cy="1104061"/>
          </a:xfrm>
        </p:grpSpPr>
        <p:sp>
          <p:nvSpPr>
            <p:cNvPr id="428" name="Google Shape;428;p21"/>
            <p:cNvSpPr/>
            <p:nvPr/>
          </p:nvSpPr>
          <p:spPr>
            <a:xfrm>
              <a:off x="5703060" y="10585233"/>
              <a:ext cx="615228" cy="137852"/>
            </a:xfrm>
            <a:custGeom>
              <a:avLst/>
              <a:gdLst/>
              <a:ahLst/>
              <a:cxnLst/>
              <a:rect l="l" t="t" r="r" b="b"/>
              <a:pathLst>
                <a:path w="8377" h="1877" extrusionOk="0">
                  <a:moveTo>
                    <a:pt x="951" y="1"/>
                  </a:moveTo>
                  <a:lnTo>
                    <a:pt x="797" y="26"/>
                  </a:lnTo>
                  <a:lnTo>
                    <a:pt x="668" y="104"/>
                  </a:lnTo>
                  <a:lnTo>
                    <a:pt x="591" y="206"/>
                  </a:lnTo>
                  <a:lnTo>
                    <a:pt x="514" y="309"/>
                  </a:lnTo>
                  <a:lnTo>
                    <a:pt x="0" y="1876"/>
                  </a:lnTo>
                  <a:lnTo>
                    <a:pt x="8377" y="1876"/>
                  </a:lnTo>
                  <a:lnTo>
                    <a:pt x="7863" y="309"/>
                  </a:lnTo>
                  <a:lnTo>
                    <a:pt x="7786" y="206"/>
                  </a:lnTo>
                  <a:lnTo>
                    <a:pt x="7683" y="104"/>
                  </a:lnTo>
                  <a:lnTo>
                    <a:pt x="7555" y="26"/>
                  </a:lnTo>
                  <a:lnTo>
                    <a:pt x="740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29" name="Google Shape;429;p21"/>
            <p:cNvSpPr/>
            <p:nvPr/>
          </p:nvSpPr>
          <p:spPr>
            <a:xfrm>
              <a:off x="5699241" y="10692826"/>
              <a:ext cx="620956" cy="266156"/>
            </a:xfrm>
            <a:custGeom>
              <a:avLst/>
              <a:gdLst/>
              <a:ahLst/>
              <a:cxnLst/>
              <a:rect l="l" t="t" r="r" b="b"/>
              <a:pathLst>
                <a:path w="8455" h="3624" extrusionOk="0">
                  <a:moveTo>
                    <a:pt x="540" y="0"/>
                  </a:moveTo>
                  <a:lnTo>
                    <a:pt x="412" y="52"/>
                  </a:lnTo>
                  <a:lnTo>
                    <a:pt x="309" y="103"/>
                  </a:lnTo>
                  <a:lnTo>
                    <a:pt x="206" y="180"/>
                  </a:lnTo>
                  <a:lnTo>
                    <a:pt x="129" y="283"/>
                  </a:lnTo>
                  <a:lnTo>
                    <a:pt x="52" y="411"/>
                  </a:lnTo>
                  <a:lnTo>
                    <a:pt x="27" y="540"/>
                  </a:lnTo>
                  <a:lnTo>
                    <a:pt x="1" y="668"/>
                  </a:lnTo>
                  <a:lnTo>
                    <a:pt x="1" y="2955"/>
                  </a:lnTo>
                  <a:lnTo>
                    <a:pt x="27" y="3084"/>
                  </a:lnTo>
                  <a:lnTo>
                    <a:pt x="52" y="3212"/>
                  </a:lnTo>
                  <a:lnTo>
                    <a:pt x="129" y="3341"/>
                  </a:lnTo>
                  <a:lnTo>
                    <a:pt x="206" y="3443"/>
                  </a:lnTo>
                  <a:lnTo>
                    <a:pt x="309" y="3520"/>
                  </a:lnTo>
                  <a:lnTo>
                    <a:pt x="412" y="3572"/>
                  </a:lnTo>
                  <a:lnTo>
                    <a:pt x="540" y="3623"/>
                  </a:lnTo>
                  <a:lnTo>
                    <a:pt x="7941" y="3623"/>
                  </a:lnTo>
                  <a:lnTo>
                    <a:pt x="8043" y="3572"/>
                  </a:lnTo>
                  <a:lnTo>
                    <a:pt x="8172" y="3520"/>
                  </a:lnTo>
                  <a:lnTo>
                    <a:pt x="8275" y="3443"/>
                  </a:lnTo>
                  <a:lnTo>
                    <a:pt x="8352" y="3341"/>
                  </a:lnTo>
                  <a:lnTo>
                    <a:pt x="8403" y="3212"/>
                  </a:lnTo>
                  <a:lnTo>
                    <a:pt x="8454" y="3084"/>
                  </a:lnTo>
                  <a:lnTo>
                    <a:pt x="8454" y="2955"/>
                  </a:lnTo>
                  <a:lnTo>
                    <a:pt x="8454" y="668"/>
                  </a:lnTo>
                  <a:lnTo>
                    <a:pt x="8454" y="540"/>
                  </a:lnTo>
                  <a:lnTo>
                    <a:pt x="8403" y="411"/>
                  </a:lnTo>
                  <a:lnTo>
                    <a:pt x="8352" y="283"/>
                  </a:lnTo>
                  <a:lnTo>
                    <a:pt x="8275" y="180"/>
                  </a:lnTo>
                  <a:lnTo>
                    <a:pt x="8172" y="103"/>
                  </a:lnTo>
                  <a:lnTo>
                    <a:pt x="8043" y="52"/>
                  </a:lnTo>
                  <a:lnTo>
                    <a:pt x="794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30" name="Google Shape;430;p21"/>
            <p:cNvSpPr/>
            <p:nvPr/>
          </p:nvSpPr>
          <p:spPr>
            <a:xfrm>
              <a:off x="5767176" y="10758851"/>
              <a:ext cx="486997" cy="134033"/>
            </a:xfrm>
            <a:custGeom>
              <a:avLst/>
              <a:gdLst/>
              <a:ahLst/>
              <a:cxnLst/>
              <a:rect l="l" t="t" r="r" b="b"/>
              <a:pathLst>
                <a:path w="6631" h="1825" extrusionOk="0">
                  <a:moveTo>
                    <a:pt x="104" y="1"/>
                  </a:moveTo>
                  <a:lnTo>
                    <a:pt x="52" y="26"/>
                  </a:lnTo>
                  <a:lnTo>
                    <a:pt x="27" y="52"/>
                  </a:lnTo>
                  <a:lnTo>
                    <a:pt x="1" y="78"/>
                  </a:lnTo>
                  <a:lnTo>
                    <a:pt x="1" y="129"/>
                  </a:lnTo>
                  <a:lnTo>
                    <a:pt x="1" y="1696"/>
                  </a:lnTo>
                  <a:lnTo>
                    <a:pt x="1" y="1748"/>
                  </a:lnTo>
                  <a:lnTo>
                    <a:pt x="27" y="1774"/>
                  </a:lnTo>
                  <a:lnTo>
                    <a:pt x="52" y="1799"/>
                  </a:lnTo>
                  <a:lnTo>
                    <a:pt x="104" y="1825"/>
                  </a:lnTo>
                  <a:lnTo>
                    <a:pt x="6502" y="1825"/>
                  </a:lnTo>
                  <a:lnTo>
                    <a:pt x="6553" y="1799"/>
                  </a:lnTo>
                  <a:lnTo>
                    <a:pt x="6604" y="1774"/>
                  </a:lnTo>
                  <a:lnTo>
                    <a:pt x="6630" y="1748"/>
                  </a:lnTo>
                  <a:lnTo>
                    <a:pt x="6630" y="1696"/>
                  </a:lnTo>
                  <a:lnTo>
                    <a:pt x="6630" y="129"/>
                  </a:lnTo>
                  <a:lnTo>
                    <a:pt x="6630" y="78"/>
                  </a:lnTo>
                  <a:lnTo>
                    <a:pt x="6604" y="52"/>
                  </a:lnTo>
                  <a:lnTo>
                    <a:pt x="6553" y="26"/>
                  </a:lnTo>
                  <a:lnTo>
                    <a:pt x="6502"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1" name="Google Shape;431;p21"/>
            <p:cNvSpPr/>
            <p:nvPr/>
          </p:nvSpPr>
          <p:spPr>
            <a:xfrm>
              <a:off x="5835110"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206" y="900"/>
                  </a:lnTo>
                  <a:lnTo>
                    <a:pt x="284" y="926"/>
                  </a:lnTo>
                  <a:lnTo>
                    <a:pt x="361" y="951"/>
                  </a:lnTo>
                  <a:lnTo>
                    <a:pt x="463" y="977"/>
                  </a:lnTo>
                  <a:lnTo>
                    <a:pt x="541"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32" name="Google Shape;432;p21"/>
            <p:cNvSpPr/>
            <p:nvPr/>
          </p:nvSpPr>
          <p:spPr>
            <a:xfrm>
              <a:off x="5946449" y="10758851"/>
              <a:ext cx="66172" cy="71827"/>
            </a:xfrm>
            <a:custGeom>
              <a:avLst/>
              <a:gdLst/>
              <a:ahLst/>
              <a:cxnLst/>
              <a:rect l="l" t="t" r="r" b="b"/>
              <a:pathLst>
                <a:path w="901" h="978" extrusionOk="0">
                  <a:moveTo>
                    <a:pt x="1" y="1"/>
                  </a:moveTo>
                  <a:lnTo>
                    <a:pt x="1" y="515"/>
                  </a:lnTo>
                  <a:lnTo>
                    <a:pt x="1" y="617"/>
                  </a:lnTo>
                  <a:lnTo>
                    <a:pt x="27" y="694"/>
                  </a:lnTo>
                  <a:lnTo>
                    <a:pt x="78" y="771"/>
                  </a:lnTo>
                  <a:lnTo>
                    <a:pt x="129" y="849"/>
                  </a:lnTo>
                  <a:lnTo>
                    <a:pt x="181" y="900"/>
                  </a:lnTo>
                  <a:lnTo>
                    <a:pt x="258" y="926"/>
                  </a:lnTo>
                  <a:lnTo>
                    <a:pt x="361" y="951"/>
                  </a:lnTo>
                  <a:lnTo>
                    <a:pt x="438" y="977"/>
                  </a:lnTo>
                  <a:lnTo>
                    <a:pt x="540" y="951"/>
                  </a:lnTo>
                  <a:lnTo>
                    <a:pt x="618" y="926"/>
                  </a:lnTo>
                  <a:lnTo>
                    <a:pt x="695" y="900"/>
                  </a:lnTo>
                  <a:lnTo>
                    <a:pt x="772" y="849"/>
                  </a:lnTo>
                  <a:lnTo>
                    <a:pt x="823" y="771"/>
                  </a:lnTo>
                  <a:lnTo>
                    <a:pt x="875" y="694"/>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33" name="Google Shape;433;p21"/>
            <p:cNvSpPr/>
            <p:nvPr/>
          </p:nvSpPr>
          <p:spPr>
            <a:xfrm>
              <a:off x="5767176" y="9854921"/>
              <a:ext cx="485088" cy="666270"/>
            </a:xfrm>
            <a:custGeom>
              <a:avLst/>
              <a:gdLst/>
              <a:ahLst/>
              <a:cxnLst/>
              <a:rect l="l" t="t" r="r" b="b"/>
              <a:pathLst>
                <a:path w="6605" h="9072" extrusionOk="0">
                  <a:moveTo>
                    <a:pt x="3316" y="1"/>
                  </a:moveTo>
                  <a:lnTo>
                    <a:pt x="2981" y="27"/>
                  </a:lnTo>
                  <a:lnTo>
                    <a:pt x="2647" y="78"/>
                  </a:lnTo>
                  <a:lnTo>
                    <a:pt x="2339" y="155"/>
                  </a:lnTo>
                  <a:lnTo>
                    <a:pt x="2031" y="258"/>
                  </a:lnTo>
                  <a:lnTo>
                    <a:pt x="1748" y="412"/>
                  </a:lnTo>
                  <a:lnTo>
                    <a:pt x="1466" y="566"/>
                  </a:lnTo>
                  <a:lnTo>
                    <a:pt x="1209" y="772"/>
                  </a:lnTo>
                  <a:lnTo>
                    <a:pt x="977" y="977"/>
                  </a:lnTo>
                  <a:lnTo>
                    <a:pt x="772" y="1209"/>
                  </a:lnTo>
                  <a:lnTo>
                    <a:pt x="566" y="1466"/>
                  </a:lnTo>
                  <a:lnTo>
                    <a:pt x="412" y="1748"/>
                  </a:lnTo>
                  <a:lnTo>
                    <a:pt x="284" y="2031"/>
                  </a:lnTo>
                  <a:lnTo>
                    <a:pt x="155" y="2339"/>
                  </a:lnTo>
                  <a:lnTo>
                    <a:pt x="78" y="2648"/>
                  </a:lnTo>
                  <a:lnTo>
                    <a:pt x="27" y="2982"/>
                  </a:lnTo>
                  <a:lnTo>
                    <a:pt x="1" y="3316"/>
                  </a:lnTo>
                  <a:lnTo>
                    <a:pt x="27" y="3675"/>
                  </a:lnTo>
                  <a:lnTo>
                    <a:pt x="78" y="4009"/>
                  </a:lnTo>
                  <a:lnTo>
                    <a:pt x="155" y="4318"/>
                  </a:lnTo>
                  <a:lnTo>
                    <a:pt x="232" y="4575"/>
                  </a:lnTo>
                  <a:lnTo>
                    <a:pt x="361" y="4832"/>
                  </a:lnTo>
                  <a:lnTo>
                    <a:pt x="489" y="5063"/>
                  </a:lnTo>
                  <a:lnTo>
                    <a:pt x="643" y="5268"/>
                  </a:lnTo>
                  <a:lnTo>
                    <a:pt x="797" y="5474"/>
                  </a:lnTo>
                  <a:lnTo>
                    <a:pt x="1131" y="5859"/>
                  </a:lnTo>
                  <a:lnTo>
                    <a:pt x="1466" y="6219"/>
                  </a:lnTo>
                  <a:lnTo>
                    <a:pt x="1800" y="6604"/>
                  </a:lnTo>
                  <a:lnTo>
                    <a:pt x="1954" y="6836"/>
                  </a:lnTo>
                  <a:lnTo>
                    <a:pt x="2108" y="7041"/>
                  </a:lnTo>
                  <a:lnTo>
                    <a:pt x="2339" y="7452"/>
                  </a:lnTo>
                  <a:lnTo>
                    <a:pt x="2493" y="7838"/>
                  </a:lnTo>
                  <a:lnTo>
                    <a:pt x="2750" y="8506"/>
                  </a:lnTo>
                  <a:lnTo>
                    <a:pt x="2879" y="8737"/>
                  </a:lnTo>
                  <a:lnTo>
                    <a:pt x="2981" y="8917"/>
                  </a:lnTo>
                  <a:lnTo>
                    <a:pt x="3059" y="8994"/>
                  </a:lnTo>
                  <a:lnTo>
                    <a:pt x="3136" y="9045"/>
                  </a:lnTo>
                  <a:lnTo>
                    <a:pt x="3213" y="9071"/>
                  </a:lnTo>
                  <a:lnTo>
                    <a:pt x="3418" y="9071"/>
                  </a:lnTo>
                  <a:lnTo>
                    <a:pt x="3495" y="9045"/>
                  </a:lnTo>
                  <a:lnTo>
                    <a:pt x="3572" y="8994"/>
                  </a:lnTo>
                  <a:lnTo>
                    <a:pt x="3624" y="8943"/>
                  </a:lnTo>
                  <a:lnTo>
                    <a:pt x="3752" y="8763"/>
                  </a:lnTo>
                  <a:lnTo>
                    <a:pt x="3855" y="8506"/>
                  </a:lnTo>
                  <a:lnTo>
                    <a:pt x="4112" y="7864"/>
                  </a:lnTo>
                  <a:lnTo>
                    <a:pt x="4292" y="7478"/>
                  </a:lnTo>
                  <a:lnTo>
                    <a:pt x="4523" y="7041"/>
                  </a:lnTo>
                  <a:lnTo>
                    <a:pt x="4652" y="6836"/>
                  </a:lnTo>
                  <a:lnTo>
                    <a:pt x="4806" y="6630"/>
                  </a:lnTo>
                  <a:lnTo>
                    <a:pt x="5140" y="6245"/>
                  </a:lnTo>
                  <a:lnTo>
                    <a:pt x="5474" y="5859"/>
                  </a:lnTo>
                  <a:lnTo>
                    <a:pt x="5808" y="5474"/>
                  </a:lnTo>
                  <a:lnTo>
                    <a:pt x="5988" y="5294"/>
                  </a:lnTo>
                  <a:lnTo>
                    <a:pt x="6116" y="5063"/>
                  </a:lnTo>
                  <a:lnTo>
                    <a:pt x="6270" y="4832"/>
                  </a:lnTo>
                  <a:lnTo>
                    <a:pt x="6373" y="4575"/>
                  </a:lnTo>
                  <a:lnTo>
                    <a:pt x="6476" y="4318"/>
                  </a:lnTo>
                  <a:lnTo>
                    <a:pt x="6553" y="4009"/>
                  </a:lnTo>
                  <a:lnTo>
                    <a:pt x="6579" y="3675"/>
                  </a:lnTo>
                  <a:lnTo>
                    <a:pt x="6604" y="3316"/>
                  </a:lnTo>
                  <a:lnTo>
                    <a:pt x="6579" y="2982"/>
                  </a:lnTo>
                  <a:lnTo>
                    <a:pt x="6527" y="2648"/>
                  </a:lnTo>
                  <a:lnTo>
                    <a:pt x="6450" y="2339"/>
                  </a:lnTo>
                  <a:lnTo>
                    <a:pt x="6347" y="2031"/>
                  </a:lnTo>
                  <a:lnTo>
                    <a:pt x="6219" y="1748"/>
                  </a:lnTo>
                  <a:lnTo>
                    <a:pt x="6039" y="1466"/>
                  </a:lnTo>
                  <a:lnTo>
                    <a:pt x="5859" y="1209"/>
                  </a:lnTo>
                  <a:lnTo>
                    <a:pt x="5628" y="977"/>
                  </a:lnTo>
                  <a:lnTo>
                    <a:pt x="5397" y="772"/>
                  </a:lnTo>
                  <a:lnTo>
                    <a:pt x="5140" y="566"/>
                  </a:lnTo>
                  <a:lnTo>
                    <a:pt x="4883" y="412"/>
                  </a:lnTo>
                  <a:lnTo>
                    <a:pt x="4600" y="258"/>
                  </a:lnTo>
                  <a:lnTo>
                    <a:pt x="4292" y="155"/>
                  </a:lnTo>
                  <a:lnTo>
                    <a:pt x="3984" y="78"/>
                  </a:lnTo>
                  <a:lnTo>
                    <a:pt x="3650" y="27"/>
                  </a:lnTo>
                  <a:lnTo>
                    <a:pt x="331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34" name="Google Shape;434;p21"/>
            <p:cNvSpPr/>
            <p:nvPr/>
          </p:nvSpPr>
          <p:spPr>
            <a:xfrm>
              <a:off x="5884169" y="10049323"/>
              <a:ext cx="251100" cy="164217"/>
            </a:xfrm>
            <a:custGeom>
              <a:avLst/>
              <a:gdLst/>
              <a:ahLst/>
              <a:cxnLst/>
              <a:rect l="l" t="t" r="r" b="b"/>
              <a:pathLst>
                <a:path w="3419" h="2236" extrusionOk="0">
                  <a:moveTo>
                    <a:pt x="3213" y="1"/>
                  </a:moveTo>
                  <a:lnTo>
                    <a:pt x="3136" y="26"/>
                  </a:lnTo>
                  <a:lnTo>
                    <a:pt x="3059" y="78"/>
                  </a:lnTo>
                  <a:lnTo>
                    <a:pt x="1414" y="1722"/>
                  </a:lnTo>
                  <a:lnTo>
                    <a:pt x="361" y="746"/>
                  </a:lnTo>
                  <a:lnTo>
                    <a:pt x="309" y="694"/>
                  </a:lnTo>
                  <a:lnTo>
                    <a:pt x="207" y="694"/>
                  </a:lnTo>
                  <a:lnTo>
                    <a:pt x="129" y="720"/>
                  </a:lnTo>
                  <a:lnTo>
                    <a:pt x="52" y="771"/>
                  </a:lnTo>
                  <a:lnTo>
                    <a:pt x="27" y="848"/>
                  </a:lnTo>
                  <a:lnTo>
                    <a:pt x="1" y="926"/>
                  </a:lnTo>
                  <a:lnTo>
                    <a:pt x="27" y="1003"/>
                  </a:lnTo>
                  <a:lnTo>
                    <a:pt x="78" y="1080"/>
                  </a:lnTo>
                  <a:lnTo>
                    <a:pt x="1260" y="2185"/>
                  </a:lnTo>
                  <a:lnTo>
                    <a:pt x="1337" y="2236"/>
                  </a:lnTo>
                  <a:lnTo>
                    <a:pt x="1491" y="2236"/>
                  </a:lnTo>
                  <a:lnTo>
                    <a:pt x="1568" y="2185"/>
                  </a:lnTo>
                  <a:lnTo>
                    <a:pt x="3367" y="386"/>
                  </a:lnTo>
                  <a:lnTo>
                    <a:pt x="3418" y="309"/>
                  </a:lnTo>
                  <a:lnTo>
                    <a:pt x="3418" y="232"/>
                  </a:lnTo>
                  <a:lnTo>
                    <a:pt x="3418" y="155"/>
                  </a:lnTo>
                  <a:lnTo>
                    <a:pt x="3367" y="78"/>
                  </a:lnTo>
                  <a:lnTo>
                    <a:pt x="3290" y="26"/>
                  </a:lnTo>
                  <a:lnTo>
                    <a:pt x="3213"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435" name="Google Shape;435;p21"/>
          <p:cNvGrpSpPr/>
          <p:nvPr/>
        </p:nvGrpSpPr>
        <p:grpSpPr>
          <a:xfrm>
            <a:off x="20866401" y="11685600"/>
            <a:ext cx="700701" cy="703619"/>
            <a:chOff x="7675065" y="9854921"/>
            <a:chExt cx="1103988" cy="1104061"/>
          </a:xfrm>
        </p:grpSpPr>
        <p:sp>
          <p:nvSpPr>
            <p:cNvPr id="436" name="Google Shape;436;p21"/>
            <p:cNvSpPr/>
            <p:nvPr/>
          </p:nvSpPr>
          <p:spPr>
            <a:xfrm>
              <a:off x="7914708" y="10222941"/>
              <a:ext cx="622792" cy="277466"/>
            </a:xfrm>
            <a:custGeom>
              <a:avLst/>
              <a:gdLst/>
              <a:ahLst/>
              <a:cxnLst/>
              <a:rect l="l" t="t" r="r" b="b"/>
              <a:pathLst>
                <a:path w="8480" h="3778" extrusionOk="0">
                  <a:moveTo>
                    <a:pt x="694" y="0"/>
                  </a:moveTo>
                  <a:lnTo>
                    <a:pt x="540" y="26"/>
                  </a:lnTo>
                  <a:lnTo>
                    <a:pt x="412" y="52"/>
                  </a:lnTo>
                  <a:lnTo>
                    <a:pt x="309" y="129"/>
                  </a:lnTo>
                  <a:lnTo>
                    <a:pt x="206" y="206"/>
                  </a:lnTo>
                  <a:lnTo>
                    <a:pt x="129" y="309"/>
                  </a:lnTo>
                  <a:lnTo>
                    <a:pt x="52" y="412"/>
                  </a:lnTo>
                  <a:lnTo>
                    <a:pt x="26" y="540"/>
                  </a:lnTo>
                  <a:lnTo>
                    <a:pt x="0" y="694"/>
                  </a:lnTo>
                  <a:lnTo>
                    <a:pt x="0" y="3084"/>
                  </a:lnTo>
                  <a:lnTo>
                    <a:pt x="26" y="3238"/>
                  </a:lnTo>
                  <a:lnTo>
                    <a:pt x="52" y="3366"/>
                  </a:lnTo>
                  <a:lnTo>
                    <a:pt x="129" y="3469"/>
                  </a:lnTo>
                  <a:lnTo>
                    <a:pt x="206" y="3572"/>
                  </a:lnTo>
                  <a:lnTo>
                    <a:pt x="309" y="3649"/>
                  </a:lnTo>
                  <a:lnTo>
                    <a:pt x="412" y="3726"/>
                  </a:lnTo>
                  <a:lnTo>
                    <a:pt x="540" y="3752"/>
                  </a:lnTo>
                  <a:lnTo>
                    <a:pt x="694" y="3778"/>
                  </a:lnTo>
                  <a:lnTo>
                    <a:pt x="7786" y="3778"/>
                  </a:lnTo>
                  <a:lnTo>
                    <a:pt x="7940" y="3752"/>
                  </a:lnTo>
                  <a:lnTo>
                    <a:pt x="8069" y="3726"/>
                  </a:lnTo>
                  <a:lnTo>
                    <a:pt x="8171" y="3649"/>
                  </a:lnTo>
                  <a:lnTo>
                    <a:pt x="8274" y="3572"/>
                  </a:lnTo>
                  <a:lnTo>
                    <a:pt x="8351" y="3469"/>
                  </a:lnTo>
                  <a:lnTo>
                    <a:pt x="8428" y="3366"/>
                  </a:lnTo>
                  <a:lnTo>
                    <a:pt x="8454" y="3238"/>
                  </a:lnTo>
                  <a:lnTo>
                    <a:pt x="8480" y="3084"/>
                  </a:lnTo>
                  <a:lnTo>
                    <a:pt x="8480" y="694"/>
                  </a:lnTo>
                  <a:lnTo>
                    <a:pt x="8454" y="540"/>
                  </a:lnTo>
                  <a:lnTo>
                    <a:pt x="8428" y="412"/>
                  </a:lnTo>
                  <a:lnTo>
                    <a:pt x="8351" y="309"/>
                  </a:lnTo>
                  <a:lnTo>
                    <a:pt x="8274" y="206"/>
                  </a:lnTo>
                  <a:lnTo>
                    <a:pt x="8171" y="129"/>
                  </a:lnTo>
                  <a:lnTo>
                    <a:pt x="8069" y="52"/>
                  </a:lnTo>
                  <a:lnTo>
                    <a:pt x="7940"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37" name="Google Shape;437;p21"/>
            <p:cNvSpPr/>
            <p:nvPr/>
          </p:nvSpPr>
          <p:spPr>
            <a:xfrm>
              <a:off x="8192100" y="10739976"/>
              <a:ext cx="68008" cy="107667"/>
            </a:xfrm>
            <a:custGeom>
              <a:avLst/>
              <a:gdLst/>
              <a:ahLst/>
              <a:cxnLst/>
              <a:rect l="l" t="t" r="r" b="b"/>
              <a:pathLst>
                <a:path w="926" h="1466" extrusionOk="0">
                  <a:moveTo>
                    <a:pt x="1" y="1"/>
                  </a:moveTo>
                  <a:lnTo>
                    <a:pt x="1" y="1465"/>
                  </a:lnTo>
                  <a:lnTo>
                    <a:pt x="926" y="1465"/>
                  </a:lnTo>
                  <a:lnTo>
                    <a:pt x="92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38" name="Google Shape;438;p21"/>
            <p:cNvSpPr/>
            <p:nvPr/>
          </p:nvSpPr>
          <p:spPr>
            <a:xfrm>
              <a:off x="7675065" y="10892810"/>
              <a:ext cx="1103988" cy="66172"/>
            </a:xfrm>
            <a:custGeom>
              <a:avLst/>
              <a:gdLst/>
              <a:ahLst/>
              <a:cxnLst/>
              <a:rect l="l" t="t" r="r" b="b"/>
              <a:pathLst>
                <a:path w="15032" h="901" extrusionOk="0">
                  <a:moveTo>
                    <a:pt x="52" y="1"/>
                  </a:moveTo>
                  <a:lnTo>
                    <a:pt x="26" y="27"/>
                  </a:lnTo>
                  <a:lnTo>
                    <a:pt x="0" y="78"/>
                  </a:lnTo>
                  <a:lnTo>
                    <a:pt x="0" y="104"/>
                  </a:lnTo>
                  <a:lnTo>
                    <a:pt x="0" y="797"/>
                  </a:lnTo>
                  <a:lnTo>
                    <a:pt x="0" y="823"/>
                  </a:lnTo>
                  <a:lnTo>
                    <a:pt x="26" y="875"/>
                  </a:lnTo>
                  <a:lnTo>
                    <a:pt x="52" y="900"/>
                  </a:lnTo>
                  <a:lnTo>
                    <a:pt x="14954" y="900"/>
                  </a:lnTo>
                  <a:lnTo>
                    <a:pt x="14980" y="875"/>
                  </a:lnTo>
                  <a:lnTo>
                    <a:pt x="15006" y="823"/>
                  </a:lnTo>
                  <a:lnTo>
                    <a:pt x="15032" y="797"/>
                  </a:lnTo>
                  <a:lnTo>
                    <a:pt x="15032" y="104"/>
                  </a:lnTo>
                  <a:lnTo>
                    <a:pt x="15006" y="78"/>
                  </a:lnTo>
                  <a:lnTo>
                    <a:pt x="14980" y="27"/>
                  </a:lnTo>
                  <a:lnTo>
                    <a:pt x="1495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39" name="Google Shape;439;p21"/>
            <p:cNvSpPr/>
            <p:nvPr/>
          </p:nvSpPr>
          <p:spPr>
            <a:xfrm>
              <a:off x="7918453" y="9854921"/>
              <a:ext cx="615301" cy="137852"/>
            </a:xfrm>
            <a:custGeom>
              <a:avLst/>
              <a:gdLst/>
              <a:ahLst/>
              <a:cxnLst/>
              <a:rect l="l" t="t" r="r" b="b"/>
              <a:pathLst>
                <a:path w="8378" h="1877" extrusionOk="0">
                  <a:moveTo>
                    <a:pt x="977" y="1"/>
                  </a:moveTo>
                  <a:lnTo>
                    <a:pt x="823" y="27"/>
                  </a:lnTo>
                  <a:lnTo>
                    <a:pt x="695" y="104"/>
                  </a:lnTo>
                  <a:lnTo>
                    <a:pt x="592" y="181"/>
                  </a:lnTo>
                  <a:lnTo>
                    <a:pt x="515" y="309"/>
                  </a:lnTo>
                  <a:lnTo>
                    <a:pt x="1" y="1877"/>
                  </a:lnTo>
                  <a:lnTo>
                    <a:pt x="8377" y="1877"/>
                  </a:lnTo>
                  <a:lnTo>
                    <a:pt x="7863" y="309"/>
                  </a:lnTo>
                  <a:lnTo>
                    <a:pt x="7812" y="181"/>
                  </a:lnTo>
                  <a:lnTo>
                    <a:pt x="7709" y="104"/>
                  </a:lnTo>
                  <a:lnTo>
                    <a:pt x="7581" y="27"/>
                  </a:lnTo>
                  <a:lnTo>
                    <a:pt x="742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40" name="Google Shape;440;p21"/>
            <p:cNvSpPr/>
            <p:nvPr/>
          </p:nvSpPr>
          <p:spPr>
            <a:xfrm>
              <a:off x="7914708" y="9962514"/>
              <a:ext cx="622792" cy="266156"/>
            </a:xfrm>
            <a:custGeom>
              <a:avLst/>
              <a:gdLst/>
              <a:ahLst/>
              <a:cxnLst/>
              <a:rect l="l" t="t" r="r" b="b"/>
              <a:pathLst>
                <a:path w="8480" h="3624" extrusionOk="0">
                  <a:moveTo>
                    <a:pt x="540" y="1"/>
                  </a:moveTo>
                  <a:lnTo>
                    <a:pt x="412" y="52"/>
                  </a:lnTo>
                  <a:lnTo>
                    <a:pt x="309" y="103"/>
                  </a:lnTo>
                  <a:lnTo>
                    <a:pt x="206" y="180"/>
                  </a:lnTo>
                  <a:lnTo>
                    <a:pt x="129" y="283"/>
                  </a:lnTo>
                  <a:lnTo>
                    <a:pt x="52" y="386"/>
                  </a:lnTo>
                  <a:lnTo>
                    <a:pt x="26" y="514"/>
                  </a:lnTo>
                  <a:lnTo>
                    <a:pt x="0" y="669"/>
                  </a:lnTo>
                  <a:lnTo>
                    <a:pt x="0" y="2955"/>
                  </a:lnTo>
                  <a:lnTo>
                    <a:pt x="26" y="3084"/>
                  </a:lnTo>
                  <a:lnTo>
                    <a:pt x="52" y="3212"/>
                  </a:lnTo>
                  <a:lnTo>
                    <a:pt x="129" y="3315"/>
                  </a:lnTo>
                  <a:lnTo>
                    <a:pt x="206" y="3418"/>
                  </a:lnTo>
                  <a:lnTo>
                    <a:pt x="309" y="3495"/>
                  </a:lnTo>
                  <a:lnTo>
                    <a:pt x="412" y="3572"/>
                  </a:lnTo>
                  <a:lnTo>
                    <a:pt x="540" y="3598"/>
                  </a:lnTo>
                  <a:lnTo>
                    <a:pt x="668" y="3623"/>
                  </a:lnTo>
                  <a:lnTo>
                    <a:pt x="7812" y="3623"/>
                  </a:lnTo>
                  <a:lnTo>
                    <a:pt x="7940" y="3598"/>
                  </a:lnTo>
                  <a:lnTo>
                    <a:pt x="8069" y="3572"/>
                  </a:lnTo>
                  <a:lnTo>
                    <a:pt x="8171" y="3495"/>
                  </a:lnTo>
                  <a:lnTo>
                    <a:pt x="8274" y="3418"/>
                  </a:lnTo>
                  <a:lnTo>
                    <a:pt x="8351" y="3315"/>
                  </a:lnTo>
                  <a:lnTo>
                    <a:pt x="8428" y="3212"/>
                  </a:lnTo>
                  <a:lnTo>
                    <a:pt x="8454" y="3084"/>
                  </a:lnTo>
                  <a:lnTo>
                    <a:pt x="8480" y="2955"/>
                  </a:lnTo>
                  <a:lnTo>
                    <a:pt x="8480" y="669"/>
                  </a:lnTo>
                  <a:lnTo>
                    <a:pt x="8454" y="514"/>
                  </a:lnTo>
                  <a:lnTo>
                    <a:pt x="8428" y="386"/>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41" name="Google Shape;441;p21"/>
            <p:cNvSpPr/>
            <p:nvPr/>
          </p:nvSpPr>
          <p:spPr>
            <a:xfrm>
              <a:off x="7982642" y="10028539"/>
              <a:ext cx="488833" cy="134106"/>
            </a:xfrm>
            <a:custGeom>
              <a:avLst/>
              <a:gdLst/>
              <a:ahLst/>
              <a:cxnLst/>
              <a:rect l="l" t="t" r="r" b="b"/>
              <a:pathLst>
                <a:path w="6656" h="1826" extrusionOk="0">
                  <a:moveTo>
                    <a:pt x="78" y="1"/>
                  </a:moveTo>
                  <a:lnTo>
                    <a:pt x="26" y="27"/>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27"/>
                  </a:lnTo>
                  <a:lnTo>
                    <a:pt x="657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2" name="Google Shape;442;p21"/>
            <p:cNvSpPr/>
            <p:nvPr/>
          </p:nvSpPr>
          <p:spPr>
            <a:xfrm>
              <a:off x="8050576" y="10028539"/>
              <a:ext cx="66098" cy="71827"/>
            </a:xfrm>
            <a:custGeom>
              <a:avLst/>
              <a:gdLst/>
              <a:ahLst/>
              <a:cxnLst/>
              <a:rect l="l" t="t" r="r" b="b"/>
              <a:pathLst>
                <a:path w="900" h="978" extrusionOk="0">
                  <a:moveTo>
                    <a:pt x="0" y="1"/>
                  </a:moveTo>
                  <a:lnTo>
                    <a:pt x="0" y="515"/>
                  </a:lnTo>
                  <a:lnTo>
                    <a:pt x="0" y="618"/>
                  </a:lnTo>
                  <a:lnTo>
                    <a:pt x="52" y="695"/>
                  </a:lnTo>
                  <a:lnTo>
                    <a:pt x="78" y="772"/>
                  </a:lnTo>
                  <a:lnTo>
                    <a:pt x="129" y="823"/>
                  </a:lnTo>
                  <a:lnTo>
                    <a:pt x="206" y="900"/>
                  </a:lnTo>
                  <a:lnTo>
                    <a:pt x="283" y="926"/>
                  </a:lnTo>
                  <a:lnTo>
                    <a:pt x="360" y="952"/>
                  </a:lnTo>
                  <a:lnTo>
                    <a:pt x="463" y="977"/>
                  </a:lnTo>
                  <a:lnTo>
                    <a:pt x="540" y="952"/>
                  </a:lnTo>
                  <a:lnTo>
                    <a:pt x="643" y="926"/>
                  </a:lnTo>
                  <a:lnTo>
                    <a:pt x="720"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43" name="Google Shape;443;p21"/>
            <p:cNvSpPr/>
            <p:nvPr/>
          </p:nvSpPr>
          <p:spPr>
            <a:xfrm>
              <a:off x="8161915" y="10028539"/>
              <a:ext cx="66098" cy="71827"/>
            </a:xfrm>
            <a:custGeom>
              <a:avLst/>
              <a:gdLst/>
              <a:ahLst/>
              <a:cxnLst/>
              <a:rect l="l" t="t" r="r" b="b"/>
              <a:pathLst>
                <a:path w="900" h="978" extrusionOk="0">
                  <a:moveTo>
                    <a:pt x="0" y="1"/>
                  </a:moveTo>
                  <a:lnTo>
                    <a:pt x="0" y="515"/>
                  </a:lnTo>
                  <a:lnTo>
                    <a:pt x="0" y="618"/>
                  </a:lnTo>
                  <a:lnTo>
                    <a:pt x="26" y="695"/>
                  </a:lnTo>
                  <a:lnTo>
                    <a:pt x="77" y="772"/>
                  </a:lnTo>
                  <a:lnTo>
                    <a:pt x="129" y="823"/>
                  </a:lnTo>
                  <a:lnTo>
                    <a:pt x="206" y="900"/>
                  </a:lnTo>
                  <a:lnTo>
                    <a:pt x="283" y="926"/>
                  </a:lnTo>
                  <a:lnTo>
                    <a:pt x="360" y="952"/>
                  </a:lnTo>
                  <a:lnTo>
                    <a:pt x="463" y="977"/>
                  </a:lnTo>
                  <a:lnTo>
                    <a:pt x="540" y="952"/>
                  </a:lnTo>
                  <a:lnTo>
                    <a:pt x="617" y="926"/>
                  </a:lnTo>
                  <a:lnTo>
                    <a:pt x="694" y="900"/>
                  </a:lnTo>
                  <a:lnTo>
                    <a:pt x="771" y="823"/>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44" name="Google Shape;444;p21"/>
            <p:cNvSpPr/>
            <p:nvPr/>
          </p:nvSpPr>
          <p:spPr>
            <a:xfrm>
              <a:off x="7982642" y="10294621"/>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74"/>
                  </a:lnTo>
                  <a:lnTo>
                    <a:pt x="78" y="1799"/>
                  </a:lnTo>
                  <a:lnTo>
                    <a:pt x="103" y="1825"/>
                  </a:lnTo>
                  <a:lnTo>
                    <a:pt x="6527" y="1825"/>
                  </a:lnTo>
                  <a:lnTo>
                    <a:pt x="6578" y="1799"/>
                  </a:lnTo>
                  <a:lnTo>
                    <a:pt x="6604" y="1774"/>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5" name="Google Shape;445;p21"/>
            <p:cNvSpPr/>
            <p:nvPr/>
          </p:nvSpPr>
          <p:spPr>
            <a:xfrm>
              <a:off x="8050576" y="10294621"/>
              <a:ext cx="66098" cy="71827"/>
            </a:xfrm>
            <a:custGeom>
              <a:avLst/>
              <a:gdLst/>
              <a:ahLst/>
              <a:cxnLst/>
              <a:rect l="l" t="t" r="r" b="b"/>
              <a:pathLst>
                <a:path w="900" h="978" extrusionOk="0">
                  <a:moveTo>
                    <a:pt x="0" y="1"/>
                  </a:moveTo>
                  <a:lnTo>
                    <a:pt x="0" y="515"/>
                  </a:lnTo>
                  <a:lnTo>
                    <a:pt x="0" y="617"/>
                  </a:lnTo>
                  <a:lnTo>
                    <a:pt x="52" y="695"/>
                  </a:lnTo>
                  <a:lnTo>
                    <a:pt x="78" y="772"/>
                  </a:lnTo>
                  <a:lnTo>
                    <a:pt x="129" y="849"/>
                  </a:lnTo>
                  <a:lnTo>
                    <a:pt x="206" y="900"/>
                  </a:lnTo>
                  <a:lnTo>
                    <a:pt x="283" y="926"/>
                  </a:lnTo>
                  <a:lnTo>
                    <a:pt x="360" y="977"/>
                  </a:lnTo>
                  <a:lnTo>
                    <a:pt x="540" y="977"/>
                  </a:lnTo>
                  <a:lnTo>
                    <a:pt x="643" y="926"/>
                  </a:lnTo>
                  <a:lnTo>
                    <a:pt x="720"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46" name="Google Shape;446;p21"/>
            <p:cNvSpPr/>
            <p:nvPr/>
          </p:nvSpPr>
          <p:spPr>
            <a:xfrm>
              <a:off x="8161915" y="10294621"/>
              <a:ext cx="66098" cy="71827"/>
            </a:xfrm>
            <a:custGeom>
              <a:avLst/>
              <a:gdLst/>
              <a:ahLst/>
              <a:cxnLst/>
              <a:rect l="l" t="t" r="r" b="b"/>
              <a:pathLst>
                <a:path w="900" h="978" extrusionOk="0">
                  <a:moveTo>
                    <a:pt x="0" y="1"/>
                  </a:moveTo>
                  <a:lnTo>
                    <a:pt x="0" y="515"/>
                  </a:lnTo>
                  <a:lnTo>
                    <a:pt x="0" y="617"/>
                  </a:lnTo>
                  <a:lnTo>
                    <a:pt x="26" y="695"/>
                  </a:lnTo>
                  <a:lnTo>
                    <a:pt x="77" y="772"/>
                  </a:lnTo>
                  <a:lnTo>
                    <a:pt x="129" y="849"/>
                  </a:lnTo>
                  <a:lnTo>
                    <a:pt x="206" y="900"/>
                  </a:lnTo>
                  <a:lnTo>
                    <a:pt x="283" y="926"/>
                  </a:lnTo>
                  <a:lnTo>
                    <a:pt x="360" y="977"/>
                  </a:lnTo>
                  <a:lnTo>
                    <a:pt x="540" y="977"/>
                  </a:lnTo>
                  <a:lnTo>
                    <a:pt x="617" y="926"/>
                  </a:lnTo>
                  <a:lnTo>
                    <a:pt x="694" y="900"/>
                  </a:lnTo>
                  <a:lnTo>
                    <a:pt x="771"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47" name="Google Shape;447;p21"/>
            <p:cNvSpPr/>
            <p:nvPr/>
          </p:nvSpPr>
          <p:spPr>
            <a:xfrm>
              <a:off x="7914708" y="10494678"/>
              <a:ext cx="622792" cy="266156"/>
            </a:xfrm>
            <a:custGeom>
              <a:avLst/>
              <a:gdLst/>
              <a:ahLst/>
              <a:cxnLst/>
              <a:rect l="l" t="t" r="r" b="b"/>
              <a:pathLst>
                <a:path w="8480" h="3624" extrusionOk="0">
                  <a:moveTo>
                    <a:pt x="668" y="0"/>
                  </a:moveTo>
                  <a:lnTo>
                    <a:pt x="540" y="26"/>
                  </a:lnTo>
                  <a:lnTo>
                    <a:pt x="412" y="52"/>
                  </a:lnTo>
                  <a:lnTo>
                    <a:pt x="309" y="129"/>
                  </a:lnTo>
                  <a:lnTo>
                    <a:pt x="206" y="206"/>
                  </a:lnTo>
                  <a:lnTo>
                    <a:pt x="129" y="309"/>
                  </a:lnTo>
                  <a:lnTo>
                    <a:pt x="52" y="412"/>
                  </a:lnTo>
                  <a:lnTo>
                    <a:pt x="26" y="540"/>
                  </a:lnTo>
                  <a:lnTo>
                    <a:pt x="0" y="668"/>
                  </a:lnTo>
                  <a:lnTo>
                    <a:pt x="0" y="2955"/>
                  </a:lnTo>
                  <a:lnTo>
                    <a:pt x="26" y="3109"/>
                  </a:lnTo>
                  <a:lnTo>
                    <a:pt x="52" y="3238"/>
                  </a:lnTo>
                  <a:lnTo>
                    <a:pt x="129" y="3341"/>
                  </a:lnTo>
                  <a:lnTo>
                    <a:pt x="206" y="3443"/>
                  </a:lnTo>
                  <a:lnTo>
                    <a:pt x="309" y="3521"/>
                  </a:lnTo>
                  <a:lnTo>
                    <a:pt x="412" y="3572"/>
                  </a:lnTo>
                  <a:lnTo>
                    <a:pt x="540" y="3623"/>
                  </a:lnTo>
                  <a:lnTo>
                    <a:pt x="7940" y="3623"/>
                  </a:lnTo>
                  <a:lnTo>
                    <a:pt x="8069" y="3572"/>
                  </a:lnTo>
                  <a:lnTo>
                    <a:pt x="8171" y="3521"/>
                  </a:lnTo>
                  <a:lnTo>
                    <a:pt x="8274" y="3443"/>
                  </a:lnTo>
                  <a:lnTo>
                    <a:pt x="8351" y="3341"/>
                  </a:lnTo>
                  <a:lnTo>
                    <a:pt x="8428" y="3238"/>
                  </a:lnTo>
                  <a:lnTo>
                    <a:pt x="8454" y="3109"/>
                  </a:lnTo>
                  <a:lnTo>
                    <a:pt x="8480" y="2955"/>
                  </a:lnTo>
                  <a:lnTo>
                    <a:pt x="8480" y="668"/>
                  </a:lnTo>
                  <a:lnTo>
                    <a:pt x="8454" y="540"/>
                  </a:lnTo>
                  <a:lnTo>
                    <a:pt x="8428"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48" name="Google Shape;448;p21"/>
            <p:cNvSpPr/>
            <p:nvPr/>
          </p:nvSpPr>
          <p:spPr>
            <a:xfrm>
              <a:off x="7982642" y="10560703"/>
              <a:ext cx="488833" cy="134106"/>
            </a:xfrm>
            <a:custGeom>
              <a:avLst/>
              <a:gdLst/>
              <a:ahLst/>
              <a:cxnLst/>
              <a:rect l="l" t="t" r="r" b="b"/>
              <a:pathLst>
                <a:path w="6656" h="1826" extrusionOk="0">
                  <a:moveTo>
                    <a:pt x="103" y="1"/>
                  </a:moveTo>
                  <a:lnTo>
                    <a:pt x="78" y="26"/>
                  </a:lnTo>
                  <a:lnTo>
                    <a:pt x="26" y="52"/>
                  </a:lnTo>
                  <a:lnTo>
                    <a:pt x="0" y="78"/>
                  </a:lnTo>
                  <a:lnTo>
                    <a:pt x="0" y="129"/>
                  </a:lnTo>
                  <a:lnTo>
                    <a:pt x="0" y="1697"/>
                  </a:lnTo>
                  <a:lnTo>
                    <a:pt x="0" y="1748"/>
                  </a:lnTo>
                  <a:lnTo>
                    <a:pt x="26" y="1799"/>
                  </a:lnTo>
                  <a:lnTo>
                    <a:pt x="78" y="1825"/>
                  </a:lnTo>
                  <a:lnTo>
                    <a:pt x="6578" y="1825"/>
                  </a:lnTo>
                  <a:lnTo>
                    <a:pt x="6604" y="1799"/>
                  </a:lnTo>
                  <a:lnTo>
                    <a:pt x="6630" y="1748"/>
                  </a:lnTo>
                  <a:lnTo>
                    <a:pt x="6655" y="1697"/>
                  </a:lnTo>
                  <a:lnTo>
                    <a:pt x="6655" y="129"/>
                  </a:lnTo>
                  <a:lnTo>
                    <a:pt x="6630" y="78"/>
                  </a:lnTo>
                  <a:lnTo>
                    <a:pt x="6604" y="52"/>
                  </a:lnTo>
                  <a:lnTo>
                    <a:pt x="6578"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9" name="Google Shape;449;p21"/>
            <p:cNvSpPr/>
            <p:nvPr/>
          </p:nvSpPr>
          <p:spPr>
            <a:xfrm>
              <a:off x="8050576" y="10560703"/>
              <a:ext cx="66098" cy="71827"/>
            </a:xfrm>
            <a:custGeom>
              <a:avLst/>
              <a:gdLst/>
              <a:ahLst/>
              <a:cxnLst/>
              <a:rect l="l" t="t" r="r" b="b"/>
              <a:pathLst>
                <a:path w="900" h="978" extrusionOk="0">
                  <a:moveTo>
                    <a:pt x="0" y="1"/>
                  </a:moveTo>
                  <a:lnTo>
                    <a:pt x="0" y="515"/>
                  </a:lnTo>
                  <a:lnTo>
                    <a:pt x="0" y="617"/>
                  </a:lnTo>
                  <a:lnTo>
                    <a:pt x="52" y="694"/>
                  </a:lnTo>
                  <a:lnTo>
                    <a:pt x="78" y="772"/>
                  </a:lnTo>
                  <a:lnTo>
                    <a:pt x="129" y="849"/>
                  </a:lnTo>
                  <a:lnTo>
                    <a:pt x="206" y="900"/>
                  </a:lnTo>
                  <a:lnTo>
                    <a:pt x="283" y="951"/>
                  </a:lnTo>
                  <a:lnTo>
                    <a:pt x="360" y="977"/>
                  </a:lnTo>
                  <a:lnTo>
                    <a:pt x="540" y="977"/>
                  </a:lnTo>
                  <a:lnTo>
                    <a:pt x="643" y="951"/>
                  </a:lnTo>
                  <a:lnTo>
                    <a:pt x="720"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0" name="Google Shape;450;p21"/>
            <p:cNvSpPr/>
            <p:nvPr/>
          </p:nvSpPr>
          <p:spPr>
            <a:xfrm>
              <a:off x="8161915" y="10560703"/>
              <a:ext cx="66098" cy="71827"/>
            </a:xfrm>
            <a:custGeom>
              <a:avLst/>
              <a:gdLst/>
              <a:ahLst/>
              <a:cxnLst/>
              <a:rect l="l" t="t" r="r" b="b"/>
              <a:pathLst>
                <a:path w="900" h="978" extrusionOk="0">
                  <a:moveTo>
                    <a:pt x="0" y="1"/>
                  </a:moveTo>
                  <a:lnTo>
                    <a:pt x="0" y="515"/>
                  </a:lnTo>
                  <a:lnTo>
                    <a:pt x="0" y="617"/>
                  </a:lnTo>
                  <a:lnTo>
                    <a:pt x="26" y="694"/>
                  </a:lnTo>
                  <a:lnTo>
                    <a:pt x="77" y="772"/>
                  </a:lnTo>
                  <a:lnTo>
                    <a:pt x="129" y="849"/>
                  </a:lnTo>
                  <a:lnTo>
                    <a:pt x="206" y="900"/>
                  </a:lnTo>
                  <a:lnTo>
                    <a:pt x="283" y="951"/>
                  </a:lnTo>
                  <a:lnTo>
                    <a:pt x="360" y="977"/>
                  </a:lnTo>
                  <a:lnTo>
                    <a:pt x="540" y="977"/>
                  </a:lnTo>
                  <a:lnTo>
                    <a:pt x="617" y="951"/>
                  </a:lnTo>
                  <a:lnTo>
                    <a:pt x="694" y="900"/>
                  </a:lnTo>
                  <a:lnTo>
                    <a:pt x="771" y="849"/>
                  </a:lnTo>
                  <a:lnTo>
                    <a:pt x="823" y="772"/>
                  </a:lnTo>
                  <a:lnTo>
                    <a:pt x="874" y="694"/>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1" name="Google Shape;451;p21"/>
            <p:cNvSpPr/>
            <p:nvPr/>
          </p:nvSpPr>
          <p:spPr>
            <a:xfrm>
              <a:off x="8126075" y="10824876"/>
              <a:ext cx="200057" cy="134106"/>
            </a:xfrm>
            <a:custGeom>
              <a:avLst/>
              <a:gdLst/>
              <a:ahLst/>
              <a:cxnLst/>
              <a:rect l="l" t="t" r="r" b="b"/>
              <a:pathLst>
                <a:path w="2724" h="1826" extrusionOk="0">
                  <a:moveTo>
                    <a:pt x="900" y="1"/>
                  </a:moveTo>
                  <a:lnTo>
                    <a:pt x="900" y="926"/>
                  </a:lnTo>
                  <a:lnTo>
                    <a:pt x="0" y="926"/>
                  </a:lnTo>
                  <a:lnTo>
                    <a:pt x="0" y="1825"/>
                  </a:lnTo>
                  <a:lnTo>
                    <a:pt x="2724" y="1825"/>
                  </a:lnTo>
                  <a:lnTo>
                    <a:pt x="2724" y="926"/>
                  </a:lnTo>
                  <a:lnTo>
                    <a:pt x="1825" y="926"/>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452" name="Google Shape;452;p21"/>
          <p:cNvGrpSpPr/>
          <p:nvPr/>
        </p:nvGrpSpPr>
        <p:grpSpPr>
          <a:xfrm>
            <a:off x="20958625" y="8363647"/>
            <a:ext cx="516249" cy="703619"/>
            <a:chOff x="10035801" y="9854921"/>
            <a:chExt cx="813376" cy="1104061"/>
          </a:xfrm>
        </p:grpSpPr>
        <p:sp>
          <p:nvSpPr>
            <p:cNvPr id="453" name="Google Shape;453;p21"/>
            <p:cNvSpPr/>
            <p:nvPr/>
          </p:nvSpPr>
          <p:spPr>
            <a:xfrm>
              <a:off x="10035801" y="10507898"/>
              <a:ext cx="328435" cy="313306"/>
            </a:xfrm>
            <a:custGeom>
              <a:avLst/>
              <a:gdLst/>
              <a:ahLst/>
              <a:cxnLst/>
              <a:rect l="l" t="t" r="r" b="b"/>
              <a:pathLst>
                <a:path w="4472" h="4266" extrusionOk="0">
                  <a:moveTo>
                    <a:pt x="1002" y="0"/>
                  </a:moveTo>
                  <a:lnTo>
                    <a:pt x="797" y="26"/>
                  </a:lnTo>
                  <a:lnTo>
                    <a:pt x="591" y="103"/>
                  </a:lnTo>
                  <a:lnTo>
                    <a:pt x="437" y="180"/>
                  </a:lnTo>
                  <a:lnTo>
                    <a:pt x="283" y="309"/>
                  </a:lnTo>
                  <a:lnTo>
                    <a:pt x="154" y="463"/>
                  </a:lnTo>
                  <a:lnTo>
                    <a:pt x="77" y="617"/>
                  </a:lnTo>
                  <a:lnTo>
                    <a:pt x="0" y="823"/>
                  </a:lnTo>
                  <a:lnTo>
                    <a:pt x="0" y="1028"/>
                  </a:lnTo>
                  <a:lnTo>
                    <a:pt x="0" y="3263"/>
                  </a:lnTo>
                  <a:lnTo>
                    <a:pt x="0" y="3469"/>
                  </a:lnTo>
                  <a:lnTo>
                    <a:pt x="77" y="3649"/>
                  </a:lnTo>
                  <a:lnTo>
                    <a:pt x="154" y="3829"/>
                  </a:lnTo>
                  <a:lnTo>
                    <a:pt x="283" y="3957"/>
                  </a:lnTo>
                  <a:lnTo>
                    <a:pt x="437" y="4086"/>
                  </a:lnTo>
                  <a:lnTo>
                    <a:pt x="591" y="4188"/>
                  </a:lnTo>
                  <a:lnTo>
                    <a:pt x="797" y="4240"/>
                  </a:lnTo>
                  <a:lnTo>
                    <a:pt x="1002" y="4266"/>
                  </a:lnTo>
                  <a:lnTo>
                    <a:pt x="1670" y="4266"/>
                  </a:lnTo>
                  <a:lnTo>
                    <a:pt x="1773" y="4240"/>
                  </a:lnTo>
                  <a:lnTo>
                    <a:pt x="1850" y="4188"/>
                  </a:lnTo>
                  <a:lnTo>
                    <a:pt x="1876" y="4137"/>
                  </a:lnTo>
                  <a:lnTo>
                    <a:pt x="1902" y="4034"/>
                  </a:lnTo>
                  <a:lnTo>
                    <a:pt x="1876" y="3957"/>
                  </a:lnTo>
                  <a:lnTo>
                    <a:pt x="1850" y="3880"/>
                  </a:lnTo>
                  <a:lnTo>
                    <a:pt x="1773" y="3829"/>
                  </a:lnTo>
                  <a:lnTo>
                    <a:pt x="1002" y="3829"/>
                  </a:lnTo>
                  <a:lnTo>
                    <a:pt x="874" y="3803"/>
                  </a:lnTo>
                  <a:lnTo>
                    <a:pt x="771" y="3777"/>
                  </a:lnTo>
                  <a:lnTo>
                    <a:pt x="668" y="3726"/>
                  </a:lnTo>
                  <a:lnTo>
                    <a:pt x="591" y="3649"/>
                  </a:lnTo>
                  <a:lnTo>
                    <a:pt x="514" y="3572"/>
                  </a:lnTo>
                  <a:lnTo>
                    <a:pt x="463" y="3469"/>
                  </a:lnTo>
                  <a:lnTo>
                    <a:pt x="437" y="3366"/>
                  </a:lnTo>
                  <a:lnTo>
                    <a:pt x="437" y="3263"/>
                  </a:lnTo>
                  <a:lnTo>
                    <a:pt x="437" y="1028"/>
                  </a:lnTo>
                  <a:lnTo>
                    <a:pt x="437" y="900"/>
                  </a:lnTo>
                  <a:lnTo>
                    <a:pt x="463" y="797"/>
                  </a:lnTo>
                  <a:lnTo>
                    <a:pt x="514" y="694"/>
                  </a:lnTo>
                  <a:lnTo>
                    <a:pt x="591" y="617"/>
                  </a:lnTo>
                  <a:lnTo>
                    <a:pt x="668" y="540"/>
                  </a:lnTo>
                  <a:lnTo>
                    <a:pt x="771" y="488"/>
                  </a:lnTo>
                  <a:lnTo>
                    <a:pt x="874" y="463"/>
                  </a:lnTo>
                  <a:lnTo>
                    <a:pt x="4265" y="463"/>
                  </a:lnTo>
                  <a:lnTo>
                    <a:pt x="4343" y="437"/>
                  </a:lnTo>
                  <a:lnTo>
                    <a:pt x="4420" y="386"/>
                  </a:lnTo>
                  <a:lnTo>
                    <a:pt x="4471" y="309"/>
                  </a:lnTo>
                  <a:lnTo>
                    <a:pt x="4471" y="232"/>
                  </a:lnTo>
                  <a:lnTo>
                    <a:pt x="4471" y="154"/>
                  </a:lnTo>
                  <a:lnTo>
                    <a:pt x="4420" y="77"/>
                  </a:lnTo>
                  <a:lnTo>
                    <a:pt x="4343" y="26"/>
                  </a:lnTo>
                  <a:lnTo>
                    <a:pt x="426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4" name="Google Shape;454;p21"/>
            <p:cNvSpPr/>
            <p:nvPr/>
          </p:nvSpPr>
          <p:spPr>
            <a:xfrm>
              <a:off x="10532051" y="10507898"/>
              <a:ext cx="317125" cy="313306"/>
            </a:xfrm>
            <a:custGeom>
              <a:avLst/>
              <a:gdLst/>
              <a:ahLst/>
              <a:cxnLst/>
              <a:rect l="l" t="t" r="r" b="b"/>
              <a:pathLst>
                <a:path w="4318" h="4266" extrusionOk="0">
                  <a:moveTo>
                    <a:pt x="206" y="0"/>
                  </a:moveTo>
                  <a:lnTo>
                    <a:pt x="129" y="26"/>
                  </a:lnTo>
                  <a:lnTo>
                    <a:pt x="52" y="77"/>
                  </a:lnTo>
                  <a:lnTo>
                    <a:pt x="1" y="154"/>
                  </a:lnTo>
                  <a:lnTo>
                    <a:pt x="1" y="232"/>
                  </a:lnTo>
                  <a:lnTo>
                    <a:pt x="1" y="309"/>
                  </a:lnTo>
                  <a:lnTo>
                    <a:pt x="52" y="386"/>
                  </a:lnTo>
                  <a:lnTo>
                    <a:pt x="129" y="437"/>
                  </a:lnTo>
                  <a:lnTo>
                    <a:pt x="206" y="463"/>
                  </a:lnTo>
                  <a:lnTo>
                    <a:pt x="3444" y="463"/>
                  </a:lnTo>
                  <a:lnTo>
                    <a:pt x="3547" y="488"/>
                  </a:lnTo>
                  <a:lnTo>
                    <a:pt x="3650" y="540"/>
                  </a:lnTo>
                  <a:lnTo>
                    <a:pt x="3727" y="617"/>
                  </a:lnTo>
                  <a:lnTo>
                    <a:pt x="3778" y="694"/>
                  </a:lnTo>
                  <a:lnTo>
                    <a:pt x="3829" y="797"/>
                  </a:lnTo>
                  <a:lnTo>
                    <a:pt x="3881" y="900"/>
                  </a:lnTo>
                  <a:lnTo>
                    <a:pt x="3881" y="1028"/>
                  </a:lnTo>
                  <a:lnTo>
                    <a:pt x="3881" y="3263"/>
                  </a:lnTo>
                  <a:lnTo>
                    <a:pt x="3881" y="3366"/>
                  </a:lnTo>
                  <a:lnTo>
                    <a:pt x="3829" y="3469"/>
                  </a:lnTo>
                  <a:lnTo>
                    <a:pt x="3778" y="3572"/>
                  </a:lnTo>
                  <a:lnTo>
                    <a:pt x="3727" y="3649"/>
                  </a:lnTo>
                  <a:lnTo>
                    <a:pt x="3650" y="3726"/>
                  </a:lnTo>
                  <a:lnTo>
                    <a:pt x="3547" y="3777"/>
                  </a:lnTo>
                  <a:lnTo>
                    <a:pt x="3444" y="3803"/>
                  </a:lnTo>
                  <a:lnTo>
                    <a:pt x="3315" y="3829"/>
                  </a:lnTo>
                  <a:lnTo>
                    <a:pt x="2622" y="3829"/>
                  </a:lnTo>
                  <a:lnTo>
                    <a:pt x="2545" y="3880"/>
                  </a:lnTo>
                  <a:lnTo>
                    <a:pt x="2519" y="3957"/>
                  </a:lnTo>
                  <a:lnTo>
                    <a:pt x="2493" y="4034"/>
                  </a:lnTo>
                  <a:lnTo>
                    <a:pt x="2519" y="4137"/>
                  </a:lnTo>
                  <a:lnTo>
                    <a:pt x="2545" y="4188"/>
                  </a:lnTo>
                  <a:lnTo>
                    <a:pt x="2622" y="4240"/>
                  </a:lnTo>
                  <a:lnTo>
                    <a:pt x="2699" y="4266"/>
                  </a:lnTo>
                  <a:lnTo>
                    <a:pt x="3315" y="4266"/>
                  </a:lnTo>
                  <a:lnTo>
                    <a:pt x="3521" y="4240"/>
                  </a:lnTo>
                  <a:lnTo>
                    <a:pt x="3701" y="4188"/>
                  </a:lnTo>
                  <a:lnTo>
                    <a:pt x="3881" y="4086"/>
                  </a:lnTo>
                  <a:lnTo>
                    <a:pt x="4035" y="3957"/>
                  </a:lnTo>
                  <a:lnTo>
                    <a:pt x="4163" y="3829"/>
                  </a:lnTo>
                  <a:lnTo>
                    <a:pt x="4240" y="3649"/>
                  </a:lnTo>
                  <a:lnTo>
                    <a:pt x="4318" y="3469"/>
                  </a:lnTo>
                  <a:lnTo>
                    <a:pt x="4318" y="3263"/>
                  </a:lnTo>
                  <a:lnTo>
                    <a:pt x="4318" y="1028"/>
                  </a:lnTo>
                  <a:lnTo>
                    <a:pt x="4318" y="823"/>
                  </a:lnTo>
                  <a:lnTo>
                    <a:pt x="4240" y="617"/>
                  </a:lnTo>
                  <a:lnTo>
                    <a:pt x="4163" y="463"/>
                  </a:lnTo>
                  <a:lnTo>
                    <a:pt x="4035" y="309"/>
                  </a:lnTo>
                  <a:lnTo>
                    <a:pt x="3881" y="180"/>
                  </a:lnTo>
                  <a:lnTo>
                    <a:pt x="3701" y="103"/>
                  </a:lnTo>
                  <a:lnTo>
                    <a:pt x="3521" y="26"/>
                  </a:lnTo>
                  <a:lnTo>
                    <a:pt x="331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5" name="Google Shape;455;p21"/>
            <p:cNvSpPr/>
            <p:nvPr/>
          </p:nvSpPr>
          <p:spPr>
            <a:xfrm>
              <a:off x="10182979" y="9939894"/>
              <a:ext cx="519018" cy="566168"/>
            </a:xfrm>
            <a:custGeom>
              <a:avLst/>
              <a:gdLst/>
              <a:ahLst/>
              <a:cxnLst/>
              <a:rect l="l" t="t" r="r" b="b"/>
              <a:pathLst>
                <a:path w="7067" h="7709" extrusionOk="0">
                  <a:moveTo>
                    <a:pt x="3161" y="0"/>
                  </a:moveTo>
                  <a:lnTo>
                    <a:pt x="2827" y="52"/>
                  </a:lnTo>
                  <a:lnTo>
                    <a:pt x="2467" y="154"/>
                  </a:lnTo>
                  <a:lnTo>
                    <a:pt x="2159" y="257"/>
                  </a:lnTo>
                  <a:lnTo>
                    <a:pt x="1850" y="411"/>
                  </a:lnTo>
                  <a:lnTo>
                    <a:pt x="1542" y="591"/>
                  </a:lnTo>
                  <a:lnTo>
                    <a:pt x="1285" y="797"/>
                  </a:lnTo>
                  <a:lnTo>
                    <a:pt x="1028" y="1028"/>
                  </a:lnTo>
                  <a:lnTo>
                    <a:pt x="797" y="1285"/>
                  </a:lnTo>
                  <a:lnTo>
                    <a:pt x="591" y="1542"/>
                  </a:lnTo>
                  <a:lnTo>
                    <a:pt x="411" y="1850"/>
                  </a:lnTo>
                  <a:lnTo>
                    <a:pt x="283" y="2159"/>
                  </a:lnTo>
                  <a:lnTo>
                    <a:pt x="155" y="2467"/>
                  </a:lnTo>
                  <a:lnTo>
                    <a:pt x="77" y="2827"/>
                  </a:lnTo>
                  <a:lnTo>
                    <a:pt x="0" y="3161"/>
                  </a:lnTo>
                  <a:lnTo>
                    <a:pt x="0" y="3520"/>
                  </a:lnTo>
                  <a:lnTo>
                    <a:pt x="26" y="3931"/>
                  </a:lnTo>
                  <a:lnTo>
                    <a:pt x="77" y="4317"/>
                  </a:lnTo>
                  <a:lnTo>
                    <a:pt x="206" y="4702"/>
                  </a:lnTo>
                  <a:lnTo>
                    <a:pt x="334" y="5062"/>
                  </a:lnTo>
                  <a:lnTo>
                    <a:pt x="540" y="5396"/>
                  </a:lnTo>
                  <a:lnTo>
                    <a:pt x="746" y="5704"/>
                  </a:lnTo>
                  <a:lnTo>
                    <a:pt x="1002" y="6013"/>
                  </a:lnTo>
                  <a:lnTo>
                    <a:pt x="1285" y="6270"/>
                  </a:lnTo>
                  <a:lnTo>
                    <a:pt x="1414" y="6372"/>
                  </a:lnTo>
                  <a:lnTo>
                    <a:pt x="1516" y="6501"/>
                  </a:lnTo>
                  <a:lnTo>
                    <a:pt x="1619" y="6655"/>
                  </a:lnTo>
                  <a:lnTo>
                    <a:pt x="1722" y="6809"/>
                  </a:lnTo>
                  <a:lnTo>
                    <a:pt x="1773" y="6963"/>
                  </a:lnTo>
                  <a:lnTo>
                    <a:pt x="1825" y="7143"/>
                  </a:lnTo>
                  <a:lnTo>
                    <a:pt x="1850" y="7297"/>
                  </a:lnTo>
                  <a:lnTo>
                    <a:pt x="1876" y="7477"/>
                  </a:lnTo>
                  <a:lnTo>
                    <a:pt x="1876" y="7709"/>
                  </a:lnTo>
                  <a:lnTo>
                    <a:pt x="5191" y="7709"/>
                  </a:lnTo>
                  <a:lnTo>
                    <a:pt x="5191" y="7477"/>
                  </a:lnTo>
                  <a:lnTo>
                    <a:pt x="5216" y="7323"/>
                  </a:lnTo>
                  <a:lnTo>
                    <a:pt x="5242" y="7143"/>
                  </a:lnTo>
                  <a:lnTo>
                    <a:pt x="5268" y="6963"/>
                  </a:lnTo>
                  <a:lnTo>
                    <a:pt x="5345" y="6809"/>
                  </a:lnTo>
                  <a:lnTo>
                    <a:pt x="5422" y="6655"/>
                  </a:lnTo>
                  <a:lnTo>
                    <a:pt x="5525" y="6527"/>
                  </a:lnTo>
                  <a:lnTo>
                    <a:pt x="5627" y="6398"/>
                  </a:lnTo>
                  <a:lnTo>
                    <a:pt x="5756" y="6270"/>
                  </a:lnTo>
                  <a:lnTo>
                    <a:pt x="6039" y="6013"/>
                  </a:lnTo>
                  <a:lnTo>
                    <a:pt x="6296" y="5730"/>
                  </a:lnTo>
                  <a:lnTo>
                    <a:pt x="6527" y="5422"/>
                  </a:lnTo>
                  <a:lnTo>
                    <a:pt x="6707" y="5088"/>
                  </a:lnTo>
                  <a:lnTo>
                    <a:pt x="6861" y="4728"/>
                  </a:lnTo>
                  <a:lnTo>
                    <a:pt x="6964" y="4343"/>
                  </a:lnTo>
                  <a:lnTo>
                    <a:pt x="7041" y="3957"/>
                  </a:lnTo>
                  <a:lnTo>
                    <a:pt x="7066" y="3546"/>
                  </a:lnTo>
                  <a:lnTo>
                    <a:pt x="7041" y="3186"/>
                  </a:lnTo>
                  <a:lnTo>
                    <a:pt x="6989" y="2827"/>
                  </a:lnTo>
                  <a:lnTo>
                    <a:pt x="6912" y="2493"/>
                  </a:lnTo>
                  <a:lnTo>
                    <a:pt x="6784" y="2159"/>
                  </a:lnTo>
                  <a:lnTo>
                    <a:pt x="6655" y="1850"/>
                  </a:lnTo>
                  <a:lnTo>
                    <a:pt x="6475" y="1568"/>
                  </a:lnTo>
                  <a:lnTo>
                    <a:pt x="6270" y="1285"/>
                  </a:lnTo>
                  <a:lnTo>
                    <a:pt x="6039" y="1028"/>
                  </a:lnTo>
                  <a:lnTo>
                    <a:pt x="5782" y="797"/>
                  </a:lnTo>
                  <a:lnTo>
                    <a:pt x="5525" y="591"/>
                  </a:lnTo>
                  <a:lnTo>
                    <a:pt x="5216" y="411"/>
                  </a:lnTo>
                  <a:lnTo>
                    <a:pt x="4908" y="283"/>
                  </a:lnTo>
                  <a:lnTo>
                    <a:pt x="4574" y="154"/>
                  </a:lnTo>
                  <a:lnTo>
                    <a:pt x="4240" y="52"/>
                  </a:lnTo>
                  <a:lnTo>
                    <a:pt x="39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6" name="Google Shape;456;p21"/>
            <p:cNvSpPr/>
            <p:nvPr/>
          </p:nvSpPr>
          <p:spPr>
            <a:xfrm>
              <a:off x="10133920" y="10585233"/>
              <a:ext cx="617137" cy="137852"/>
            </a:xfrm>
            <a:custGeom>
              <a:avLst/>
              <a:gdLst/>
              <a:ahLst/>
              <a:cxnLst/>
              <a:rect l="l" t="t" r="r" b="b"/>
              <a:pathLst>
                <a:path w="8403" h="1877" extrusionOk="0">
                  <a:moveTo>
                    <a:pt x="977" y="1"/>
                  </a:moveTo>
                  <a:lnTo>
                    <a:pt x="823" y="26"/>
                  </a:lnTo>
                  <a:lnTo>
                    <a:pt x="694" y="104"/>
                  </a:lnTo>
                  <a:lnTo>
                    <a:pt x="591" y="206"/>
                  </a:lnTo>
                  <a:lnTo>
                    <a:pt x="540" y="309"/>
                  </a:lnTo>
                  <a:lnTo>
                    <a:pt x="0" y="1876"/>
                  </a:lnTo>
                  <a:lnTo>
                    <a:pt x="8402" y="1876"/>
                  </a:lnTo>
                  <a:lnTo>
                    <a:pt x="7889" y="309"/>
                  </a:lnTo>
                  <a:lnTo>
                    <a:pt x="7811" y="206"/>
                  </a:lnTo>
                  <a:lnTo>
                    <a:pt x="7709" y="104"/>
                  </a:lnTo>
                  <a:lnTo>
                    <a:pt x="7580" y="26"/>
                  </a:lnTo>
                  <a:lnTo>
                    <a:pt x="7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57" name="Google Shape;457;p21"/>
            <p:cNvSpPr/>
            <p:nvPr/>
          </p:nvSpPr>
          <p:spPr>
            <a:xfrm>
              <a:off x="10132010" y="10692826"/>
              <a:ext cx="620956" cy="266156"/>
            </a:xfrm>
            <a:custGeom>
              <a:avLst/>
              <a:gdLst/>
              <a:ahLst/>
              <a:cxnLst/>
              <a:rect l="l" t="t" r="r" b="b"/>
              <a:pathLst>
                <a:path w="8455" h="3624" extrusionOk="0">
                  <a:moveTo>
                    <a:pt x="514" y="0"/>
                  </a:moveTo>
                  <a:lnTo>
                    <a:pt x="386" y="52"/>
                  </a:lnTo>
                  <a:lnTo>
                    <a:pt x="283" y="103"/>
                  </a:lnTo>
                  <a:lnTo>
                    <a:pt x="180" y="180"/>
                  </a:lnTo>
                  <a:lnTo>
                    <a:pt x="103" y="283"/>
                  </a:lnTo>
                  <a:lnTo>
                    <a:pt x="52" y="411"/>
                  </a:lnTo>
                  <a:lnTo>
                    <a:pt x="1" y="540"/>
                  </a:lnTo>
                  <a:lnTo>
                    <a:pt x="1" y="668"/>
                  </a:lnTo>
                  <a:lnTo>
                    <a:pt x="1" y="2955"/>
                  </a:lnTo>
                  <a:lnTo>
                    <a:pt x="1" y="3084"/>
                  </a:lnTo>
                  <a:lnTo>
                    <a:pt x="52" y="3212"/>
                  </a:lnTo>
                  <a:lnTo>
                    <a:pt x="103" y="3341"/>
                  </a:lnTo>
                  <a:lnTo>
                    <a:pt x="180" y="3443"/>
                  </a:lnTo>
                  <a:lnTo>
                    <a:pt x="283" y="3520"/>
                  </a:lnTo>
                  <a:lnTo>
                    <a:pt x="386" y="3572"/>
                  </a:lnTo>
                  <a:lnTo>
                    <a:pt x="514" y="3623"/>
                  </a:lnTo>
                  <a:lnTo>
                    <a:pt x="7940" y="3623"/>
                  </a:lnTo>
                  <a:lnTo>
                    <a:pt x="8043" y="3572"/>
                  </a:lnTo>
                  <a:lnTo>
                    <a:pt x="8171" y="3520"/>
                  </a:lnTo>
                  <a:lnTo>
                    <a:pt x="8274" y="3443"/>
                  </a:lnTo>
                  <a:lnTo>
                    <a:pt x="8351" y="3341"/>
                  </a:lnTo>
                  <a:lnTo>
                    <a:pt x="8403" y="3212"/>
                  </a:lnTo>
                  <a:lnTo>
                    <a:pt x="8454" y="3084"/>
                  </a:lnTo>
                  <a:lnTo>
                    <a:pt x="8454" y="2955"/>
                  </a:lnTo>
                  <a:lnTo>
                    <a:pt x="8454" y="668"/>
                  </a:lnTo>
                  <a:lnTo>
                    <a:pt x="8454" y="540"/>
                  </a:lnTo>
                  <a:lnTo>
                    <a:pt x="8403" y="411"/>
                  </a:lnTo>
                  <a:lnTo>
                    <a:pt x="8351" y="283"/>
                  </a:lnTo>
                  <a:lnTo>
                    <a:pt x="8274" y="180"/>
                  </a:lnTo>
                  <a:lnTo>
                    <a:pt x="8171" y="103"/>
                  </a:lnTo>
                  <a:lnTo>
                    <a:pt x="8043" y="52"/>
                  </a:lnTo>
                  <a:lnTo>
                    <a:pt x="7940"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58" name="Google Shape;458;p21"/>
            <p:cNvSpPr/>
            <p:nvPr/>
          </p:nvSpPr>
          <p:spPr>
            <a:xfrm>
              <a:off x="10198035" y="10758851"/>
              <a:ext cx="488833" cy="134033"/>
            </a:xfrm>
            <a:custGeom>
              <a:avLst/>
              <a:gdLst/>
              <a:ahLst/>
              <a:cxnLst/>
              <a:rect l="l" t="t" r="r" b="b"/>
              <a:pathLst>
                <a:path w="6656" h="1825" extrusionOk="0">
                  <a:moveTo>
                    <a:pt x="129" y="1"/>
                  </a:moveTo>
                  <a:lnTo>
                    <a:pt x="78" y="26"/>
                  </a:lnTo>
                  <a:lnTo>
                    <a:pt x="27" y="52"/>
                  </a:lnTo>
                  <a:lnTo>
                    <a:pt x="1" y="78"/>
                  </a:lnTo>
                  <a:lnTo>
                    <a:pt x="1" y="129"/>
                  </a:lnTo>
                  <a:lnTo>
                    <a:pt x="1" y="1696"/>
                  </a:lnTo>
                  <a:lnTo>
                    <a:pt x="1" y="1748"/>
                  </a:lnTo>
                  <a:lnTo>
                    <a:pt x="27" y="1774"/>
                  </a:lnTo>
                  <a:lnTo>
                    <a:pt x="78" y="1799"/>
                  </a:lnTo>
                  <a:lnTo>
                    <a:pt x="129" y="1825"/>
                  </a:lnTo>
                  <a:lnTo>
                    <a:pt x="6527" y="1825"/>
                  </a:lnTo>
                  <a:lnTo>
                    <a:pt x="6579" y="1799"/>
                  </a:lnTo>
                  <a:lnTo>
                    <a:pt x="6604" y="1774"/>
                  </a:lnTo>
                  <a:lnTo>
                    <a:pt x="6656" y="1748"/>
                  </a:lnTo>
                  <a:lnTo>
                    <a:pt x="6656" y="1696"/>
                  </a:lnTo>
                  <a:lnTo>
                    <a:pt x="6656" y="129"/>
                  </a:lnTo>
                  <a:lnTo>
                    <a:pt x="6656" y="78"/>
                  </a:lnTo>
                  <a:lnTo>
                    <a:pt x="6604" y="52"/>
                  </a:lnTo>
                  <a:lnTo>
                    <a:pt x="6579" y="26"/>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9" name="Google Shape;459;p21"/>
            <p:cNvSpPr/>
            <p:nvPr/>
          </p:nvSpPr>
          <p:spPr>
            <a:xfrm>
              <a:off x="10265969" y="10758851"/>
              <a:ext cx="68008" cy="71827"/>
            </a:xfrm>
            <a:custGeom>
              <a:avLst/>
              <a:gdLst/>
              <a:ahLst/>
              <a:cxnLst/>
              <a:rect l="l" t="t" r="r" b="b"/>
              <a:pathLst>
                <a:path w="926" h="978" extrusionOk="0">
                  <a:moveTo>
                    <a:pt x="1" y="1"/>
                  </a:moveTo>
                  <a:lnTo>
                    <a:pt x="1" y="515"/>
                  </a:lnTo>
                  <a:lnTo>
                    <a:pt x="27" y="617"/>
                  </a:lnTo>
                  <a:lnTo>
                    <a:pt x="52" y="694"/>
                  </a:lnTo>
                  <a:lnTo>
                    <a:pt x="78" y="771"/>
                  </a:lnTo>
                  <a:lnTo>
                    <a:pt x="155" y="849"/>
                  </a:lnTo>
                  <a:lnTo>
                    <a:pt x="206" y="900"/>
                  </a:lnTo>
                  <a:lnTo>
                    <a:pt x="284" y="926"/>
                  </a:lnTo>
                  <a:lnTo>
                    <a:pt x="386" y="951"/>
                  </a:lnTo>
                  <a:lnTo>
                    <a:pt x="463" y="977"/>
                  </a:lnTo>
                  <a:lnTo>
                    <a:pt x="566" y="951"/>
                  </a:lnTo>
                  <a:lnTo>
                    <a:pt x="643" y="926"/>
                  </a:lnTo>
                  <a:lnTo>
                    <a:pt x="720" y="900"/>
                  </a:lnTo>
                  <a:lnTo>
                    <a:pt x="797"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0" name="Google Shape;460;p21"/>
            <p:cNvSpPr/>
            <p:nvPr/>
          </p:nvSpPr>
          <p:spPr>
            <a:xfrm>
              <a:off x="10377308" y="10758851"/>
              <a:ext cx="68008" cy="71827"/>
            </a:xfrm>
            <a:custGeom>
              <a:avLst/>
              <a:gdLst/>
              <a:ahLst/>
              <a:cxnLst/>
              <a:rect l="l" t="t" r="r" b="b"/>
              <a:pathLst>
                <a:path w="926" h="978" extrusionOk="0">
                  <a:moveTo>
                    <a:pt x="1" y="1"/>
                  </a:moveTo>
                  <a:lnTo>
                    <a:pt x="1" y="515"/>
                  </a:lnTo>
                  <a:lnTo>
                    <a:pt x="27" y="617"/>
                  </a:lnTo>
                  <a:lnTo>
                    <a:pt x="52" y="694"/>
                  </a:lnTo>
                  <a:lnTo>
                    <a:pt x="78" y="771"/>
                  </a:lnTo>
                  <a:lnTo>
                    <a:pt x="129" y="849"/>
                  </a:lnTo>
                  <a:lnTo>
                    <a:pt x="206" y="900"/>
                  </a:lnTo>
                  <a:lnTo>
                    <a:pt x="284" y="926"/>
                  </a:lnTo>
                  <a:lnTo>
                    <a:pt x="361" y="951"/>
                  </a:lnTo>
                  <a:lnTo>
                    <a:pt x="463" y="977"/>
                  </a:lnTo>
                  <a:lnTo>
                    <a:pt x="566" y="951"/>
                  </a:lnTo>
                  <a:lnTo>
                    <a:pt x="643" y="926"/>
                  </a:lnTo>
                  <a:lnTo>
                    <a:pt x="720" y="900"/>
                  </a:lnTo>
                  <a:lnTo>
                    <a:pt x="772" y="849"/>
                  </a:lnTo>
                  <a:lnTo>
                    <a:pt x="849" y="771"/>
                  </a:lnTo>
                  <a:lnTo>
                    <a:pt x="875" y="694"/>
                  </a:lnTo>
                  <a:lnTo>
                    <a:pt x="900" y="617"/>
                  </a:lnTo>
                  <a:lnTo>
                    <a:pt x="926" y="515"/>
                  </a:lnTo>
                  <a:lnTo>
                    <a:pt x="92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1" name="Google Shape;461;p21"/>
            <p:cNvSpPr/>
            <p:nvPr/>
          </p:nvSpPr>
          <p:spPr>
            <a:xfrm>
              <a:off x="10309374" y="10088982"/>
              <a:ext cx="254845" cy="245371"/>
            </a:xfrm>
            <a:custGeom>
              <a:avLst/>
              <a:gdLst/>
              <a:ahLst/>
              <a:cxnLst/>
              <a:rect l="l" t="t" r="r" b="b"/>
              <a:pathLst>
                <a:path w="3470" h="3341" extrusionOk="0">
                  <a:moveTo>
                    <a:pt x="1748" y="0"/>
                  </a:moveTo>
                  <a:lnTo>
                    <a:pt x="1645" y="26"/>
                  </a:lnTo>
                  <a:lnTo>
                    <a:pt x="1594" y="77"/>
                  </a:lnTo>
                  <a:lnTo>
                    <a:pt x="1568" y="103"/>
                  </a:lnTo>
                  <a:lnTo>
                    <a:pt x="1183" y="899"/>
                  </a:lnTo>
                  <a:lnTo>
                    <a:pt x="1106" y="976"/>
                  </a:lnTo>
                  <a:lnTo>
                    <a:pt x="1029" y="1002"/>
                  </a:lnTo>
                  <a:lnTo>
                    <a:pt x="155" y="1131"/>
                  </a:lnTo>
                  <a:lnTo>
                    <a:pt x="104" y="1156"/>
                  </a:lnTo>
                  <a:lnTo>
                    <a:pt x="52" y="1182"/>
                  </a:lnTo>
                  <a:lnTo>
                    <a:pt x="1" y="1259"/>
                  </a:lnTo>
                  <a:lnTo>
                    <a:pt x="1" y="1362"/>
                  </a:lnTo>
                  <a:lnTo>
                    <a:pt x="27" y="1413"/>
                  </a:lnTo>
                  <a:lnTo>
                    <a:pt x="52" y="1465"/>
                  </a:lnTo>
                  <a:lnTo>
                    <a:pt x="695" y="2081"/>
                  </a:lnTo>
                  <a:lnTo>
                    <a:pt x="746" y="2158"/>
                  </a:lnTo>
                  <a:lnTo>
                    <a:pt x="746" y="2261"/>
                  </a:lnTo>
                  <a:lnTo>
                    <a:pt x="592" y="3109"/>
                  </a:lnTo>
                  <a:lnTo>
                    <a:pt x="592" y="3186"/>
                  </a:lnTo>
                  <a:lnTo>
                    <a:pt x="592" y="3238"/>
                  </a:lnTo>
                  <a:lnTo>
                    <a:pt x="669" y="3315"/>
                  </a:lnTo>
                  <a:lnTo>
                    <a:pt x="772" y="3340"/>
                  </a:lnTo>
                  <a:lnTo>
                    <a:pt x="823" y="3340"/>
                  </a:lnTo>
                  <a:lnTo>
                    <a:pt x="875" y="3315"/>
                  </a:lnTo>
                  <a:lnTo>
                    <a:pt x="1645" y="2904"/>
                  </a:lnTo>
                  <a:lnTo>
                    <a:pt x="1748" y="2878"/>
                  </a:lnTo>
                  <a:lnTo>
                    <a:pt x="1825" y="2904"/>
                  </a:lnTo>
                  <a:lnTo>
                    <a:pt x="2622" y="3315"/>
                  </a:lnTo>
                  <a:lnTo>
                    <a:pt x="2673" y="3340"/>
                  </a:lnTo>
                  <a:lnTo>
                    <a:pt x="2725" y="3340"/>
                  </a:lnTo>
                  <a:lnTo>
                    <a:pt x="2802" y="3315"/>
                  </a:lnTo>
                  <a:lnTo>
                    <a:pt x="2879" y="3238"/>
                  </a:lnTo>
                  <a:lnTo>
                    <a:pt x="2879" y="3186"/>
                  </a:lnTo>
                  <a:lnTo>
                    <a:pt x="2879" y="3109"/>
                  </a:lnTo>
                  <a:lnTo>
                    <a:pt x="2750" y="2261"/>
                  </a:lnTo>
                  <a:lnTo>
                    <a:pt x="2750" y="2158"/>
                  </a:lnTo>
                  <a:lnTo>
                    <a:pt x="2802" y="2081"/>
                  </a:lnTo>
                  <a:lnTo>
                    <a:pt x="3418" y="1465"/>
                  </a:lnTo>
                  <a:lnTo>
                    <a:pt x="3470" y="1413"/>
                  </a:lnTo>
                  <a:lnTo>
                    <a:pt x="3470" y="1362"/>
                  </a:lnTo>
                  <a:lnTo>
                    <a:pt x="3470" y="1259"/>
                  </a:lnTo>
                  <a:lnTo>
                    <a:pt x="3418" y="1182"/>
                  </a:lnTo>
                  <a:lnTo>
                    <a:pt x="3367" y="1156"/>
                  </a:lnTo>
                  <a:lnTo>
                    <a:pt x="3316" y="1131"/>
                  </a:lnTo>
                  <a:lnTo>
                    <a:pt x="2442" y="1002"/>
                  </a:lnTo>
                  <a:lnTo>
                    <a:pt x="2365" y="976"/>
                  </a:lnTo>
                  <a:lnTo>
                    <a:pt x="2313" y="899"/>
                  </a:lnTo>
                  <a:lnTo>
                    <a:pt x="1902" y="103"/>
                  </a:lnTo>
                  <a:lnTo>
                    <a:pt x="1877" y="77"/>
                  </a:lnTo>
                  <a:lnTo>
                    <a:pt x="1825" y="26"/>
                  </a:lnTo>
                  <a:lnTo>
                    <a:pt x="174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2" name="Google Shape;462;p21"/>
            <p:cNvSpPr/>
            <p:nvPr/>
          </p:nvSpPr>
          <p:spPr>
            <a:xfrm>
              <a:off x="10426368" y="9854921"/>
              <a:ext cx="32168" cy="54862"/>
            </a:xfrm>
            <a:custGeom>
              <a:avLst/>
              <a:gdLst/>
              <a:ahLst/>
              <a:cxnLst/>
              <a:rect l="l" t="t" r="r" b="b"/>
              <a:pathLst>
                <a:path w="438" h="747" extrusionOk="0">
                  <a:moveTo>
                    <a:pt x="207" y="1"/>
                  </a:moveTo>
                  <a:lnTo>
                    <a:pt x="129" y="27"/>
                  </a:lnTo>
                  <a:lnTo>
                    <a:pt x="52" y="78"/>
                  </a:lnTo>
                  <a:lnTo>
                    <a:pt x="27" y="129"/>
                  </a:lnTo>
                  <a:lnTo>
                    <a:pt x="1" y="232"/>
                  </a:lnTo>
                  <a:lnTo>
                    <a:pt x="1" y="541"/>
                  </a:lnTo>
                  <a:lnTo>
                    <a:pt x="27" y="618"/>
                  </a:lnTo>
                  <a:lnTo>
                    <a:pt x="52" y="695"/>
                  </a:lnTo>
                  <a:lnTo>
                    <a:pt x="129" y="720"/>
                  </a:lnTo>
                  <a:lnTo>
                    <a:pt x="207" y="746"/>
                  </a:lnTo>
                  <a:lnTo>
                    <a:pt x="309" y="720"/>
                  </a:lnTo>
                  <a:lnTo>
                    <a:pt x="361" y="695"/>
                  </a:lnTo>
                  <a:lnTo>
                    <a:pt x="412" y="618"/>
                  </a:lnTo>
                  <a:lnTo>
                    <a:pt x="438" y="541"/>
                  </a:lnTo>
                  <a:lnTo>
                    <a:pt x="438" y="232"/>
                  </a:lnTo>
                  <a:lnTo>
                    <a:pt x="412" y="129"/>
                  </a:lnTo>
                  <a:lnTo>
                    <a:pt x="361" y="78"/>
                  </a:lnTo>
                  <a:lnTo>
                    <a:pt x="309" y="27"/>
                  </a:lnTo>
                  <a:lnTo>
                    <a:pt x="2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3" name="Google Shape;463;p21"/>
            <p:cNvSpPr/>
            <p:nvPr/>
          </p:nvSpPr>
          <p:spPr>
            <a:xfrm>
              <a:off x="10313193" y="9875705"/>
              <a:ext cx="39659" cy="52952"/>
            </a:xfrm>
            <a:custGeom>
              <a:avLst/>
              <a:gdLst/>
              <a:ahLst/>
              <a:cxnLst/>
              <a:rect l="l" t="t" r="r" b="b"/>
              <a:pathLst>
                <a:path w="540" h="721" extrusionOk="0">
                  <a:moveTo>
                    <a:pt x="129" y="1"/>
                  </a:moveTo>
                  <a:lnTo>
                    <a:pt x="52" y="52"/>
                  </a:lnTo>
                  <a:lnTo>
                    <a:pt x="26" y="129"/>
                  </a:lnTo>
                  <a:lnTo>
                    <a:pt x="0" y="206"/>
                  </a:lnTo>
                  <a:lnTo>
                    <a:pt x="0" y="283"/>
                  </a:lnTo>
                  <a:lnTo>
                    <a:pt x="103" y="566"/>
                  </a:lnTo>
                  <a:lnTo>
                    <a:pt x="154" y="643"/>
                  </a:lnTo>
                  <a:lnTo>
                    <a:pt x="206" y="669"/>
                  </a:lnTo>
                  <a:lnTo>
                    <a:pt x="257" y="720"/>
                  </a:lnTo>
                  <a:lnTo>
                    <a:pt x="309" y="720"/>
                  </a:lnTo>
                  <a:lnTo>
                    <a:pt x="386" y="694"/>
                  </a:lnTo>
                  <a:lnTo>
                    <a:pt x="463" y="669"/>
                  </a:lnTo>
                  <a:lnTo>
                    <a:pt x="514" y="592"/>
                  </a:lnTo>
                  <a:lnTo>
                    <a:pt x="540" y="515"/>
                  </a:lnTo>
                  <a:lnTo>
                    <a:pt x="514" y="412"/>
                  </a:lnTo>
                  <a:lnTo>
                    <a:pt x="411" y="129"/>
                  </a:lnTo>
                  <a:lnTo>
                    <a:pt x="386" y="52"/>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4" name="Google Shape;464;p21"/>
            <p:cNvSpPr/>
            <p:nvPr/>
          </p:nvSpPr>
          <p:spPr>
            <a:xfrm>
              <a:off x="10211255" y="9932329"/>
              <a:ext cx="47297" cy="49133"/>
            </a:xfrm>
            <a:custGeom>
              <a:avLst/>
              <a:gdLst/>
              <a:ahLst/>
              <a:cxnLst/>
              <a:rect l="l" t="t" r="r" b="b"/>
              <a:pathLst>
                <a:path w="644" h="669" extrusionOk="0">
                  <a:moveTo>
                    <a:pt x="155" y="0"/>
                  </a:moveTo>
                  <a:lnTo>
                    <a:pt x="78" y="52"/>
                  </a:lnTo>
                  <a:lnTo>
                    <a:pt x="26" y="129"/>
                  </a:lnTo>
                  <a:lnTo>
                    <a:pt x="1" y="206"/>
                  </a:lnTo>
                  <a:lnTo>
                    <a:pt x="26" y="283"/>
                  </a:lnTo>
                  <a:lnTo>
                    <a:pt x="52" y="360"/>
                  </a:lnTo>
                  <a:lnTo>
                    <a:pt x="258" y="591"/>
                  </a:lnTo>
                  <a:lnTo>
                    <a:pt x="335" y="643"/>
                  </a:lnTo>
                  <a:lnTo>
                    <a:pt x="438" y="669"/>
                  </a:lnTo>
                  <a:lnTo>
                    <a:pt x="515" y="669"/>
                  </a:lnTo>
                  <a:lnTo>
                    <a:pt x="566" y="617"/>
                  </a:lnTo>
                  <a:lnTo>
                    <a:pt x="617" y="566"/>
                  </a:lnTo>
                  <a:lnTo>
                    <a:pt x="643" y="463"/>
                  </a:lnTo>
                  <a:lnTo>
                    <a:pt x="643" y="386"/>
                  </a:lnTo>
                  <a:lnTo>
                    <a:pt x="592" y="309"/>
                  </a:lnTo>
                  <a:lnTo>
                    <a:pt x="386"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5" name="Google Shape;465;p21"/>
            <p:cNvSpPr/>
            <p:nvPr/>
          </p:nvSpPr>
          <p:spPr>
            <a:xfrm>
              <a:off x="10626425" y="10419180"/>
              <a:ext cx="47224" cy="49133"/>
            </a:xfrm>
            <a:custGeom>
              <a:avLst/>
              <a:gdLst/>
              <a:ahLst/>
              <a:cxnLst/>
              <a:rect l="l" t="t" r="r" b="b"/>
              <a:pathLst>
                <a:path w="643" h="669" extrusionOk="0">
                  <a:moveTo>
                    <a:pt x="155" y="1"/>
                  </a:moveTo>
                  <a:lnTo>
                    <a:pt x="78" y="52"/>
                  </a:lnTo>
                  <a:lnTo>
                    <a:pt x="26" y="129"/>
                  </a:lnTo>
                  <a:lnTo>
                    <a:pt x="1" y="206"/>
                  </a:lnTo>
                  <a:lnTo>
                    <a:pt x="1" y="283"/>
                  </a:lnTo>
                  <a:lnTo>
                    <a:pt x="52" y="360"/>
                  </a:lnTo>
                  <a:lnTo>
                    <a:pt x="258" y="592"/>
                  </a:lnTo>
                  <a:lnTo>
                    <a:pt x="335" y="643"/>
                  </a:lnTo>
                  <a:lnTo>
                    <a:pt x="412" y="669"/>
                  </a:lnTo>
                  <a:lnTo>
                    <a:pt x="489" y="669"/>
                  </a:lnTo>
                  <a:lnTo>
                    <a:pt x="566" y="617"/>
                  </a:lnTo>
                  <a:lnTo>
                    <a:pt x="617" y="540"/>
                  </a:lnTo>
                  <a:lnTo>
                    <a:pt x="643" y="463"/>
                  </a:lnTo>
                  <a:lnTo>
                    <a:pt x="617" y="386"/>
                  </a:lnTo>
                  <a:lnTo>
                    <a:pt x="592" y="309"/>
                  </a:lnTo>
                  <a:lnTo>
                    <a:pt x="386"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6" name="Google Shape;466;p21"/>
            <p:cNvSpPr/>
            <p:nvPr/>
          </p:nvSpPr>
          <p:spPr>
            <a:xfrm>
              <a:off x="10137665" y="10021048"/>
              <a:ext cx="51043" cy="43478"/>
            </a:xfrm>
            <a:custGeom>
              <a:avLst/>
              <a:gdLst/>
              <a:ahLst/>
              <a:cxnLst/>
              <a:rect l="l" t="t" r="r" b="b"/>
              <a:pathLst>
                <a:path w="695" h="592" extrusionOk="0">
                  <a:moveTo>
                    <a:pt x="155" y="0"/>
                  </a:moveTo>
                  <a:lnTo>
                    <a:pt x="78" y="26"/>
                  </a:lnTo>
                  <a:lnTo>
                    <a:pt x="26" y="103"/>
                  </a:lnTo>
                  <a:lnTo>
                    <a:pt x="1" y="180"/>
                  </a:lnTo>
                  <a:lnTo>
                    <a:pt x="1" y="257"/>
                  </a:lnTo>
                  <a:lnTo>
                    <a:pt x="52" y="334"/>
                  </a:lnTo>
                  <a:lnTo>
                    <a:pt x="103" y="411"/>
                  </a:lnTo>
                  <a:lnTo>
                    <a:pt x="360" y="540"/>
                  </a:lnTo>
                  <a:lnTo>
                    <a:pt x="489" y="591"/>
                  </a:lnTo>
                  <a:lnTo>
                    <a:pt x="592" y="540"/>
                  </a:lnTo>
                  <a:lnTo>
                    <a:pt x="643" y="514"/>
                  </a:lnTo>
                  <a:lnTo>
                    <a:pt x="669" y="463"/>
                  </a:lnTo>
                  <a:lnTo>
                    <a:pt x="694" y="386"/>
                  </a:lnTo>
                  <a:lnTo>
                    <a:pt x="694" y="308"/>
                  </a:lnTo>
                  <a:lnTo>
                    <a:pt x="643" y="231"/>
                  </a:lnTo>
                  <a:lnTo>
                    <a:pt x="592" y="180"/>
                  </a:lnTo>
                  <a:lnTo>
                    <a:pt x="335" y="26"/>
                  </a:lnTo>
                  <a:lnTo>
                    <a:pt x="23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7" name="Google Shape;467;p21"/>
            <p:cNvSpPr/>
            <p:nvPr/>
          </p:nvSpPr>
          <p:spPr>
            <a:xfrm>
              <a:off x="10696269" y="10338026"/>
              <a:ext cx="51043" cy="43478"/>
            </a:xfrm>
            <a:custGeom>
              <a:avLst/>
              <a:gdLst/>
              <a:ahLst/>
              <a:cxnLst/>
              <a:rect l="l" t="t" r="r" b="b"/>
              <a:pathLst>
                <a:path w="695" h="592" extrusionOk="0">
                  <a:moveTo>
                    <a:pt x="154" y="1"/>
                  </a:moveTo>
                  <a:lnTo>
                    <a:pt x="77" y="52"/>
                  </a:lnTo>
                  <a:lnTo>
                    <a:pt x="26" y="104"/>
                  </a:lnTo>
                  <a:lnTo>
                    <a:pt x="0" y="181"/>
                  </a:lnTo>
                  <a:lnTo>
                    <a:pt x="0" y="283"/>
                  </a:lnTo>
                  <a:lnTo>
                    <a:pt x="52" y="361"/>
                  </a:lnTo>
                  <a:lnTo>
                    <a:pt x="103" y="412"/>
                  </a:lnTo>
                  <a:lnTo>
                    <a:pt x="360" y="566"/>
                  </a:lnTo>
                  <a:lnTo>
                    <a:pt x="488" y="592"/>
                  </a:lnTo>
                  <a:lnTo>
                    <a:pt x="591" y="566"/>
                  </a:lnTo>
                  <a:lnTo>
                    <a:pt x="643" y="515"/>
                  </a:lnTo>
                  <a:lnTo>
                    <a:pt x="668" y="489"/>
                  </a:lnTo>
                  <a:lnTo>
                    <a:pt x="694" y="386"/>
                  </a:lnTo>
                  <a:lnTo>
                    <a:pt x="694" y="309"/>
                  </a:lnTo>
                  <a:lnTo>
                    <a:pt x="643" y="232"/>
                  </a:lnTo>
                  <a:lnTo>
                    <a:pt x="591" y="181"/>
                  </a:lnTo>
                  <a:lnTo>
                    <a:pt x="334" y="26"/>
                  </a:lnTo>
                  <a:lnTo>
                    <a:pt x="23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8" name="Google Shape;468;p21"/>
            <p:cNvSpPr/>
            <p:nvPr/>
          </p:nvSpPr>
          <p:spPr>
            <a:xfrm>
              <a:off x="10098080" y="10128568"/>
              <a:ext cx="52879" cy="35913"/>
            </a:xfrm>
            <a:custGeom>
              <a:avLst/>
              <a:gdLst/>
              <a:ahLst/>
              <a:cxnLst/>
              <a:rect l="l" t="t" r="r" b="b"/>
              <a:pathLst>
                <a:path w="720" h="489" extrusionOk="0">
                  <a:moveTo>
                    <a:pt x="154" y="1"/>
                  </a:moveTo>
                  <a:lnTo>
                    <a:pt x="77" y="26"/>
                  </a:lnTo>
                  <a:lnTo>
                    <a:pt x="26" y="103"/>
                  </a:lnTo>
                  <a:lnTo>
                    <a:pt x="0" y="181"/>
                  </a:lnTo>
                  <a:lnTo>
                    <a:pt x="0" y="258"/>
                  </a:lnTo>
                  <a:lnTo>
                    <a:pt x="26" y="335"/>
                  </a:lnTo>
                  <a:lnTo>
                    <a:pt x="103" y="386"/>
                  </a:lnTo>
                  <a:lnTo>
                    <a:pt x="180" y="437"/>
                  </a:lnTo>
                  <a:lnTo>
                    <a:pt x="488" y="489"/>
                  </a:lnTo>
                  <a:lnTo>
                    <a:pt x="514" y="489"/>
                  </a:lnTo>
                  <a:lnTo>
                    <a:pt x="591" y="463"/>
                  </a:lnTo>
                  <a:lnTo>
                    <a:pt x="668" y="437"/>
                  </a:lnTo>
                  <a:lnTo>
                    <a:pt x="694" y="386"/>
                  </a:lnTo>
                  <a:lnTo>
                    <a:pt x="720" y="309"/>
                  </a:lnTo>
                  <a:lnTo>
                    <a:pt x="720" y="206"/>
                  </a:lnTo>
                  <a:lnTo>
                    <a:pt x="694" y="129"/>
                  </a:lnTo>
                  <a:lnTo>
                    <a:pt x="642" y="78"/>
                  </a:lnTo>
                  <a:lnTo>
                    <a:pt x="540" y="52"/>
                  </a:lnTo>
                  <a:lnTo>
                    <a:pt x="25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9" name="Google Shape;469;p21"/>
            <p:cNvSpPr/>
            <p:nvPr/>
          </p:nvSpPr>
          <p:spPr>
            <a:xfrm>
              <a:off x="10732109" y="10237997"/>
              <a:ext cx="54788" cy="35987"/>
            </a:xfrm>
            <a:custGeom>
              <a:avLst/>
              <a:gdLst/>
              <a:ahLst/>
              <a:cxnLst/>
              <a:rect l="l" t="t" r="r" b="b"/>
              <a:pathLst>
                <a:path w="746" h="490" extrusionOk="0">
                  <a:moveTo>
                    <a:pt x="180" y="1"/>
                  </a:moveTo>
                  <a:lnTo>
                    <a:pt x="103" y="52"/>
                  </a:lnTo>
                  <a:lnTo>
                    <a:pt x="52" y="104"/>
                  </a:lnTo>
                  <a:lnTo>
                    <a:pt x="0" y="181"/>
                  </a:lnTo>
                  <a:lnTo>
                    <a:pt x="0" y="284"/>
                  </a:lnTo>
                  <a:lnTo>
                    <a:pt x="52" y="361"/>
                  </a:lnTo>
                  <a:lnTo>
                    <a:pt x="103" y="412"/>
                  </a:lnTo>
                  <a:lnTo>
                    <a:pt x="180" y="438"/>
                  </a:lnTo>
                  <a:lnTo>
                    <a:pt x="489" y="489"/>
                  </a:lnTo>
                  <a:lnTo>
                    <a:pt x="617" y="489"/>
                  </a:lnTo>
                  <a:lnTo>
                    <a:pt x="669" y="438"/>
                  </a:lnTo>
                  <a:lnTo>
                    <a:pt x="720" y="386"/>
                  </a:lnTo>
                  <a:lnTo>
                    <a:pt x="746" y="309"/>
                  </a:lnTo>
                  <a:lnTo>
                    <a:pt x="746" y="232"/>
                  </a:lnTo>
                  <a:lnTo>
                    <a:pt x="720" y="155"/>
                  </a:lnTo>
                  <a:lnTo>
                    <a:pt x="643" y="78"/>
                  </a:lnTo>
                  <a:lnTo>
                    <a:pt x="566" y="52"/>
                  </a:lnTo>
                  <a:lnTo>
                    <a:pt x="25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0" name="Google Shape;470;p21"/>
            <p:cNvSpPr/>
            <p:nvPr/>
          </p:nvSpPr>
          <p:spPr>
            <a:xfrm>
              <a:off x="10098080" y="10237997"/>
              <a:ext cx="52879" cy="35987"/>
            </a:xfrm>
            <a:custGeom>
              <a:avLst/>
              <a:gdLst/>
              <a:ahLst/>
              <a:cxnLst/>
              <a:rect l="l" t="t" r="r" b="b"/>
              <a:pathLst>
                <a:path w="720" h="490" extrusionOk="0">
                  <a:moveTo>
                    <a:pt x="488" y="1"/>
                  </a:moveTo>
                  <a:lnTo>
                    <a:pt x="180" y="52"/>
                  </a:lnTo>
                  <a:lnTo>
                    <a:pt x="103" y="104"/>
                  </a:lnTo>
                  <a:lnTo>
                    <a:pt x="26" y="155"/>
                  </a:lnTo>
                  <a:lnTo>
                    <a:pt x="0" y="232"/>
                  </a:lnTo>
                  <a:lnTo>
                    <a:pt x="0" y="309"/>
                  </a:lnTo>
                  <a:lnTo>
                    <a:pt x="26" y="386"/>
                  </a:lnTo>
                  <a:lnTo>
                    <a:pt x="77" y="438"/>
                  </a:lnTo>
                  <a:lnTo>
                    <a:pt x="129" y="489"/>
                  </a:lnTo>
                  <a:lnTo>
                    <a:pt x="257" y="489"/>
                  </a:lnTo>
                  <a:lnTo>
                    <a:pt x="540" y="438"/>
                  </a:lnTo>
                  <a:lnTo>
                    <a:pt x="642" y="412"/>
                  </a:lnTo>
                  <a:lnTo>
                    <a:pt x="694" y="361"/>
                  </a:lnTo>
                  <a:lnTo>
                    <a:pt x="720" y="284"/>
                  </a:lnTo>
                  <a:lnTo>
                    <a:pt x="720" y="181"/>
                  </a:lnTo>
                  <a:lnTo>
                    <a:pt x="694" y="104"/>
                  </a:lnTo>
                  <a:lnTo>
                    <a:pt x="642" y="52"/>
                  </a:lnTo>
                  <a:lnTo>
                    <a:pt x="56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1" name="Google Shape;471;p21"/>
            <p:cNvSpPr/>
            <p:nvPr/>
          </p:nvSpPr>
          <p:spPr>
            <a:xfrm>
              <a:off x="10732109" y="10128568"/>
              <a:ext cx="54788" cy="35913"/>
            </a:xfrm>
            <a:custGeom>
              <a:avLst/>
              <a:gdLst/>
              <a:ahLst/>
              <a:cxnLst/>
              <a:rect l="l" t="t" r="r" b="b"/>
              <a:pathLst>
                <a:path w="746" h="489" extrusionOk="0">
                  <a:moveTo>
                    <a:pt x="489" y="1"/>
                  </a:moveTo>
                  <a:lnTo>
                    <a:pt x="180" y="52"/>
                  </a:lnTo>
                  <a:lnTo>
                    <a:pt x="103" y="78"/>
                  </a:lnTo>
                  <a:lnTo>
                    <a:pt x="52" y="129"/>
                  </a:lnTo>
                  <a:lnTo>
                    <a:pt x="0" y="206"/>
                  </a:lnTo>
                  <a:lnTo>
                    <a:pt x="0" y="309"/>
                  </a:lnTo>
                  <a:lnTo>
                    <a:pt x="26" y="386"/>
                  </a:lnTo>
                  <a:lnTo>
                    <a:pt x="78" y="437"/>
                  </a:lnTo>
                  <a:lnTo>
                    <a:pt x="155" y="463"/>
                  </a:lnTo>
                  <a:lnTo>
                    <a:pt x="232" y="489"/>
                  </a:lnTo>
                  <a:lnTo>
                    <a:pt x="257" y="489"/>
                  </a:lnTo>
                  <a:lnTo>
                    <a:pt x="566" y="437"/>
                  </a:lnTo>
                  <a:lnTo>
                    <a:pt x="643" y="412"/>
                  </a:lnTo>
                  <a:lnTo>
                    <a:pt x="720" y="335"/>
                  </a:lnTo>
                  <a:lnTo>
                    <a:pt x="746" y="258"/>
                  </a:lnTo>
                  <a:lnTo>
                    <a:pt x="746" y="181"/>
                  </a:lnTo>
                  <a:lnTo>
                    <a:pt x="720" y="103"/>
                  </a:lnTo>
                  <a:lnTo>
                    <a:pt x="669" y="26"/>
                  </a:lnTo>
                  <a:lnTo>
                    <a:pt x="59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2" name="Google Shape;472;p21"/>
            <p:cNvSpPr/>
            <p:nvPr/>
          </p:nvSpPr>
          <p:spPr>
            <a:xfrm>
              <a:off x="10137665" y="10339935"/>
              <a:ext cx="51043" cy="41568"/>
            </a:xfrm>
            <a:custGeom>
              <a:avLst/>
              <a:gdLst/>
              <a:ahLst/>
              <a:cxnLst/>
              <a:rect l="l" t="t" r="r" b="b"/>
              <a:pathLst>
                <a:path w="695" h="566" extrusionOk="0">
                  <a:moveTo>
                    <a:pt x="463" y="0"/>
                  </a:moveTo>
                  <a:lnTo>
                    <a:pt x="360" y="26"/>
                  </a:lnTo>
                  <a:lnTo>
                    <a:pt x="103" y="155"/>
                  </a:lnTo>
                  <a:lnTo>
                    <a:pt x="52" y="232"/>
                  </a:lnTo>
                  <a:lnTo>
                    <a:pt x="1" y="309"/>
                  </a:lnTo>
                  <a:lnTo>
                    <a:pt x="1" y="386"/>
                  </a:lnTo>
                  <a:lnTo>
                    <a:pt x="26" y="463"/>
                  </a:lnTo>
                  <a:lnTo>
                    <a:pt x="52" y="514"/>
                  </a:lnTo>
                  <a:lnTo>
                    <a:pt x="103" y="540"/>
                  </a:lnTo>
                  <a:lnTo>
                    <a:pt x="206" y="566"/>
                  </a:lnTo>
                  <a:lnTo>
                    <a:pt x="335" y="540"/>
                  </a:lnTo>
                  <a:lnTo>
                    <a:pt x="592" y="386"/>
                  </a:lnTo>
                  <a:lnTo>
                    <a:pt x="643" y="335"/>
                  </a:lnTo>
                  <a:lnTo>
                    <a:pt x="694" y="257"/>
                  </a:lnTo>
                  <a:lnTo>
                    <a:pt x="694" y="180"/>
                  </a:lnTo>
                  <a:lnTo>
                    <a:pt x="669" y="103"/>
                  </a:lnTo>
                  <a:lnTo>
                    <a:pt x="617" y="26"/>
                  </a:lnTo>
                  <a:lnTo>
                    <a:pt x="54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3" name="Google Shape;473;p21"/>
            <p:cNvSpPr/>
            <p:nvPr/>
          </p:nvSpPr>
          <p:spPr>
            <a:xfrm>
              <a:off x="10696269" y="10021048"/>
              <a:ext cx="51043" cy="43478"/>
            </a:xfrm>
            <a:custGeom>
              <a:avLst/>
              <a:gdLst/>
              <a:ahLst/>
              <a:cxnLst/>
              <a:rect l="l" t="t" r="r" b="b"/>
              <a:pathLst>
                <a:path w="695" h="592" extrusionOk="0">
                  <a:moveTo>
                    <a:pt x="463" y="0"/>
                  </a:moveTo>
                  <a:lnTo>
                    <a:pt x="360" y="26"/>
                  </a:lnTo>
                  <a:lnTo>
                    <a:pt x="103" y="180"/>
                  </a:lnTo>
                  <a:lnTo>
                    <a:pt x="52" y="231"/>
                  </a:lnTo>
                  <a:lnTo>
                    <a:pt x="0" y="308"/>
                  </a:lnTo>
                  <a:lnTo>
                    <a:pt x="0" y="411"/>
                  </a:lnTo>
                  <a:lnTo>
                    <a:pt x="26" y="488"/>
                  </a:lnTo>
                  <a:lnTo>
                    <a:pt x="52" y="540"/>
                  </a:lnTo>
                  <a:lnTo>
                    <a:pt x="103" y="565"/>
                  </a:lnTo>
                  <a:lnTo>
                    <a:pt x="206" y="591"/>
                  </a:lnTo>
                  <a:lnTo>
                    <a:pt x="334" y="565"/>
                  </a:lnTo>
                  <a:lnTo>
                    <a:pt x="591" y="411"/>
                  </a:lnTo>
                  <a:lnTo>
                    <a:pt x="643" y="360"/>
                  </a:lnTo>
                  <a:lnTo>
                    <a:pt x="694" y="283"/>
                  </a:lnTo>
                  <a:lnTo>
                    <a:pt x="694" y="206"/>
                  </a:lnTo>
                  <a:lnTo>
                    <a:pt x="668" y="103"/>
                  </a:lnTo>
                  <a:lnTo>
                    <a:pt x="617" y="51"/>
                  </a:lnTo>
                  <a:lnTo>
                    <a:pt x="54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4" name="Google Shape;474;p21"/>
            <p:cNvSpPr/>
            <p:nvPr/>
          </p:nvSpPr>
          <p:spPr>
            <a:xfrm>
              <a:off x="10211255" y="10421089"/>
              <a:ext cx="47297" cy="49133"/>
            </a:xfrm>
            <a:custGeom>
              <a:avLst/>
              <a:gdLst/>
              <a:ahLst/>
              <a:cxnLst/>
              <a:rect l="l" t="t" r="r" b="b"/>
              <a:pathLst>
                <a:path w="644" h="669" extrusionOk="0">
                  <a:moveTo>
                    <a:pt x="412" y="0"/>
                  </a:moveTo>
                  <a:lnTo>
                    <a:pt x="335" y="26"/>
                  </a:lnTo>
                  <a:lnTo>
                    <a:pt x="258" y="77"/>
                  </a:lnTo>
                  <a:lnTo>
                    <a:pt x="52" y="309"/>
                  </a:lnTo>
                  <a:lnTo>
                    <a:pt x="26" y="386"/>
                  </a:lnTo>
                  <a:lnTo>
                    <a:pt x="1" y="463"/>
                  </a:lnTo>
                  <a:lnTo>
                    <a:pt x="26" y="540"/>
                  </a:lnTo>
                  <a:lnTo>
                    <a:pt x="78" y="617"/>
                  </a:lnTo>
                  <a:lnTo>
                    <a:pt x="155" y="643"/>
                  </a:lnTo>
                  <a:lnTo>
                    <a:pt x="232" y="668"/>
                  </a:lnTo>
                  <a:lnTo>
                    <a:pt x="309" y="643"/>
                  </a:lnTo>
                  <a:lnTo>
                    <a:pt x="386" y="591"/>
                  </a:lnTo>
                  <a:lnTo>
                    <a:pt x="592" y="360"/>
                  </a:lnTo>
                  <a:lnTo>
                    <a:pt x="643"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5" name="Google Shape;475;p21"/>
            <p:cNvSpPr/>
            <p:nvPr/>
          </p:nvSpPr>
          <p:spPr>
            <a:xfrm>
              <a:off x="10626425" y="9934239"/>
              <a:ext cx="47224" cy="49133"/>
            </a:xfrm>
            <a:custGeom>
              <a:avLst/>
              <a:gdLst/>
              <a:ahLst/>
              <a:cxnLst/>
              <a:rect l="l" t="t" r="r" b="b"/>
              <a:pathLst>
                <a:path w="643" h="669" extrusionOk="0">
                  <a:moveTo>
                    <a:pt x="412" y="0"/>
                  </a:moveTo>
                  <a:lnTo>
                    <a:pt x="309" y="26"/>
                  </a:lnTo>
                  <a:lnTo>
                    <a:pt x="258" y="77"/>
                  </a:lnTo>
                  <a:lnTo>
                    <a:pt x="52" y="308"/>
                  </a:lnTo>
                  <a:lnTo>
                    <a:pt x="1" y="386"/>
                  </a:lnTo>
                  <a:lnTo>
                    <a:pt x="1" y="463"/>
                  </a:lnTo>
                  <a:lnTo>
                    <a:pt x="26" y="540"/>
                  </a:lnTo>
                  <a:lnTo>
                    <a:pt x="78" y="617"/>
                  </a:lnTo>
                  <a:lnTo>
                    <a:pt x="155" y="668"/>
                  </a:lnTo>
                  <a:lnTo>
                    <a:pt x="232" y="668"/>
                  </a:lnTo>
                  <a:lnTo>
                    <a:pt x="309" y="643"/>
                  </a:lnTo>
                  <a:lnTo>
                    <a:pt x="386" y="591"/>
                  </a:lnTo>
                  <a:lnTo>
                    <a:pt x="592" y="360"/>
                  </a:lnTo>
                  <a:lnTo>
                    <a:pt x="617" y="283"/>
                  </a:lnTo>
                  <a:lnTo>
                    <a:pt x="643" y="206"/>
                  </a:lnTo>
                  <a:lnTo>
                    <a:pt x="617" y="129"/>
                  </a:lnTo>
                  <a:lnTo>
                    <a:pt x="566" y="52"/>
                  </a:lnTo>
                  <a:lnTo>
                    <a:pt x="48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6" name="Google Shape;476;p21"/>
            <p:cNvSpPr/>
            <p:nvPr/>
          </p:nvSpPr>
          <p:spPr>
            <a:xfrm>
              <a:off x="10533961" y="9877615"/>
              <a:ext cx="39732" cy="52879"/>
            </a:xfrm>
            <a:custGeom>
              <a:avLst/>
              <a:gdLst/>
              <a:ahLst/>
              <a:cxnLst/>
              <a:rect l="l" t="t" r="r" b="b"/>
              <a:pathLst>
                <a:path w="541" h="720" extrusionOk="0">
                  <a:moveTo>
                    <a:pt x="309" y="0"/>
                  </a:moveTo>
                  <a:lnTo>
                    <a:pt x="232" y="26"/>
                  </a:lnTo>
                  <a:lnTo>
                    <a:pt x="155" y="77"/>
                  </a:lnTo>
                  <a:lnTo>
                    <a:pt x="103" y="129"/>
                  </a:lnTo>
                  <a:lnTo>
                    <a:pt x="1" y="411"/>
                  </a:lnTo>
                  <a:lnTo>
                    <a:pt x="1" y="514"/>
                  </a:lnTo>
                  <a:lnTo>
                    <a:pt x="1" y="591"/>
                  </a:lnTo>
                  <a:lnTo>
                    <a:pt x="52" y="668"/>
                  </a:lnTo>
                  <a:lnTo>
                    <a:pt x="129" y="694"/>
                  </a:lnTo>
                  <a:lnTo>
                    <a:pt x="206" y="720"/>
                  </a:lnTo>
                  <a:lnTo>
                    <a:pt x="283" y="720"/>
                  </a:lnTo>
                  <a:lnTo>
                    <a:pt x="335" y="694"/>
                  </a:lnTo>
                  <a:lnTo>
                    <a:pt x="386" y="643"/>
                  </a:lnTo>
                  <a:lnTo>
                    <a:pt x="412" y="566"/>
                  </a:lnTo>
                  <a:lnTo>
                    <a:pt x="514" y="283"/>
                  </a:lnTo>
                  <a:lnTo>
                    <a:pt x="540" y="206"/>
                  </a:lnTo>
                  <a:lnTo>
                    <a:pt x="514" y="129"/>
                  </a:lnTo>
                  <a:lnTo>
                    <a:pt x="463" y="52"/>
                  </a:lnTo>
                  <a:lnTo>
                    <a:pt x="38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7" name="Google Shape;477;p21"/>
            <p:cNvSpPr/>
            <p:nvPr/>
          </p:nvSpPr>
          <p:spPr>
            <a:xfrm>
              <a:off x="10320757" y="10490933"/>
              <a:ext cx="243462" cy="115158"/>
            </a:xfrm>
            <a:custGeom>
              <a:avLst/>
              <a:gdLst/>
              <a:ahLst/>
              <a:cxnLst/>
              <a:rect l="l" t="t" r="r" b="b"/>
              <a:pathLst>
                <a:path w="3315" h="1568" extrusionOk="0">
                  <a:moveTo>
                    <a:pt x="0" y="0"/>
                  </a:moveTo>
                  <a:lnTo>
                    <a:pt x="0" y="488"/>
                  </a:lnTo>
                  <a:lnTo>
                    <a:pt x="0" y="694"/>
                  </a:lnTo>
                  <a:lnTo>
                    <a:pt x="77" y="899"/>
                  </a:lnTo>
                  <a:lnTo>
                    <a:pt x="180" y="1079"/>
                  </a:lnTo>
                  <a:lnTo>
                    <a:pt x="308" y="1259"/>
                  </a:lnTo>
                  <a:lnTo>
                    <a:pt x="463" y="1388"/>
                  </a:lnTo>
                  <a:lnTo>
                    <a:pt x="642" y="1490"/>
                  </a:lnTo>
                  <a:lnTo>
                    <a:pt x="848" y="1542"/>
                  </a:lnTo>
                  <a:lnTo>
                    <a:pt x="1079" y="1567"/>
                  </a:lnTo>
                  <a:lnTo>
                    <a:pt x="2236" y="1567"/>
                  </a:lnTo>
                  <a:lnTo>
                    <a:pt x="2467" y="1542"/>
                  </a:lnTo>
                  <a:lnTo>
                    <a:pt x="2672" y="1490"/>
                  </a:lnTo>
                  <a:lnTo>
                    <a:pt x="2852" y="1388"/>
                  </a:lnTo>
                  <a:lnTo>
                    <a:pt x="3006" y="1259"/>
                  </a:lnTo>
                  <a:lnTo>
                    <a:pt x="3135" y="1079"/>
                  </a:lnTo>
                  <a:lnTo>
                    <a:pt x="3238" y="899"/>
                  </a:lnTo>
                  <a:lnTo>
                    <a:pt x="3289" y="694"/>
                  </a:lnTo>
                  <a:lnTo>
                    <a:pt x="3315" y="488"/>
                  </a:lnTo>
                  <a:lnTo>
                    <a:pt x="3315" y="0"/>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478" name="Google Shape;478;p21"/>
          <p:cNvGrpSpPr/>
          <p:nvPr/>
        </p:nvGrpSpPr>
        <p:grpSpPr>
          <a:xfrm>
            <a:off x="20866401" y="5074783"/>
            <a:ext cx="700701" cy="637436"/>
            <a:chOff x="12105924" y="9907799"/>
            <a:chExt cx="1103988" cy="1000213"/>
          </a:xfrm>
        </p:grpSpPr>
        <p:sp>
          <p:nvSpPr>
            <p:cNvPr id="479" name="Google Shape;479;p21"/>
            <p:cNvSpPr/>
            <p:nvPr/>
          </p:nvSpPr>
          <p:spPr>
            <a:xfrm>
              <a:off x="12181350" y="10128568"/>
              <a:ext cx="954973" cy="675671"/>
            </a:xfrm>
            <a:custGeom>
              <a:avLst/>
              <a:gdLst/>
              <a:ahLst/>
              <a:cxnLst/>
              <a:rect l="l" t="t" r="r" b="b"/>
              <a:pathLst>
                <a:path w="13003" h="9200" extrusionOk="0">
                  <a:moveTo>
                    <a:pt x="592" y="1"/>
                  </a:moveTo>
                  <a:lnTo>
                    <a:pt x="489" y="26"/>
                  </a:lnTo>
                  <a:lnTo>
                    <a:pt x="361" y="52"/>
                  </a:lnTo>
                  <a:lnTo>
                    <a:pt x="258" y="103"/>
                  </a:lnTo>
                  <a:lnTo>
                    <a:pt x="181" y="181"/>
                  </a:lnTo>
                  <a:lnTo>
                    <a:pt x="104" y="283"/>
                  </a:lnTo>
                  <a:lnTo>
                    <a:pt x="52" y="386"/>
                  </a:lnTo>
                  <a:lnTo>
                    <a:pt x="1" y="489"/>
                  </a:lnTo>
                  <a:lnTo>
                    <a:pt x="1" y="617"/>
                  </a:lnTo>
                  <a:lnTo>
                    <a:pt x="1" y="8583"/>
                  </a:lnTo>
                  <a:lnTo>
                    <a:pt x="1" y="8711"/>
                  </a:lnTo>
                  <a:lnTo>
                    <a:pt x="52" y="8814"/>
                  </a:lnTo>
                  <a:lnTo>
                    <a:pt x="104" y="8917"/>
                  </a:lnTo>
                  <a:lnTo>
                    <a:pt x="181" y="9019"/>
                  </a:lnTo>
                  <a:lnTo>
                    <a:pt x="258" y="9097"/>
                  </a:lnTo>
                  <a:lnTo>
                    <a:pt x="361" y="9148"/>
                  </a:lnTo>
                  <a:lnTo>
                    <a:pt x="489" y="9174"/>
                  </a:lnTo>
                  <a:lnTo>
                    <a:pt x="592" y="9199"/>
                  </a:lnTo>
                  <a:lnTo>
                    <a:pt x="12386" y="9199"/>
                  </a:lnTo>
                  <a:lnTo>
                    <a:pt x="12514" y="9174"/>
                  </a:lnTo>
                  <a:lnTo>
                    <a:pt x="12617" y="9148"/>
                  </a:lnTo>
                  <a:lnTo>
                    <a:pt x="12720" y="9097"/>
                  </a:lnTo>
                  <a:lnTo>
                    <a:pt x="12823" y="9019"/>
                  </a:lnTo>
                  <a:lnTo>
                    <a:pt x="12900" y="8917"/>
                  </a:lnTo>
                  <a:lnTo>
                    <a:pt x="12951" y="8814"/>
                  </a:lnTo>
                  <a:lnTo>
                    <a:pt x="12977" y="8711"/>
                  </a:lnTo>
                  <a:lnTo>
                    <a:pt x="13002" y="8583"/>
                  </a:lnTo>
                  <a:lnTo>
                    <a:pt x="13002" y="617"/>
                  </a:lnTo>
                  <a:lnTo>
                    <a:pt x="12977" y="489"/>
                  </a:lnTo>
                  <a:lnTo>
                    <a:pt x="12951" y="386"/>
                  </a:lnTo>
                  <a:lnTo>
                    <a:pt x="12900" y="283"/>
                  </a:lnTo>
                  <a:lnTo>
                    <a:pt x="12823" y="181"/>
                  </a:lnTo>
                  <a:lnTo>
                    <a:pt x="12720" y="103"/>
                  </a:lnTo>
                  <a:lnTo>
                    <a:pt x="12617" y="52"/>
                  </a:lnTo>
                  <a:lnTo>
                    <a:pt x="12514" y="26"/>
                  </a:lnTo>
                  <a:lnTo>
                    <a:pt x="123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80" name="Google Shape;480;p21"/>
            <p:cNvSpPr/>
            <p:nvPr/>
          </p:nvSpPr>
          <p:spPr>
            <a:xfrm>
              <a:off x="12247448" y="10196502"/>
              <a:ext cx="820940" cy="539802"/>
            </a:xfrm>
            <a:custGeom>
              <a:avLst/>
              <a:gdLst/>
              <a:ahLst/>
              <a:cxnLst/>
              <a:rect l="l" t="t" r="r" b="b"/>
              <a:pathLst>
                <a:path w="11178" h="7350" extrusionOk="0">
                  <a:moveTo>
                    <a:pt x="77" y="1"/>
                  </a:moveTo>
                  <a:lnTo>
                    <a:pt x="26" y="26"/>
                  </a:lnTo>
                  <a:lnTo>
                    <a:pt x="0" y="78"/>
                  </a:lnTo>
                  <a:lnTo>
                    <a:pt x="0" y="129"/>
                  </a:lnTo>
                  <a:lnTo>
                    <a:pt x="0" y="7221"/>
                  </a:lnTo>
                  <a:lnTo>
                    <a:pt x="0" y="7272"/>
                  </a:lnTo>
                  <a:lnTo>
                    <a:pt x="26" y="7324"/>
                  </a:lnTo>
                  <a:lnTo>
                    <a:pt x="77" y="7349"/>
                  </a:lnTo>
                  <a:lnTo>
                    <a:pt x="11126" y="7349"/>
                  </a:lnTo>
                  <a:lnTo>
                    <a:pt x="11152" y="7324"/>
                  </a:lnTo>
                  <a:lnTo>
                    <a:pt x="11177" y="7272"/>
                  </a:lnTo>
                  <a:lnTo>
                    <a:pt x="11177" y="7221"/>
                  </a:lnTo>
                  <a:lnTo>
                    <a:pt x="11177" y="129"/>
                  </a:lnTo>
                  <a:lnTo>
                    <a:pt x="11177" y="78"/>
                  </a:lnTo>
                  <a:lnTo>
                    <a:pt x="11152" y="26"/>
                  </a:lnTo>
                  <a:lnTo>
                    <a:pt x="1112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1" name="Google Shape;481;p21"/>
            <p:cNvSpPr/>
            <p:nvPr/>
          </p:nvSpPr>
          <p:spPr>
            <a:xfrm>
              <a:off x="12105924" y="10796601"/>
              <a:ext cx="1103988" cy="111412"/>
            </a:xfrm>
            <a:custGeom>
              <a:avLst/>
              <a:gdLst/>
              <a:ahLst/>
              <a:cxnLst/>
              <a:rect l="l" t="t" r="r" b="b"/>
              <a:pathLst>
                <a:path w="15032" h="1517" extrusionOk="0">
                  <a:moveTo>
                    <a:pt x="77" y="1"/>
                  </a:moveTo>
                  <a:lnTo>
                    <a:pt x="52" y="26"/>
                  </a:lnTo>
                  <a:lnTo>
                    <a:pt x="26" y="78"/>
                  </a:lnTo>
                  <a:lnTo>
                    <a:pt x="0" y="103"/>
                  </a:lnTo>
                  <a:lnTo>
                    <a:pt x="0" y="720"/>
                  </a:lnTo>
                  <a:lnTo>
                    <a:pt x="26" y="874"/>
                  </a:lnTo>
                  <a:lnTo>
                    <a:pt x="77" y="1028"/>
                  </a:lnTo>
                  <a:lnTo>
                    <a:pt x="154" y="1157"/>
                  </a:lnTo>
                  <a:lnTo>
                    <a:pt x="231" y="1285"/>
                  </a:lnTo>
                  <a:lnTo>
                    <a:pt x="360" y="1362"/>
                  </a:lnTo>
                  <a:lnTo>
                    <a:pt x="488" y="1439"/>
                  </a:lnTo>
                  <a:lnTo>
                    <a:pt x="643" y="1491"/>
                  </a:lnTo>
                  <a:lnTo>
                    <a:pt x="797" y="1517"/>
                  </a:lnTo>
                  <a:lnTo>
                    <a:pt x="14261" y="1517"/>
                  </a:lnTo>
                  <a:lnTo>
                    <a:pt x="14415" y="1491"/>
                  </a:lnTo>
                  <a:lnTo>
                    <a:pt x="14543" y="1439"/>
                  </a:lnTo>
                  <a:lnTo>
                    <a:pt x="14698" y="1362"/>
                  </a:lnTo>
                  <a:lnTo>
                    <a:pt x="14800" y="1285"/>
                  </a:lnTo>
                  <a:lnTo>
                    <a:pt x="14903" y="1157"/>
                  </a:lnTo>
                  <a:lnTo>
                    <a:pt x="14980" y="1028"/>
                  </a:lnTo>
                  <a:lnTo>
                    <a:pt x="15032" y="874"/>
                  </a:lnTo>
                  <a:lnTo>
                    <a:pt x="15032" y="720"/>
                  </a:lnTo>
                  <a:lnTo>
                    <a:pt x="15032" y="103"/>
                  </a:lnTo>
                  <a:lnTo>
                    <a:pt x="15032" y="78"/>
                  </a:lnTo>
                  <a:lnTo>
                    <a:pt x="15006" y="26"/>
                  </a:lnTo>
                  <a:lnTo>
                    <a:pt x="14954"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82" name="Google Shape;482;p21"/>
            <p:cNvSpPr/>
            <p:nvPr/>
          </p:nvSpPr>
          <p:spPr>
            <a:xfrm>
              <a:off x="12556935" y="10796601"/>
              <a:ext cx="203876" cy="52879"/>
            </a:xfrm>
            <a:custGeom>
              <a:avLst/>
              <a:gdLst/>
              <a:ahLst/>
              <a:cxnLst/>
              <a:rect l="l" t="t" r="r" b="b"/>
              <a:pathLst>
                <a:path w="2776" h="720" extrusionOk="0">
                  <a:moveTo>
                    <a:pt x="0" y="1"/>
                  </a:moveTo>
                  <a:lnTo>
                    <a:pt x="0" y="360"/>
                  </a:lnTo>
                  <a:lnTo>
                    <a:pt x="26" y="489"/>
                  </a:lnTo>
                  <a:lnTo>
                    <a:pt x="103" y="617"/>
                  </a:lnTo>
                  <a:lnTo>
                    <a:pt x="206" y="694"/>
                  </a:lnTo>
                  <a:lnTo>
                    <a:pt x="360" y="720"/>
                  </a:lnTo>
                  <a:lnTo>
                    <a:pt x="2416" y="720"/>
                  </a:lnTo>
                  <a:lnTo>
                    <a:pt x="2544" y="694"/>
                  </a:lnTo>
                  <a:lnTo>
                    <a:pt x="2672" y="617"/>
                  </a:lnTo>
                  <a:lnTo>
                    <a:pt x="2750" y="489"/>
                  </a:lnTo>
                  <a:lnTo>
                    <a:pt x="2775" y="360"/>
                  </a:lnTo>
                  <a:lnTo>
                    <a:pt x="277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3" name="Google Shape;483;p21"/>
            <p:cNvSpPr/>
            <p:nvPr/>
          </p:nvSpPr>
          <p:spPr>
            <a:xfrm>
              <a:off x="12570154" y="10319151"/>
              <a:ext cx="358620" cy="358620"/>
            </a:xfrm>
            <a:custGeom>
              <a:avLst/>
              <a:gdLst/>
              <a:ahLst/>
              <a:cxnLst/>
              <a:rect l="l" t="t" r="r" b="b"/>
              <a:pathLst>
                <a:path w="4883" h="4883" extrusionOk="0">
                  <a:moveTo>
                    <a:pt x="565" y="1"/>
                  </a:moveTo>
                  <a:lnTo>
                    <a:pt x="437" y="52"/>
                  </a:lnTo>
                  <a:lnTo>
                    <a:pt x="308" y="104"/>
                  </a:lnTo>
                  <a:lnTo>
                    <a:pt x="206" y="206"/>
                  </a:lnTo>
                  <a:lnTo>
                    <a:pt x="129" y="309"/>
                  </a:lnTo>
                  <a:lnTo>
                    <a:pt x="51" y="438"/>
                  </a:lnTo>
                  <a:lnTo>
                    <a:pt x="0" y="566"/>
                  </a:lnTo>
                  <a:lnTo>
                    <a:pt x="0" y="720"/>
                  </a:lnTo>
                  <a:lnTo>
                    <a:pt x="0" y="4163"/>
                  </a:lnTo>
                  <a:lnTo>
                    <a:pt x="0" y="4318"/>
                  </a:lnTo>
                  <a:lnTo>
                    <a:pt x="51" y="4446"/>
                  </a:lnTo>
                  <a:lnTo>
                    <a:pt x="129" y="4574"/>
                  </a:lnTo>
                  <a:lnTo>
                    <a:pt x="206" y="4677"/>
                  </a:lnTo>
                  <a:lnTo>
                    <a:pt x="308" y="4754"/>
                  </a:lnTo>
                  <a:lnTo>
                    <a:pt x="437" y="4831"/>
                  </a:lnTo>
                  <a:lnTo>
                    <a:pt x="565" y="4883"/>
                  </a:lnTo>
                  <a:lnTo>
                    <a:pt x="4317" y="4883"/>
                  </a:lnTo>
                  <a:lnTo>
                    <a:pt x="4445" y="4831"/>
                  </a:lnTo>
                  <a:lnTo>
                    <a:pt x="4574" y="4754"/>
                  </a:lnTo>
                  <a:lnTo>
                    <a:pt x="4676" y="4677"/>
                  </a:lnTo>
                  <a:lnTo>
                    <a:pt x="4754" y="4574"/>
                  </a:lnTo>
                  <a:lnTo>
                    <a:pt x="4831" y="4446"/>
                  </a:lnTo>
                  <a:lnTo>
                    <a:pt x="4882" y="4318"/>
                  </a:lnTo>
                  <a:lnTo>
                    <a:pt x="4882" y="4163"/>
                  </a:lnTo>
                  <a:lnTo>
                    <a:pt x="4882" y="720"/>
                  </a:lnTo>
                  <a:lnTo>
                    <a:pt x="4882" y="566"/>
                  </a:lnTo>
                  <a:lnTo>
                    <a:pt x="4831" y="438"/>
                  </a:lnTo>
                  <a:lnTo>
                    <a:pt x="4754" y="309"/>
                  </a:lnTo>
                  <a:lnTo>
                    <a:pt x="4676" y="206"/>
                  </a:lnTo>
                  <a:lnTo>
                    <a:pt x="4574" y="104"/>
                  </a:lnTo>
                  <a:lnTo>
                    <a:pt x="4445" y="52"/>
                  </a:lnTo>
                  <a:lnTo>
                    <a:pt x="431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4" name="Google Shape;484;p21"/>
            <p:cNvSpPr/>
            <p:nvPr/>
          </p:nvSpPr>
          <p:spPr>
            <a:xfrm>
              <a:off x="12636179" y="10385249"/>
              <a:ext cx="226497" cy="226497"/>
            </a:xfrm>
            <a:custGeom>
              <a:avLst/>
              <a:gdLst/>
              <a:ahLst/>
              <a:cxnLst/>
              <a:rect l="l" t="t" r="r" b="b"/>
              <a:pathLst>
                <a:path w="3084" h="3084" extrusionOk="0">
                  <a:moveTo>
                    <a:pt x="52" y="0"/>
                  </a:moveTo>
                  <a:lnTo>
                    <a:pt x="26" y="26"/>
                  </a:lnTo>
                  <a:lnTo>
                    <a:pt x="0" y="52"/>
                  </a:lnTo>
                  <a:lnTo>
                    <a:pt x="0" y="3032"/>
                  </a:lnTo>
                  <a:lnTo>
                    <a:pt x="26" y="3058"/>
                  </a:lnTo>
                  <a:lnTo>
                    <a:pt x="52" y="3083"/>
                  </a:lnTo>
                  <a:lnTo>
                    <a:pt x="3032" y="3083"/>
                  </a:lnTo>
                  <a:lnTo>
                    <a:pt x="3058" y="3058"/>
                  </a:lnTo>
                  <a:lnTo>
                    <a:pt x="3084" y="3032"/>
                  </a:lnTo>
                  <a:lnTo>
                    <a:pt x="3084" y="52"/>
                  </a:lnTo>
                  <a:lnTo>
                    <a:pt x="3058" y="26"/>
                  </a:lnTo>
                  <a:lnTo>
                    <a:pt x="3032"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85" name="Google Shape;485;p21"/>
            <p:cNvSpPr/>
            <p:nvPr/>
          </p:nvSpPr>
          <p:spPr>
            <a:xfrm>
              <a:off x="12636179" y="10534337"/>
              <a:ext cx="226497" cy="77408"/>
            </a:xfrm>
            <a:custGeom>
              <a:avLst/>
              <a:gdLst/>
              <a:ahLst/>
              <a:cxnLst/>
              <a:rect l="l" t="t" r="r" b="b"/>
              <a:pathLst>
                <a:path w="3084" h="1054" extrusionOk="0">
                  <a:moveTo>
                    <a:pt x="0" y="0"/>
                  </a:moveTo>
                  <a:lnTo>
                    <a:pt x="0" y="1002"/>
                  </a:lnTo>
                  <a:lnTo>
                    <a:pt x="26" y="1028"/>
                  </a:lnTo>
                  <a:lnTo>
                    <a:pt x="52" y="1053"/>
                  </a:lnTo>
                  <a:lnTo>
                    <a:pt x="3032" y="1053"/>
                  </a:lnTo>
                  <a:lnTo>
                    <a:pt x="3058" y="1028"/>
                  </a:lnTo>
                  <a:lnTo>
                    <a:pt x="3084" y="1002"/>
                  </a:lnTo>
                  <a:lnTo>
                    <a:pt x="3084"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86" name="Google Shape;486;p21"/>
            <p:cNvSpPr/>
            <p:nvPr/>
          </p:nvSpPr>
          <p:spPr>
            <a:xfrm>
              <a:off x="12813543" y="9907799"/>
              <a:ext cx="360529" cy="358620"/>
            </a:xfrm>
            <a:custGeom>
              <a:avLst/>
              <a:gdLst/>
              <a:ahLst/>
              <a:cxnLst/>
              <a:rect l="l" t="t" r="r" b="b"/>
              <a:pathLst>
                <a:path w="4909" h="4883" extrusionOk="0">
                  <a:moveTo>
                    <a:pt x="592" y="0"/>
                  </a:moveTo>
                  <a:lnTo>
                    <a:pt x="463"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80"/>
                  </a:lnTo>
                  <a:lnTo>
                    <a:pt x="463" y="4831"/>
                  </a:lnTo>
                  <a:lnTo>
                    <a:pt x="592" y="4882"/>
                  </a:lnTo>
                  <a:lnTo>
                    <a:pt x="4317" y="4882"/>
                  </a:lnTo>
                  <a:lnTo>
                    <a:pt x="4446" y="4831"/>
                  </a:lnTo>
                  <a:lnTo>
                    <a:pt x="4574" y="4780"/>
                  </a:lnTo>
                  <a:lnTo>
                    <a:pt x="4677" y="4677"/>
                  </a:lnTo>
                  <a:lnTo>
                    <a:pt x="4780" y="4574"/>
                  </a:lnTo>
                  <a:lnTo>
                    <a:pt x="4857" y="4446"/>
                  </a:lnTo>
                  <a:lnTo>
                    <a:pt x="4883" y="4317"/>
                  </a:lnTo>
                  <a:lnTo>
                    <a:pt x="4908" y="4163"/>
                  </a:lnTo>
                  <a:lnTo>
                    <a:pt x="4908" y="720"/>
                  </a:lnTo>
                  <a:lnTo>
                    <a:pt x="4883" y="566"/>
                  </a:lnTo>
                  <a:lnTo>
                    <a:pt x="4857"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7" name="Google Shape;487;p21"/>
            <p:cNvSpPr/>
            <p:nvPr/>
          </p:nvSpPr>
          <p:spPr>
            <a:xfrm>
              <a:off x="12879568" y="9973824"/>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88" name="Google Shape;488;p21"/>
            <p:cNvSpPr/>
            <p:nvPr/>
          </p:nvSpPr>
          <p:spPr>
            <a:xfrm>
              <a:off x="12951321" y="10034194"/>
              <a:ext cx="84973" cy="105757"/>
            </a:xfrm>
            <a:custGeom>
              <a:avLst/>
              <a:gdLst/>
              <a:ahLst/>
              <a:cxnLst/>
              <a:rect l="l" t="t" r="r" b="b"/>
              <a:pathLst>
                <a:path w="1157" h="1440" extrusionOk="0">
                  <a:moveTo>
                    <a:pt x="52" y="1"/>
                  </a:moveTo>
                  <a:lnTo>
                    <a:pt x="0" y="52"/>
                  </a:lnTo>
                  <a:lnTo>
                    <a:pt x="0" y="129"/>
                  </a:lnTo>
                  <a:lnTo>
                    <a:pt x="0" y="1311"/>
                  </a:lnTo>
                  <a:lnTo>
                    <a:pt x="0" y="1388"/>
                  </a:lnTo>
                  <a:lnTo>
                    <a:pt x="52" y="1440"/>
                  </a:lnTo>
                  <a:lnTo>
                    <a:pt x="129" y="1440"/>
                  </a:lnTo>
                  <a:lnTo>
                    <a:pt x="180" y="1414"/>
                  </a:lnTo>
                  <a:lnTo>
                    <a:pt x="1105" y="849"/>
                  </a:lnTo>
                  <a:lnTo>
                    <a:pt x="1157" y="797"/>
                  </a:lnTo>
                  <a:lnTo>
                    <a:pt x="1157" y="720"/>
                  </a:lnTo>
                  <a:lnTo>
                    <a:pt x="1157" y="669"/>
                  </a:lnTo>
                  <a:lnTo>
                    <a:pt x="1105" y="618"/>
                  </a:lnTo>
                  <a:lnTo>
                    <a:pt x="180" y="27"/>
                  </a:lnTo>
                  <a:lnTo>
                    <a:pt x="12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9" name="Google Shape;489;p21"/>
            <p:cNvSpPr/>
            <p:nvPr/>
          </p:nvSpPr>
          <p:spPr>
            <a:xfrm>
              <a:off x="12749427" y="10466403"/>
              <a:ext cx="113248" cy="67934"/>
            </a:xfrm>
            <a:custGeom>
              <a:avLst/>
              <a:gdLst/>
              <a:ahLst/>
              <a:cxnLst/>
              <a:rect l="l" t="t" r="r" b="b"/>
              <a:pathLst>
                <a:path w="1542" h="925" extrusionOk="0">
                  <a:moveTo>
                    <a:pt x="771" y="0"/>
                  </a:moveTo>
                  <a:lnTo>
                    <a:pt x="720" y="26"/>
                  </a:lnTo>
                  <a:lnTo>
                    <a:pt x="0" y="925"/>
                  </a:lnTo>
                  <a:lnTo>
                    <a:pt x="1542" y="925"/>
                  </a:lnTo>
                  <a:lnTo>
                    <a:pt x="822" y="26"/>
                  </a:lnTo>
                  <a:lnTo>
                    <a:pt x="771"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90" name="Google Shape;490;p21"/>
            <p:cNvSpPr/>
            <p:nvPr/>
          </p:nvSpPr>
          <p:spPr>
            <a:xfrm>
              <a:off x="12636179" y="10449364"/>
              <a:ext cx="139688" cy="84973"/>
            </a:xfrm>
            <a:custGeom>
              <a:avLst/>
              <a:gdLst/>
              <a:ahLst/>
              <a:cxnLst/>
              <a:rect l="l" t="t" r="r" b="b"/>
              <a:pathLst>
                <a:path w="1902" h="1157" extrusionOk="0">
                  <a:moveTo>
                    <a:pt x="951" y="1"/>
                  </a:moveTo>
                  <a:lnTo>
                    <a:pt x="900" y="26"/>
                  </a:lnTo>
                  <a:lnTo>
                    <a:pt x="0" y="1157"/>
                  </a:lnTo>
                  <a:lnTo>
                    <a:pt x="1902" y="1157"/>
                  </a:lnTo>
                  <a:lnTo>
                    <a:pt x="1002" y="26"/>
                  </a:lnTo>
                  <a:lnTo>
                    <a:pt x="95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1" name="Google Shape;491;p21"/>
            <p:cNvSpPr/>
            <p:nvPr/>
          </p:nvSpPr>
          <p:spPr>
            <a:xfrm>
              <a:off x="12158729" y="10019138"/>
              <a:ext cx="360529" cy="358620"/>
            </a:xfrm>
            <a:custGeom>
              <a:avLst/>
              <a:gdLst/>
              <a:ahLst/>
              <a:cxnLst/>
              <a:rect l="l" t="t" r="r" b="b"/>
              <a:pathLst>
                <a:path w="4909" h="4883" extrusionOk="0">
                  <a:moveTo>
                    <a:pt x="592" y="0"/>
                  </a:moveTo>
                  <a:lnTo>
                    <a:pt x="437" y="52"/>
                  </a:lnTo>
                  <a:lnTo>
                    <a:pt x="335" y="103"/>
                  </a:lnTo>
                  <a:lnTo>
                    <a:pt x="206" y="206"/>
                  </a:lnTo>
                  <a:lnTo>
                    <a:pt x="129" y="309"/>
                  </a:lnTo>
                  <a:lnTo>
                    <a:pt x="52" y="437"/>
                  </a:lnTo>
                  <a:lnTo>
                    <a:pt x="26" y="566"/>
                  </a:lnTo>
                  <a:lnTo>
                    <a:pt x="1" y="720"/>
                  </a:lnTo>
                  <a:lnTo>
                    <a:pt x="1" y="4163"/>
                  </a:lnTo>
                  <a:lnTo>
                    <a:pt x="26" y="4317"/>
                  </a:lnTo>
                  <a:lnTo>
                    <a:pt x="52" y="4446"/>
                  </a:lnTo>
                  <a:lnTo>
                    <a:pt x="129" y="4574"/>
                  </a:lnTo>
                  <a:lnTo>
                    <a:pt x="206" y="4677"/>
                  </a:lnTo>
                  <a:lnTo>
                    <a:pt x="335" y="4754"/>
                  </a:lnTo>
                  <a:lnTo>
                    <a:pt x="437" y="4831"/>
                  </a:lnTo>
                  <a:lnTo>
                    <a:pt x="592" y="4882"/>
                  </a:lnTo>
                  <a:lnTo>
                    <a:pt x="4317" y="4882"/>
                  </a:lnTo>
                  <a:lnTo>
                    <a:pt x="4446" y="4831"/>
                  </a:lnTo>
                  <a:lnTo>
                    <a:pt x="4574" y="4754"/>
                  </a:lnTo>
                  <a:lnTo>
                    <a:pt x="4677" y="4677"/>
                  </a:lnTo>
                  <a:lnTo>
                    <a:pt x="4780" y="4574"/>
                  </a:lnTo>
                  <a:lnTo>
                    <a:pt x="4831" y="4446"/>
                  </a:lnTo>
                  <a:lnTo>
                    <a:pt x="4883" y="4317"/>
                  </a:lnTo>
                  <a:lnTo>
                    <a:pt x="4908" y="4163"/>
                  </a:lnTo>
                  <a:lnTo>
                    <a:pt x="4908" y="720"/>
                  </a:lnTo>
                  <a:lnTo>
                    <a:pt x="4883" y="566"/>
                  </a:lnTo>
                  <a:lnTo>
                    <a:pt x="4831" y="437"/>
                  </a:lnTo>
                  <a:lnTo>
                    <a:pt x="4780" y="309"/>
                  </a:lnTo>
                  <a:lnTo>
                    <a:pt x="4677" y="206"/>
                  </a:lnTo>
                  <a:lnTo>
                    <a:pt x="4574" y="103"/>
                  </a:lnTo>
                  <a:lnTo>
                    <a:pt x="4446" y="52"/>
                  </a:lnTo>
                  <a:lnTo>
                    <a:pt x="431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2" name="Google Shape;492;p21"/>
            <p:cNvSpPr/>
            <p:nvPr/>
          </p:nvSpPr>
          <p:spPr>
            <a:xfrm>
              <a:off x="12224754" y="10085163"/>
              <a:ext cx="226570" cy="226570"/>
            </a:xfrm>
            <a:custGeom>
              <a:avLst/>
              <a:gdLst/>
              <a:ahLst/>
              <a:cxnLst/>
              <a:rect l="l" t="t" r="r" b="b"/>
              <a:pathLst>
                <a:path w="3085" h="3085" extrusionOk="0">
                  <a:moveTo>
                    <a:pt x="78" y="1"/>
                  </a:moveTo>
                  <a:lnTo>
                    <a:pt x="27" y="26"/>
                  </a:lnTo>
                  <a:lnTo>
                    <a:pt x="1" y="52"/>
                  </a:lnTo>
                  <a:lnTo>
                    <a:pt x="1" y="3033"/>
                  </a:lnTo>
                  <a:lnTo>
                    <a:pt x="27" y="3058"/>
                  </a:lnTo>
                  <a:lnTo>
                    <a:pt x="78" y="3084"/>
                  </a:lnTo>
                  <a:lnTo>
                    <a:pt x="3033" y="3084"/>
                  </a:lnTo>
                  <a:lnTo>
                    <a:pt x="3084" y="3058"/>
                  </a:lnTo>
                  <a:lnTo>
                    <a:pt x="3084" y="3033"/>
                  </a:lnTo>
                  <a:lnTo>
                    <a:pt x="3084" y="52"/>
                  </a:lnTo>
                  <a:lnTo>
                    <a:pt x="3084" y="26"/>
                  </a:lnTo>
                  <a:lnTo>
                    <a:pt x="303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493" name="Google Shape;493;p21"/>
            <p:cNvSpPr/>
            <p:nvPr/>
          </p:nvSpPr>
          <p:spPr>
            <a:xfrm>
              <a:off x="12264413" y="10128568"/>
              <a:ext cx="137852" cy="132196"/>
            </a:xfrm>
            <a:custGeom>
              <a:avLst/>
              <a:gdLst/>
              <a:ahLst/>
              <a:cxnLst/>
              <a:rect l="l" t="t" r="r" b="b"/>
              <a:pathLst>
                <a:path w="1877" h="1800" extrusionOk="0">
                  <a:moveTo>
                    <a:pt x="386" y="1"/>
                  </a:moveTo>
                  <a:lnTo>
                    <a:pt x="309" y="52"/>
                  </a:lnTo>
                  <a:lnTo>
                    <a:pt x="283" y="129"/>
                  </a:lnTo>
                  <a:lnTo>
                    <a:pt x="257" y="206"/>
                  </a:lnTo>
                  <a:lnTo>
                    <a:pt x="257" y="1362"/>
                  </a:lnTo>
                  <a:lnTo>
                    <a:pt x="155" y="1362"/>
                  </a:lnTo>
                  <a:lnTo>
                    <a:pt x="78" y="1414"/>
                  </a:lnTo>
                  <a:lnTo>
                    <a:pt x="26" y="1491"/>
                  </a:lnTo>
                  <a:lnTo>
                    <a:pt x="1" y="1568"/>
                  </a:lnTo>
                  <a:lnTo>
                    <a:pt x="26" y="1671"/>
                  </a:lnTo>
                  <a:lnTo>
                    <a:pt x="78" y="1722"/>
                  </a:lnTo>
                  <a:lnTo>
                    <a:pt x="155" y="1774"/>
                  </a:lnTo>
                  <a:lnTo>
                    <a:pt x="232" y="1799"/>
                  </a:lnTo>
                  <a:lnTo>
                    <a:pt x="489" y="1799"/>
                  </a:lnTo>
                  <a:lnTo>
                    <a:pt x="566" y="1774"/>
                  </a:lnTo>
                  <a:lnTo>
                    <a:pt x="643" y="1722"/>
                  </a:lnTo>
                  <a:lnTo>
                    <a:pt x="669" y="1671"/>
                  </a:lnTo>
                  <a:lnTo>
                    <a:pt x="694" y="1568"/>
                  </a:lnTo>
                  <a:lnTo>
                    <a:pt x="694" y="437"/>
                  </a:lnTo>
                  <a:lnTo>
                    <a:pt x="1439" y="437"/>
                  </a:lnTo>
                  <a:lnTo>
                    <a:pt x="1439" y="1362"/>
                  </a:lnTo>
                  <a:lnTo>
                    <a:pt x="1285" y="1362"/>
                  </a:lnTo>
                  <a:lnTo>
                    <a:pt x="1208" y="1414"/>
                  </a:lnTo>
                  <a:lnTo>
                    <a:pt x="1157" y="1491"/>
                  </a:lnTo>
                  <a:lnTo>
                    <a:pt x="1157" y="1568"/>
                  </a:lnTo>
                  <a:lnTo>
                    <a:pt x="1157" y="1671"/>
                  </a:lnTo>
                  <a:lnTo>
                    <a:pt x="1208" y="1722"/>
                  </a:lnTo>
                  <a:lnTo>
                    <a:pt x="1285" y="1774"/>
                  </a:lnTo>
                  <a:lnTo>
                    <a:pt x="1362" y="1799"/>
                  </a:lnTo>
                  <a:lnTo>
                    <a:pt x="1671" y="1799"/>
                  </a:lnTo>
                  <a:lnTo>
                    <a:pt x="1748" y="1774"/>
                  </a:lnTo>
                  <a:lnTo>
                    <a:pt x="1825" y="1722"/>
                  </a:lnTo>
                  <a:lnTo>
                    <a:pt x="1851" y="1671"/>
                  </a:lnTo>
                  <a:lnTo>
                    <a:pt x="1876" y="1568"/>
                  </a:lnTo>
                  <a:lnTo>
                    <a:pt x="1876" y="206"/>
                  </a:lnTo>
                  <a:lnTo>
                    <a:pt x="1851" y="129"/>
                  </a:lnTo>
                  <a:lnTo>
                    <a:pt x="1825" y="52"/>
                  </a:lnTo>
                  <a:lnTo>
                    <a:pt x="1748" y="1"/>
                  </a:ln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530683209"/>
      </p:ext>
    </p:extLst>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1457</Words>
  <Application>Microsoft Office PowerPoint</Application>
  <PresentationFormat>Personnalisé</PresentationFormat>
  <Paragraphs>270</Paragraphs>
  <Slides>30</Slides>
  <Notes>30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30</vt:i4>
      </vt:variant>
    </vt:vector>
  </HeadingPairs>
  <TitlesOfParts>
    <vt:vector size="44" baseType="lpstr">
      <vt:lpstr>Proxima Nova Semibold</vt:lpstr>
      <vt:lpstr>Anaheim</vt:lpstr>
      <vt:lpstr>Roboto</vt:lpstr>
      <vt:lpstr>Poppins Black</vt:lpstr>
      <vt:lpstr>Poppins ExtraBold</vt:lpstr>
      <vt:lpstr>Proxima Nova</vt:lpstr>
      <vt:lpstr>Arial</vt:lpstr>
      <vt:lpstr>Amatic SC</vt:lpstr>
      <vt:lpstr>Bebas Neue</vt:lpstr>
      <vt:lpstr>Roboto Medium</vt:lpstr>
      <vt:lpstr>Poppins</vt:lpstr>
      <vt:lpstr>Calibri</vt:lpstr>
      <vt:lpstr>Computer Vision Research Poster by Slidesgo</vt:lpstr>
      <vt:lpstr>Slidesgo Final Pages</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Algorithme Reconnaissance Dataset</vt:lpstr>
      <vt:lpstr>Algorithme Reconnaissance Dataset</vt:lpstr>
      <vt:lpstr>ICON PACK: BIG DATA</vt:lpstr>
      <vt:lpstr>ALTERNATIVE RESOURCES</vt:lpstr>
      <vt:lpstr>RESOURCES</vt:lpstr>
      <vt:lpstr>Instructions for use</vt:lpstr>
      <vt:lpstr>Présentation PowerPoint</vt:lpstr>
      <vt:lpstr>Fonts &amp; colors used</vt:lpstr>
      <vt:lpstr>Présentation PowerPoint</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33</cp:revision>
  <dcterms:modified xsi:type="dcterms:W3CDTF">2023-06-14T19:48:13Z</dcterms:modified>
</cp:coreProperties>
</file>